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47" r:id="rId5"/>
  </p:sldMasterIdLst>
  <p:notesMasterIdLst>
    <p:notesMasterId r:id="rId21"/>
  </p:notesMasterIdLst>
  <p:handoutMasterIdLst>
    <p:handoutMasterId r:id="rId22"/>
  </p:handoutMasterIdLst>
  <p:sldIdLst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</p:sldIdLst>
  <p:sldSz cx="12192000" cy="6858000"/>
  <p:notesSz cx="7010400" cy="9296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yriad Web Pro" panose="020B0604020202020204" charset="0"/>
      <p:regular r:id="rId27"/>
      <p:bold r:id="rId28"/>
      <p: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sonnier, Nancy (CDC/OID/NCIRD)" initials="MN(" lastIdx="4" clrIdx="0">
    <p:extLst>
      <p:ext uri="{19B8F6BF-5375-455C-9EA6-DF929625EA0E}">
        <p15:presenceInfo xmlns:p15="http://schemas.microsoft.com/office/powerpoint/2012/main" userId="S-1-5-21-1207783550-2075000910-922709458-191222" providerId="AD"/>
      </p:ext>
    </p:extLst>
  </p:cmAuthor>
  <p:cmAuthor id="2" name="Basket, Michelle (CDC/OID/NCIRD)" initials="BM(" lastIdx="1" clrIdx="1">
    <p:extLst>
      <p:ext uri="{19B8F6BF-5375-455C-9EA6-DF929625EA0E}">
        <p15:presenceInfo xmlns:p15="http://schemas.microsoft.com/office/powerpoint/2012/main" userId="S-1-5-21-1207783550-2075000910-922709458-1767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81D"/>
    <a:srgbClr val="FFFFFF"/>
    <a:srgbClr val="07245D"/>
    <a:srgbClr val="00133A"/>
    <a:srgbClr val="000000"/>
    <a:srgbClr val="0E66AF"/>
    <a:srgbClr val="006A71"/>
    <a:srgbClr val="695E4A"/>
    <a:srgbClr val="00853F"/>
    <a:srgbClr val="781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80000" autoAdjust="0"/>
  </p:normalViewPr>
  <p:slideViewPr>
    <p:cSldViewPr snapToGrid="0">
      <p:cViewPr varScale="1">
        <p:scale>
          <a:sx n="49" d="100"/>
          <a:sy n="49" d="100"/>
        </p:scale>
        <p:origin x="48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2EC53-6E23-4295-9AB1-B4ABCF009334}" type="datetimeFigureOut">
              <a:rPr lang="en-US" smtClean="0">
                <a:solidFill>
                  <a:schemeClr val="tx2"/>
                </a:solidFill>
              </a:rPr>
              <a:t>11/15/2023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3590B-C96D-4767-8B2C-514239B15746}" type="slidenum">
              <a:rPr lang="en-US" smtClean="0">
                <a:solidFill>
                  <a:schemeClr val="tx2"/>
                </a:solidFill>
              </a:rPr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 smtClean="0"/>
              <a:pPr>
                <a:defRPr/>
              </a:pPr>
              <a:t>11/15/2023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585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9170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754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8339" algn="l" rtl="0" fontAlgn="base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" TargetMode="External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275655"/>
            <a:ext cx="10972800" cy="11557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800" b="1" baseline="0">
                <a:solidFill>
                  <a:schemeClr val="accent6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600" y="2748933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chemeClr val="tx1"/>
                </a:solidFill>
                <a:effectLst/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835603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chemeClr val="tx2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95000"/>
                  </a:schemeClr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j-lt"/>
              </a:rPr>
              <a:t>National Center for Immunization and Respiratory Diseases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824"/>
          <a:stretch/>
        </p:blipFill>
        <p:spPr>
          <a:xfrm>
            <a:off x="2" y="0"/>
            <a:ext cx="12210197" cy="1254035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600" y="192627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09599" y="577002"/>
            <a:ext cx="9204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National Center for Immunization and Respiratory Diseases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09598" y="6495064"/>
            <a:ext cx="10972801" cy="23083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Photographs and images included in this presentation</a:t>
            </a:r>
            <a:r>
              <a:rPr lang="en-US" sz="900" baseline="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licensed solely for CDC/NCIRD online and presentation use. No rights are implied or extended for use in printing or any use by other CDC CIOs or any external audiences.</a:t>
            </a:r>
          </a:p>
        </p:txBody>
      </p:sp>
    </p:spTree>
    <p:extLst>
      <p:ext uri="{BB962C8B-B14F-4D97-AF65-F5344CB8AC3E}">
        <p14:creationId xmlns:p14="http://schemas.microsoft.com/office/powerpoint/2010/main" val="158546859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54163"/>
            <a:ext cx="10972800" cy="46212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910049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54479"/>
            <a:ext cx="5242560" cy="4620895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2pPr>
            <a:lvl3pPr marL="731502" indent="-243834"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 sz="1800">
                <a:solidFill>
                  <a:schemeClr val="tx2"/>
                </a:solidFill>
                <a:latin typeface="+mn-lt"/>
              </a:defRPr>
            </a:lvl6pPr>
            <a:lvl7pPr>
              <a:defRPr sz="1800" baseline="0">
                <a:solidFill>
                  <a:schemeClr val="tx2"/>
                </a:solidFill>
                <a:latin typeface="+mn-lt"/>
              </a:defRPr>
            </a:lvl7pPr>
            <a:lvl8pPr>
              <a:defRPr sz="1800" baseline="0">
                <a:solidFill>
                  <a:schemeClr val="tx2"/>
                </a:solidFill>
                <a:latin typeface="+mn-lt"/>
              </a:defRPr>
            </a:lvl8pPr>
            <a:lvl9pPr>
              <a:defRPr sz="1800" baseline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339840" y="1554480"/>
            <a:ext cx="5242560" cy="4620894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>
                <a:solidFill>
                  <a:schemeClr val="tx2"/>
                </a:solidFill>
                <a:latin typeface="+mn-lt"/>
              </a:defRPr>
            </a:lvl6pPr>
            <a:lvl7pPr>
              <a:defRPr baseline="0">
                <a:solidFill>
                  <a:schemeClr val="tx2"/>
                </a:solidFill>
                <a:latin typeface="+mn-lt"/>
              </a:defRPr>
            </a:lvl7pPr>
            <a:lvl8pPr>
              <a:defRPr baseline="0">
                <a:solidFill>
                  <a:schemeClr val="tx2"/>
                </a:solidFill>
                <a:latin typeface="+mn-lt"/>
              </a:defRPr>
            </a:lvl8pPr>
            <a:lvl9pPr>
              <a:defRPr baseline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20742626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_OD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7833360" y="1554480"/>
            <a:ext cx="3749040" cy="4620894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accent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3pPr>
            <a:lvl4pPr marL="975336" indent="-243834"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  <a:latin typeface="+mn-lt"/>
              </a:defRPr>
            </a:lvl5pPr>
            <a:lvl6pPr>
              <a:defRPr sz="1800">
                <a:solidFill>
                  <a:schemeClr val="tx2"/>
                </a:solidFill>
                <a:latin typeface="+mn-lt"/>
              </a:defRPr>
            </a:lvl6pPr>
            <a:lvl7pPr>
              <a:defRPr sz="1800" baseline="0">
                <a:solidFill>
                  <a:schemeClr val="tx2"/>
                </a:solidFill>
                <a:latin typeface="+mn-lt"/>
              </a:defRPr>
            </a:lvl7pPr>
            <a:lvl8pPr>
              <a:defRPr sz="1800" baseline="0">
                <a:solidFill>
                  <a:schemeClr val="tx2"/>
                </a:solidFill>
                <a:latin typeface="+mn-lt"/>
              </a:defRPr>
            </a:lvl8pPr>
            <a:lvl9pPr>
              <a:defRPr sz="1800" baseline="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1554479"/>
            <a:ext cx="6766560" cy="4620895"/>
          </a:xfrm>
          <a:prstGeom prst="rect">
            <a:avLst/>
          </a:prstGeom>
        </p:spPr>
        <p:txBody>
          <a:bodyPr/>
          <a:lstStyle>
            <a:lvl1pPr marL="243834" indent="-24383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400" b="0" baseline="0">
                <a:solidFill>
                  <a:schemeClr val="tx2"/>
                </a:solidFill>
                <a:latin typeface="+mn-lt"/>
              </a:defRPr>
            </a:lvl1pPr>
            <a:lvl2pPr marL="487668" indent="-243834">
              <a:buClr>
                <a:schemeClr val="accent1"/>
              </a:buClr>
              <a:buSzPct val="100000"/>
              <a:buFont typeface="Courier New" panose="02070309020205020404" pitchFamily="49" charset="0"/>
              <a:buChar char="-"/>
              <a:defRPr sz="1800" b="0">
                <a:solidFill>
                  <a:schemeClr val="tx2"/>
                </a:solidFill>
              </a:defRPr>
            </a:lvl2pPr>
            <a:lvl3pPr marL="731502" indent="-243834"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0">
                <a:solidFill>
                  <a:schemeClr val="tx2"/>
                </a:solidFill>
              </a:defRPr>
            </a:lvl3pPr>
            <a:lvl4pPr marL="1005840" indent="-243834">
              <a:buClr>
                <a:schemeClr val="accent1"/>
              </a:buClr>
              <a:buSzPct val="100000"/>
              <a:buFont typeface="Courier New" pitchFamily="49" charset="0"/>
              <a:buChar char="-"/>
              <a:defRPr sz="1800" baseline="0">
                <a:solidFill>
                  <a:schemeClr val="tx2"/>
                </a:solidFill>
              </a:defRPr>
            </a:lvl4pPr>
            <a:lvl5pPr marL="1219170" indent="-243834">
              <a:buClr>
                <a:schemeClr val="accent1"/>
              </a:buClr>
              <a:buSzPct val="100000"/>
              <a:buFont typeface="Calibri" panose="020F0502020204030204" pitchFamily="34" charset="0"/>
              <a:buChar char="»"/>
              <a:defRPr sz="1800">
                <a:solidFill>
                  <a:schemeClr val="tx2"/>
                </a:solidFill>
              </a:defRPr>
            </a:lvl5pPr>
            <a:lvl6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6pPr>
            <a:lvl7pPr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7pPr>
            <a:lvl8pPr>
              <a:buClr>
                <a:schemeClr val="accent1"/>
              </a:buClr>
              <a:defRPr sz="1800" baseline="0">
                <a:solidFill>
                  <a:schemeClr val="tx2"/>
                </a:solidFill>
              </a:defRPr>
            </a:lvl8pPr>
            <a:lvl9pPr>
              <a:defRPr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  <a:p>
            <a:pPr lvl="7"/>
            <a:r>
              <a:rPr lang="en-US" dirty="0"/>
              <a:t>Tenth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13870931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75375"/>
            <a:ext cx="10972800" cy="55086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8657133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752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_OD">
    <p:bg>
      <p:bgPr>
        <a:solidFill>
          <a:srgbClr val="0E66AF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rgbClr val="FFFFFF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rgbClr val="FFFFFF"/>
                </a:solidFill>
                <a:latin typeface="+mn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87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0" y="5680441"/>
            <a:ext cx="12192000" cy="117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>
          <a:xfrm>
            <a:off x="609600" y="3472543"/>
            <a:ext cx="10972800" cy="2207898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For more information, contact CDC</a:t>
            </a:r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600" dirty="0">
                <a:solidFill>
                  <a:schemeClr val="tx2"/>
                </a:solidFill>
                <a:latin typeface="+mj-lt"/>
              </a:rPr>
              <a:t>1-800-CDC-INFO (232-4636)</a:t>
            </a:r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600" dirty="0">
                <a:solidFill>
                  <a:schemeClr val="tx2"/>
                </a:solidFill>
                <a:latin typeface="+mj-lt"/>
              </a:rPr>
              <a:t>TTY:  1-888-232-6348    </a:t>
            </a:r>
            <a:r>
              <a:rPr lang="en-US" sz="1600" dirty="0">
                <a:solidFill>
                  <a:schemeClr val="tx2"/>
                </a:solidFill>
                <a:latin typeface="+mj-lt"/>
                <a:hlinkClick r:id="rId3"/>
              </a:rPr>
              <a:t>www.cdc.gov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200" dirty="0">
                <a:solidFill>
                  <a:schemeClr val="tx2"/>
                </a:solidFill>
                <a:latin typeface="+mj-lt"/>
              </a:rPr>
              <a:t>The findings and conclusions in this report are those of the authors and do not necessarily represent the official position of the Centers for Disease Control and Prevention.</a:t>
            </a:r>
          </a:p>
          <a:p>
            <a:endParaRPr lang="en-US" sz="1200" dirty="0">
              <a:solidFill>
                <a:schemeClr val="tx2"/>
              </a:solidFill>
              <a:latin typeface="+mj-lt"/>
            </a:endParaRPr>
          </a:p>
          <a:p>
            <a:r>
              <a:rPr lang="en-US" sz="1200" kern="12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Photographs and images included in this presentation</a:t>
            </a:r>
            <a:r>
              <a:rPr lang="en-US" sz="1200" kern="1200" baseline="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2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are licensed solely for CDC/NCIRD online and presentation use. No rights are implied or extended for use in printing or any use by other CDC CIOs or any external audiences.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600" y="1593850"/>
            <a:ext cx="10972800" cy="2163763"/>
          </a:xfrm>
        </p:spPr>
        <p:txBody>
          <a:bodyPr/>
          <a:lstStyle>
            <a:lvl1pPr marL="0" indent="0">
              <a:buNone/>
              <a:defRPr/>
            </a:lvl1pPr>
            <a:lvl2pPr marL="243834" indent="0">
              <a:buNone/>
              <a:defRPr/>
            </a:lvl2pPr>
            <a:lvl3pPr marL="487668" indent="0">
              <a:buNone/>
              <a:defRPr/>
            </a:lvl3pPr>
            <a:lvl4pPr marL="762006" indent="0">
              <a:buNone/>
              <a:defRPr/>
            </a:lvl4pPr>
            <a:lvl5pPr marL="97533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8061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54480"/>
            <a:ext cx="10972800" cy="45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5"/>
            <a:r>
              <a:rPr lang="en-US" altLang="en-US" dirty="0"/>
              <a:t>Sixth level</a:t>
            </a:r>
          </a:p>
          <a:p>
            <a:pPr lvl="6"/>
            <a:r>
              <a:rPr lang="en-US" altLang="en-US" dirty="0"/>
              <a:t>Seventh level</a:t>
            </a:r>
          </a:p>
          <a:p>
            <a:pPr lvl="7"/>
            <a:r>
              <a:rPr lang="en-US" altLang="en-US" dirty="0"/>
              <a:t>Eighth level</a:t>
            </a:r>
          </a:p>
          <a:p>
            <a:pPr lvl="8"/>
            <a:r>
              <a:rPr lang="en-US" altLang="en-US" dirty="0"/>
              <a:t>Ninth level</a:t>
            </a:r>
          </a:p>
          <a:p>
            <a:pPr lvl="8"/>
            <a:r>
              <a:rPr lang="en-US" altLang="en-US" dirty="0"/>
              <a:t>Tenth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88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07587"/>
            <a:ext cx="12192000" cy="150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07587"/>
            <a:ext cx="12192000" cy="150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6707587"/>
            <a:ext cx="12192000" cy="1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</p:sldLayoutIdLst>
  <p:transition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243834" indent="-243834" algn="l" rtl="0" eaLnBrk="1" fontAlgn="base" hangingPunct="1"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87668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31502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05840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219170" indent="-243834" algn="l" rtl="0" eaLnBrk="1" fontAlgn="base" hangingPunct="1">
        <a:spcBef>
          <a:spcPts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41732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64592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82880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011680" indent="-182880" algn="l" defTabSz="1219170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C6AF-1F3F-4785-B4C0-73D4C544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021C7-5577-45CC-B9F0-559B232EA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93F4AC-B4AF-3EA3-D556-14379EB61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32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41FE-4408-A261-B566-511C25F8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C37CA-ECF2-B4ED-A2E5-DD53B3106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8DECB0C-D661-0CDB-5026-AE0C5764B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977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CA96-9552-CD2C-1485-2307FFD6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D9A0B-4E69-1971-98B2-141364D70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25356B-5F3D-926D-CAEF-53731A6B9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8757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3276-2D40-5144-8E0A-891430C0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6142A-314F-EC41-554E-1EEEE72B1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3B21CF7-4EF4-3BB0-E4CC-01891B30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79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7DE9-FF57-B207-8A68-A84B8877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08A86-6830-9EBC-7EAF-EF58D5A020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47BE433-6624-ACE7-0B53-53ECC6883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789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B75F-0503-DAD9-D9A2-095A0F10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3CD73-2CE2-2E56-8487-3E3ED0456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5838B41-2EBF-6D2B-0B32-9A9EC187C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92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3C66-7F42-33C8-E389-004A0914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F7966-F68E-7189-5ADC-B22FF7A601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DEB0FC-D1A5-F3E6-4345-FAE012A9C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242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F27F-075B-436A-BCFC-7E1EA5BF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05E37-DB02-404B-8E42-CC5CE4A57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2E8E1A3F-A5B6-F791-FEE6-BC8371A6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038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E75A-C20E-43E0-A91C-FAA05889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683C-173F-471B-AF15-F69F358633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17D1410-550A-22E5-67F9-330DAF747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7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4080-207F-8739-19CD-7C371ED7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DE250-9172-39C3-43D3-BE4BA2361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A692CFE-77E3-38F2-8A8B-B6A45170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12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49C3-6E0F-242C-548E-CB1C0EDE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0ABE3-D8A7-F3D5-7D9D-E198A2E5A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064134-82B5-1DF6-5812-FB79B1AD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722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9D1A-EC62-956D-1244-FDCD6FBE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6FB1F-C92E-A225-0B2F-25E868FBCD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F5C455C-BDE2-69AC-310E-AE88E4125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308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0B67-43DE-BEB5-2029-2BD76214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916E5-8E09-D746-80BD-C0A15FCEA9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4AF120F-E488-AC61-79A7-ACAA71804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6313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0966-3EF5-5612-F464-16F8C11A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D3849-F16C-ADEA-407A-880DB741A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8CD9D1A-4AD0-EAB4-11B4-39634966B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568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5C86-8C2F-4573-0FE8-268A6D92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B69C3-02F5-99C3-53D0-0EABBD31A6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5070224-C979-67A5-48C6-C74A270DE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65022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476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IRD-2016-9b">
  <a:themeElements>
    <a:clrScheme name="colors-cdc-2016">
      <a:dk1>
        <a:srgbClr val="0B40A5"/>
      </a:dk1>
      <a:lt1>
        <a:srgbClr val="FFFFFF"/>
      </a:lt1>
      <a:dk2>
        <a:srgbClr val="3B495B"/>
      </a:dk2>
      <a:lt2>
        <a:srgbClr val="3A485A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00B0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IRD-2016-9b" id="{C72C50AE-E64E-4C93-A1D5-08358D5E7A36}" vid="{BC44D0F9-662E-4239-B54B-CC907E7FC48E}"/>
    </a:ext>
  </a:extLst>
</a:theme>
</file>

<file path=ppt/theme/theme2.xml><?xml version="1.0" encoding="utf-8"?>
<a:theme xmlns:a="http://schemas.openxmlformats.org/drawingml/2006/main" name="Office Theme">
  <a:themeElements>
    <a:clrScheme name="colors-cdc-2016">
      <a:dk1>
        <a:srgbClr val="0B40A5"/>
      </a:dk1>
      <a:lt1>
        <a:srgbClr val="FFFFFF"/>
      </a:lt1>
      <a:dk2>
        <a:srgbClr val="3B495B"/>
      </a:dk2>
      <a:lt2>
        <a:srgbClr val="3A485A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00B0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lors-cdc-2016">
      <a:dk1>
        <a:srgbClr val="0B40A5"/>
      </a:dk1>
      <a:lt1>
        <a:srgbClr val="FFFFFF"/>
      </a:lt1>
      <a:dk2>
        <a:srgbClr val="3B495B"/>
      </a:dk2>
      <a:lt2>
        <a:srgbClr val="3A485A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c1b87af4-f275-4c5d-8ef7-1cff048bb152">JQ2NXUWPYYKJ-605087086-17</_dlc_DocId>
    <_dlc_DocIdUrl xmlns="c1b87af4-f275-4c5d-8ef7-1cff048bb152">
      <Url>https://esp.cdc.gov/sites/ncird/OD/HCSO/_layouts/15/DocIdRedir.aspx?ID=JQ2NXUWPYYKJ-605087086-17</Url>
      <Description>JQ2NXUWPYYKJ-605087086-17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7767E7A9D434449847F1A40BC7141E" ma:contentTypeVersion="1" ma:contentTypeDescription="Create a new document." ma:contentTypeScope="" ma:versionID="01573633aa3756b2f38842672178bc79">
  <xsd:schema xmlns:xsd="http://www.w3.org/2001/XMLSchema" xmlns:xs="http://www.w3.org/2001/XMLSchema" xmlns:p="http://schemas.microsoft.com/office/2006/metadata/properties" xmlns:ns1="http://schemas.microsoft.com/sharepoint/v3" xmlns:ns2="c1b87af4-f275-4c5d-8ef7-1cff048bb152" targetNamespace="http://schemas.microsoft.com/office/2006/metadata/properties" ma:root="true" ma:fieldsID="1fb853e6004d247c853a561ce5274fa7" ns1:_="" ns2:_="">
    <xsd:import namespace="http://schemas.microsoft.com/sharepoint/v3"/>
    <xsd:import namespace="c1b87af4-f275-4c5d-8ef7-1cff048bb15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87af4-f275-4c5d-8ef7-1cff048bb1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B8976A-8BBD-429D-908C-B784BEB8D7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989D7AD-812E-4DCA-B246-E556234E47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B91150-3F69-4E5B-95CE-391BDBE5635F}">
  <ds:schemaRefs>
    <ds:schemaRef ds:uri="http://schemas.microsoft.com/office/infopath/2007/PartnerControls"/>
    <ds:schemaRef ds:uri="http://schemas.microsoft.com/sharepoint/v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1b87af4-f275-4c5d-8ef7-1cff048bb152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4D4CE3C-F1A6-44E8-A518-5517112105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1b87af4-f275-4c5d-8ef7-1cff048bb1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Myriad Web Pro</vt:lpstr>
      <vt:lpstr>Courier New</vt:lpstr>
      <vt:lpstr>Wingdings</vt:lpstr>
      <vt:lpstr>Arial</vt:lpstr>
      <vt:lpstr>NCIRD-2016-9b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Wilson, Akiko (CDC/IOD/OC)</cp:lastModifiedBy>
  <cp:revision>493</cp:revision>
  <cp:lastPrinted>2016-04-11T13:22:33Z</cp:lastPrinted>
  <dcterms:created xsi:type="dcterms:W3CDTF">2011-03-17T17:43:16Z</dcterms:created>
  <dcterms:modified xsi:type="dcterms:W3CDTF">2023-11-16T00:08:48Z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0x010100C97767E7A9D434449847F1A40BC7141E</vt:lpwstr>
  </property>
  <property fmtid="{D5CDD505-2E9C-101B-9397-08002B2CF9AE}" pid="4" name="_dlc_DocIdItemGuid">
    <vt:lpwstr>bdab446f-01cf-4853-b8f9-9c6aebe517bb</vt:lpwstr>
  </property>
  <property fmtid="{D5CDD505-2E9C-101B-9397-08002B2CF9AE}" pid="5" name="MSIP_Label_7b94a7b8-f06c-4dfe-bdcc-9b548fd58c31_Enabled">
    <vt:lpwstr>true</vt:lpwstr>
  </property>
  <property fmtid="{D5CDD505-2E9C-101B-9397-08002B2CF9AE}" pid="6" name="MSIP_Label_7b94a7b8-f06c-4dfe-bdcc-9b548fd58c31_SetDate">
    <vt:lpwstr>2022-02-14T18:21:36Z</vt:lpwstr>
  </property>
  <property fmtid="{D5CDD505-2E9C-101B-9397-08002B2CF9AE}" pid="7" name="MSIP_Label_7b94a7b8-f06c-4dfe-bdcc-9b548fd58c31_Method">
    <vt:lpwstr>Privileged</vt:lpwstr>
  </property>
  <property fmtid="{D5CDD505-2E9C-101B-9397-08002B2CF9AE}" pid="8" name="MSIP_Label_7b94a7b8-f06c-4dfe-bdcc-9b548fd58c31_Name">
    <vt:lpwstr>7b94a7b8-f06c-4dfe-bdcc-9b548fd58c31</vt:lpwstr>
  </property>
  <property fmtid="{D5CDD505-2E9C-101B-9397-08002B2CF9AE}" pid="9" name="MSIP_Label_7b94a7b8-f06c-4dfe-bdcc-9b548fd58c31_SiteId">
    <vt:lpwstr>9ce70869-60db-44fd-abe8-d2767077fc8f</vt:lpwstr>
  </property>
  <property fmtid="{D5CDD505-2E9C-101B-9397-08002B2CF9AE}" pid="10" name="MSIP_Label_7b94a7b8-f06c-4dfe-bdcc-9b548fd58c31_ActionId">
    <vt:lpwstr>301f6101-30fd-4d88-9edc-4eb0cc4999dc</vt:lpwstr>
  </property>
  <property fmtid="{D5CDD505-2E9C-101B-9397-08002B2CF9AE}" pid="11" name="MSIP_Label_7b94a7b8-f06c-4dfe-bdcc-9b548fd58c31_ContentBits">
    <vt:lpwstr>0</vt:lpwstr>
  </property>
</Properties>
</file>