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371" r:id="rId5"/>
    <p:sldId id="262" r:id="rId6"/>
    <p:sldId id="264" r:id="rId7"/>
    <p:sldId id="266" r:id="rId8"/>
    <p:sldId id="267" r:id="rId9"/>
    <p:sldId id="269" r:id="rId10"/>
    <p:sldId id="277" r:id="rId11"/>
    <p:sldId id="278" r:id="rId12"/>
    <p:sldId id="279" r:id="rId13"/>
    <p:sldId id="281" r:id="rId14"/>
    <p:sldId id="282" r:id="rId15"/>
    <p:sldId id="284" r:id="rId16"/>
    <p:sldId id="286" r:id="rId17"/>
    <p:sldId id="287" r:id="rId18"/>
    <p:sldId id="290" r:id="rId19"/>
    <p:sldId id="292"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8" r:id="rId43"/>
    <p:sldId id="320" r:id="rId44"/>
    <p:sldId id="321" r:id="rId45"/>
    <p:sldId id="323" r:id="rId46"/>
    <p:sldId id="331" r:id="rId47"/>
    <p:sldId id="332" r:id="rId48"/>
    <p:sldId id="335" r:id="rId49"/>
    <p:sldId id="336" r:id="rId50"/>
    <p:sldId id="337" r:id="rId51"/>
    <p:sldId id="338" r:id="rId52"/>
    <p:sldId id="350" r:id="rId53"/>
    <p:sldId id="352" r:id="rId54"/>
    <p:sldId id="353" r:id="rId55"/>
    <p:sldId id="355" r:id="rId56"/>
    <p:sldId id="363" r:id="rId57"/>
    <p:sldId id="364" r:id="rId58"/>
    <p:sldId id="367" r:id="rId59"/>
    <p:sldId id="368" r:id="rId60"/>
    <p:sldId id="369" r:id="rId61"/>
    <p:sldId id="370"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47673-9F37-44DA-A0E5-6153D9F48714}" v="2" dt="2024-11-07T14:50:13.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D1247673-9F37-44DA-A0E5-6153D9F48714}"/>
    <pc:docChg chg="modSld">
      <pc:chgData name="Yashar, Elliane (CDC/NCHHSTP/DSTDP)" userId="0067169b-dfcc-42c6-8128-75ad3e970bc6" providerId="ADAL" clId="{D1247673-9F37-44DA-A0E5-6153D9F48714}" dt="2024-11-07T14:50:13.803" v="0"/>
      <pc:docMkLst>
        <pc:docMk/>
      </pc:docMkLst>
      <pc:sldChg chg="modNotes">
        <pc:chgData name="Yashar, Elliane (CDC/NCHHSTP/DSTDP)" userId="0067169b-dfcc-42c6-8128-75ad3e970bc6" providerId="ADAL" clId="{D1247673-9F37-44DA-A0E5-6153D9F48714}" dt="2024-11-07T14:50:13.803" v="0"/>
        <pc:sldMkLst>
          <pc:docMk/>
          <pc:sldMk cId="0" sldId="262"/>
        </pc:sldMkLst>
      </pc:sldChg>
      <pc:sldChg chg="modNotes">
        <pc:chgData name="Yashar, Elliane (CDC/NCHHSTP/DSTDP)" userId="0067169b-dfcc-42c6-8128-75ad3e970bc6" providerId="ADAL" clId="{D1247673-9F37-44DA-A0E5-6153D9F48714}" dt="2024-11-07T14:50:13.803" v="0"/>
        <pc:sldMkLst>
          <pc:docMk/>
          <pc:sldMk cId="0" sldId="264"/>
        </pc:sldMkLst>
      </pc:sldChg>
      <pc:sldChg chg="modNotes">
        <pc:chgData name="Yashar, Elliane (CDC/NCHHSTP/DSTDP)" userId="0067169b-dfcc-42c6-8128-75ad3e970bc6" providerId="ADAL" clId="{D1247673-9F37-44DA-A0E5-6153D9F48714}" dt="2024-11-07T14:50:13.803" v="0"/>
        <pc:sldMkLst>
          <pc:docMk/>
          <pc:sldMk cId="0" sldId="266"/>
        </pc:sldMkLst>
      </pc:sldChg>
      <pc:sldChg chg="modNotes">
        <pc:chgData name="Yashar, Elliane (CDC/NCHHSTP/DSTDP)" userId="0067169b-dfcc-42c6-8128-75ad3e970bc6" providerId="ADAL" clId="{D1247673-9F37-44DA-A0E5-6153D9F48714}" dt="2024-11-07T14:50:13.803" v="0"/>
        <pc:sldMkLst>
          <pc:docMk/>
          <pc:sldMk cId="0" sldId="267"/>
        </pc:sldMkLst>
      </pc:sldChg>
      <pc:sldChg chg="modNotes">
        <pc:chgData name="Yashar, Elliane (CDC/NCHHSTP/DSTDP)" userId="0067169b-dfcc-42c6-8128-75ad3e970bc6" providerId="ADAL" clId="{D1247673-9F37-44DA-A0E5-6153D9F48714}" dt="2024-11-07T14:50:13.803" v="0"/>
        <pc:sldMkLst>
          <pc:docMk/>
          <pc:sldMk cId="0" sldId="269"/>
        </pc:sldMkLst>
      </pc:sldChg>
      <pc:sldChg chg="modNotes">
        <pc:chgData name="Yashar, Elliane (CDC/NCHHSTP/DSTDP)" userId="0067169b-dfcc-42c6-8128-75ad3e970bc6" providerId="ADAL" clId="{D1247673-9F37-44DA-A0E5-6153D9F48714}" dt="2024-11-07T14:50:13.803" v="0"/>
        <pc:sldMkLst>
          <pc:docMk/>
          <pc:sldMk cId="0" sldId="277"/>
        </pc:sldMkLst>
      </pc:sldChg>
      <pc:sldChg chg="modNotes">
        <pc:chgData name="Yashar, Elliane (CDC/NCHHSTP/DSTDP)" userId="0067169b-dfcc-42c6-8128-75ad3e970bc6" providerId="ADAL" clId="{D1247673-9F37-44DA-A0E5-6153D9F48714}" dt="2024-11-07T14:50:13.803" v="0"/>
        <pc:sldMkLst>
          <pc:docMk/>
          <pc:sldMk cId="0" sldId="278"/>
        </pc:sldMkLst>
      </pc:sldChg>
      <pc:sldChg chg="modNotes">
        <pc:chgData name="Yashar, Elliane (CDC/NCHHSTP/DSTDP)" userId="0067169b-dfcc-42c6-8128-75ad3e970bc6" providerId="ADAL" clId="{D1247673-9F37-44DA-A0E5-6153D9F48714}" dt="2024-11-07T14:50:13.803" v="0"/>
        <pc:sldMkLst>
          <pc:docMk/>
          <pc:sldMk cId="0" sldId="279"/>
        </pc:sldMkLst>
      </pc:sldChg>
      <pc:sldChg chg="modNotes">
        <pc:chgData name="Yashar, Elliane (CDC/NCHHSTP/DSTDP)" userId="0067169b-dfcc-42c6-8128-75ad3e970bc6" providerId="ADAL" clId="{D1247673-9F37-44DA-A0E5-6153D9F48714}" dt="2024-11-07T14:50:13.803" v="0"/>
        <pc:sldMkLst>
          <pc:docMk/>
          <pc:sldMk cId="0" sldId="281"/>
        </pc:sldMkLst>
      </pc:sldChg>
      <pc:sldChg chg="modNotes">
        <pc:chgData name="Yashar, Elliane (CDC/NCHHSTP/DSTDP)" userId="0067169b-dfcc-42c6-8128-75ad3e970bc6" providerId="ADAL" clId="{D1247673-9F37-44DA-A0E5-6153D9F48714}" dt="2024-11-07T14:50:13.803" v="0"/>
        <pc:sldMkLst>
          <pc:docMk/>
          <pc:sldMk cId="0" sldId="282"/>
        </pc:sldMkLst>
      </pc:sldChg>
      <pc:sldChg chg="modNotes">
        <pc:chgData name="Yashar, Elliane (CDC/NCHHSTP/DSTDP)" userId="0067169b-dfcc-42c6-8128-75ad3e970bc6" providerId="ADAL" clId="{D1247673-9F37-44DA-A0E5-6153D9F48714}" dt="2024-11-07T14:50:13.803" v="0"/>
        <pc:sldMkLst>
          <pc:docMk/>
          <pc:sldMk cId="0" sldId="284"/>
        </pc:sldMkLst>
      </pc:sldChg>
      <pc:sldChg chg="modNotes">
        <pc:chgData name="Yashar, Elliane (CDC/NCHHSTP/DSTDP)" userId="0067169b-dfcc-42c6-8128-75ad3e970bc6" providerId="ADAL" clId="{D1247673-9F37-44DA-A0E5-6153D9F48714}" dt="2024-11-07T14:50:13.803" v="0"/>
        <pc:sldMkLst>
          <pc:docMk/>
          <pc:sldMk cId="0" sldId="286"/>
        </pc:sldMkLst>
      </pc:sldChg>
      <pc:sldChg chg="modNotes">
        <pc:chgData name="Yashar, Elliane (CDC/NCHHSTP/DSTDP)" userId="0067169b-dfcc-42c6-8128-75ad3e970bc6" providerId="ADAL" clId="{D1247673-9F37-44DA-A0E5-6153D9F48714}" dt="2024-11-07T14:50:13.803" v="0"/>
        <pc:sldMkLst>
          <pc:docMk/>
          <pc:sldMk cId="0" sldId="287"/>
        </pc:sldMkLst>
      </pc:sldChg>
      <pc:sldChg chg="modNotes">
        <pc:chgData name="Yashar, Elliane (CDC/NCHHSTP/DSTDP)" userId="0067169b-dfcc-42c6-8128-75ad3e970bc6" providerId="ADAL" clId="{D1247673-9F37-44DA-A0E5-6153D9F48714}" dt="2024-11-07T14:50:13.803" v="0"/>
        <pc:sldMkLst>
          <pc:docMk/>
          <pc:sldMk cId="0" sldId="290"/>
        </pc:sldMkLst>
      </pc:sldChg>
      <pc:sldChg chg="modNotes">
        <pc:chgData name="Yashar, Elliane (CDC/NCHHSTP/DSTDP)" userId="0067169b-dfcc-42c6-8128-75ad3e970bc6" providerId="ADAL" clId="{D1247673-9F37-44DA-A0E5-6153D9F48714}" dt="2024-11-07T14:50:13.803" v="0"/>
        <pc:sldMkLst>
          <pc:docMk/>
          <pc:sldMk cId="0" sldId="292"/>
        </pc:sldMkLst>
      </pc:sldChg>
      <pc:sldChg chg="modNotes">
        <pc:chgData name="Yashar, Elliane (CDC/NCHHSTP/DSTDP)" userId="0067169b-dfcc-42c6-8128-75ad3e970bc6" providerId="ADAL" clId="{D1247673-9F37-44DA-A0E5-6153D9F48714}" dt="2024-11-07T14:50:13.803" v="0"/>
        <pc:sldMkLst>
          <pc:docMk/>
          <pc:sldMk cId="0" sldId="295"/>
        </pc:sldMkLst>
      </pc:sldChg>
      <pc:sldChg chg="modNotes">
        <pc:chgData name="Yashar, Elliane (CDC/NCHHSTP/DSTDP)" userId="0067169b-dfcc-42c6-8128-75ad3e970bc6" providerId="ADAL" clId="{D1247673-9F37-44DA-A0E5-6153D9F48714}" dt="2024-11-07T14:50:13.803" v="0"/>
        <pc:sldMkLst>
          <pc:docMk/>
          <pc:sldMk cId="0" sldId="296"/>
        </pc:sldMkLst>
      </pc:sldChg>
      <pc:sldChg chg="modNotes">
        <pc:chgData name="Yashar, Elliane (CDC/NCHHSTP/DSTDP)" userId="0067169b-dfcc-42c6-8128-75ad3e970bc6" providerId="ADAL" clId="{D1247673-9F37-44DA-A0E5-6153D9F48714}" dt="2024-11-07T14:50:13.803" v="0"/>
        <pc:sldMkLst>
          <pc:docMk/>
          <pc:sldMk cId="0" sldId="297"/>
        </pc:sldMkLst>
      </pc:sldChg>
      <pc:sldChg chg="modNotes">
        <pc:chgData name="Yashar, Elliane (CDC/NCHHSTP/DSTDP)" userId="0067169b-dfcc-42c6-8128-75ad3e970bc6" providerId="ADAL" clId="{D1247673-9F37-44DA-A0E5-6153D9F48714}" dt="2024-11-07T14:50:13.803" v="0"/>
        <pc:sldMkLst>
          <pc:docMk/>
          <pc:sldMk cId="0" sldId="298"/>
        </pc:sldMkLst>
      </pc:sldChg>
      <pc:sldChg chg="modNotes">
        <pc:chgData name="Yashar, Elliane (CDC/NCHHSTP/DSTDP)" userId="0067169b-dfcc-42c6-8128-75ad3e970bc6" providerId="ADAL" clId="{D1247673-9F37-44DA-A0E5-6153D9F48714}" dt="2024-11-07T14:50:13.803" v="0"/>
        <pc:sldMkLst>
          <pc:docMk/>
          <pc:sldMk cId="0" sldId="299"/>
        </pc:sldMkLst>
      </pc:sldChg>
      <pc:sldChg chg="modNotes">
        <pc:chgData name="Yashar, Elliane (CDC/NCHHSTP/DSTDP)" userId="0067169b-dfcc-42c6-8128-75ad3e970bc6" providerId="ADAL" clId="{D1247673-9F37-44DA-A0E5-6153D9F48714}" dt="2024-11-07T14:50:13.803" v="0"/>
        <pc:sldMkLst>
          <pc:docMk/>
          <pc:sldMk cId="0" sldId="300"/>
        </pc:sldMkLst>
      </pc:sldChg>
      <pc:sldChg chg="modNotes">
        <pc:chgData name="Yashar, Elliane (CDC/NCHHSTP/DSTDP)" userId="0067169b-dfcc-42c6-8128-75ad3e970bc6" providerId="ADAL" clId="{D1247673-9F37-44DA-A0E5-6153D9F48714}" dt="2024-11-07T14:50:13.803" v="0"/>
        <pc:sldMkLst>
          <pc:docMk/>
          <pc:sldMk cId="0" sldId="301"/>
        </pc:sldMkLst>
      </pc:sldChg>
      <pc:sldChg chg="modNotes">
        <pc:chgData name="Yashar, Elliane (CDC/NCHHSTP/DSTDP)" userId="0067169b-dfcc-42c6-8128-75ad3e970bc6" providerId="ADAL" clId="{D1247673-9F37-44DA-A0E5-6153D9F48714}" dt="2024-11-07T14:50:13.803" v="0"/>
        <pc:sldMkLst>
          <pc:docMk/>
          <pc:sldMk cId="0" sldId="302"/>
        </pc:sldMkLst>
      </pc:sldChg>
      <pc:sldChg chg="modNotes">
        <pc:chgData name="Yashar, Elliane (CDC/NCHHSTP/DSTDP)" userId="0067169b-dfcc-42c6-8128-75ad3e970bc6" providerId="ADAL" clId="{D1247673-9F37-44DA-A0E5-6153D9F48714}" dt="2024-11-07T14:50:13.803" v="0"/>
        <pc:sldMkLst>
          <pc:docMk/>
          <pc:sldMk cId="0" sldId="303"/>
        </pc:sldMkLst>
      </pc:sldChg>
      <pc:sldChg chg="modNotes">
        <pc:chgData name="Yashar, Elliane (CDC/NCHHSTP/DSTDP)" userId="0067169b-dfcc-42c6-8128-75ad3e970bc6" providerId="ADAL" clId="{D1247673-9F37-44DA-A0E5-6153D9F48714}" dt="2024-11-07T14:50:13.803" v="0"/>
        <pc:sldMkLst>
          <pc:docMk/>
          <pc:sldMk cId="0" sldId="304"/>
        </pc:sldMkLst>
      </pc:sldChg>
      <pc:sldChg chg="modNotes">
        <pc:chgData name="Yashar, Elliane (CDC/NCHHSTP/DSTDP)" userId="0067169b-dfcc-42c6-8128-75ad3e970bc6" providerId="ADAL" clId="{D1247673-9F37-44DA-A0E5-6153D9F48714}" dt="2024-11-07T14:50:13.803" v="0"/>
        <pc:sldMkLst>
          <pc:docMk/>
          <pc:sldMk cId="0" sldId="305"/>
        </pc:sldMkLst>
      </pc:sldChg>
      <pc:sldChg chg="modNotes">
        <pc:chgData name="Yashar, Elliane (CDC/NCHHSTP/DSTDP)" userId="0067169b-dfcc-42c6-8128-75ad3e970bc6" providerId="ADAL" clId="{D1247673-9F37-44DA-A0E5-6153D9F48714}" dt="2024-11-07T14:50:13.803" v="0"/>
        <pc:sldMkLst>
          <pc:docMk/>
          <pc:sldMk cId="0" sldId="306"/>
        </pc:sldMkLst>
      </pc:sldChg>
      <pc:sldChg chg="modNotes">
        <pc:chgData name="Yashar, Elliane (CDC/NCHHSTP/DSTDP)" userId="0067169b-dfcc-42c6-8128-75ad3e970bc6" providerId="ADAL" clId="{D1247673-9F37-44DA-A0E5-6153D9F48714}" dt="2024-11-07T14:50:13.803" v="0"/>
        <pc:sldMkLst>
          <pc:docMk/>
          <pc:sldMk cId="0" sldId="307"/>
        </pc:sldMkLst>
      </pc:sldChg>
      <pc:sldChg chg="modNotes">
        <pc:chgData name="Yashar, Elliane (CDC/NCHHSTP/DSTDP)" userId="0067169b-dfcc-42c6-8128-75ad3e970bc6" providerId="ADAL" clId="{D1247673-9F37-44DA-A0E5-6153D9F48714}" dt="2024-11-07T14:50:13.803" v="0"/>
        <pc:sldMkLst>
          <pc:docMk/>
          <pc:sldMk cId="0" sldId="308"/>
        </pc:sldMkLst>
      </pc:sldChg>
      <pc:sldChg chg="modNotes">
        <pc:chgData name="Yashar, Elliane (CDC/NCHHSTP/DSTDP)" userId="0067169b-dfcc-42c6-8128-75ad3e970bc6" providerId="ADAL" clId="{D1247673-9F37-44DA-A0E5-6153D9F48714}" dt="2024-11-07T14:50:13.803" v="0"/>
        <pc:sldMkLst>
          <pc:docMk/>
          <pc:sldMk cId="0" sldId="309"/>
        </pc:sldMkLst>
      </pc:sldChg>
      <pc:sldChg chg="modNotes">
        <pc:chgData name="Yashar, Elliane (CDC/NCHHSTP/DSTDP)" userId="0067169b-dfcc-42c6-8128-75ad3e970bc6" providerId="ADAL" clId="{D1247673-9F37-44DA-A0E5-6153D9F48714}" dt="2024-11-07T14:50:13.803" v="0"/>
        <pc:sldMkLst>
          <pc:docMk/>
          <pc:sldMk cId="0" sldId="310"/>
        </pc:sldMkLst>
      </pc:sldChg>
      <pc:sldChg chg="modNotes">
        <pc:chgData name="Yashar, Elliane (CDC/NCHHSTP/DSTDP)" userId="0067169b-dfcc-42c6-8128-75ad3e970bc6" providerId="ADAL" clId="{D1247673-9F37-44DA-A0E5-6153D9F48714}" dt="2024-11-07T14:50:13.803" v="0"/>
        <pc:sldMkLst>
          <pc:docMk/>
          <pc:sldMk cId="0" sldId="311"/>
        </pc:sldMkLst>
      </pc:sldChg>
      <pc:sldChg chg="modNotes">
        <pc:chgData name="Yashar, Elliane (CDC/NCHHSTP/DSTDP)" userId="0067169b-dfcc-42c6-8128-75ad3e970bc6" providerId="ADAL" clId="{D1247673-9F37-44DA-A0E5-6153D9F48714}" dt="2024-11-07T14:50:13.803" v="0"/>
        <pc:sldMkLst>
          <pc:docMk/>
          <pc:sldMk cId="0" sldId="312"/>
        </pc:sldMkLst>
      </pc:sldChg>
      <pc:sldChg chg="modNotes">
        <pc:chgData name="Yashar, Elliane (CDC/NCHHSTP/DSTDP)" userId="0067169b-dfcc-42c6-8128-75ad3e970bc6" providerId="ADAL" clId="{D1247673-9F37-44DA-A0E5-6153D9F48714}" dt="2024-11-07T14:50:13.803" v="0"/>
        <pc:sldMkLst>
          <pc:docMk/>
          <pc:sldMk cId="0" sldId="313"/>
        </pc:sldMkLst>
      </pc:sldChg>
      <pc:sldChg chg="modNotes">
        <pc:chgData name="Yashar, Elliane (CDC/NCHHSTP/DSTDP)" userId="0067169b-dfcc-42c6-8128-75ad3e970bc6" providerId="ADAL" clId="{D1247673-9F37-44DA-A0E5-6153D9F48714}" dt="2024-11-07T14:50:13.803" v="0"/>
        <pc:sldMkLst>
          <pc:docMk/>
          <pc:sldMk cId="0" sldId="314"/>
        </pc:sldMkLst>
      </pc:sldChg>
      <pc:sldChg chg="modNotes">
        <pc:chgData name="Yashar, Elliane (CDC/NCHHSTP/DSTDP)" userId="0067169b-dfcc-42c6-8128-75ad3e970bc6" providerId="ADAL" clId="{D1247673-9F37-44DA-A0E5-6153D9F48714}" dt="2024-11-07T14:50:13.803" v="0"/>
        <pc:sldMkLst>
          <pc:docMk/>
          <pc:sldMk cId="0" sldId="315"/>
        </pc:sldMkLst>
      </pc:sldChg>
      <pc:sldChg chg="modNotes">
        <pc:chgData name="Yashar, Elliane (CDC/NCHHSTP/DSTDP)" userId="0067169b-dfcc-42c6-8128-75ad3e970bc6" providerId="ADAL" clId="{D1247673-9F37-44DA-A0E5-6153D9F48714}" dt="2024-11-07T14:50:13.803" v="0"/>
        <pc:sldMkLst>
          <pc:docMk/>
          <pc:sldMk cId="0" sldId="316"/>
        </pc:sldMkLst>
      </pc:sldChg>
      <pc:sldChg chg="modNotes">
        <pc:chgData name="Yashar, Elliane (CDC/NCHHSTP/DSTDP)" userId="0067169b-dfcc-42c6-8128-75ad3e970bc6" providerId="ADAL" clId="{D1247673-9F37-44DA-A0E5-6153D9F48714}" dt="2024-11-07T14:50:13.803" v="0"/>
        <pc:sldMkLst>
          <pc:docMk/>
          <pc:sldMk cId="0" sldId="318"/>
        </pc:sldMkLst>
      </pc:sldChg>
      <pc:sldChg chg="modNotes">
        <pc:chgData name="Yashar, Elliane (CDC/NCHHSTP/DSTDP)" userId="0067169b-dfcc-42c6-8128-75ad3e970bc6" providerId="ADAL" clId="{D1247673-9F37-44DA-A0E5-6153D9F48714}" dt="2024-11-07T14:50:13.803" v="0"/>
        <pc:sldMkLst>
          <pc:docMk/>
          <pc:sldMk cId="0" sldId="320"/>
        </pc:sldMkLst>
      </pc:sldChg>
      <pc:sldChg chg="modNotes">
        <pc:chgData name="Yashar, Elliane (CDC/NCHHSTP/DSTDP)" userId="0067169b-dfcc-42c6-8128-75ad3e970bc6" providerId="ADAL" clId="{D1247673-9F37-44DA-A0E5-6153D9F48714}" dt="2024-11-07T14:50:13.803" v="0"/>
        <pc:sldMkLst>
          <pc:docMk/>
          <pc:sldMk cId="0" sldId="321"/>
        </pc:sldMkLst>
      </pc:sldChg>
      <pc:sldChg chg="modNotes">
        <pc:chgData name="Yashar, Elliane (CDC/NCHHSTP/DSTDP)" userId="0067169b-dfcc-42c6-8128-75ad3e970bc6" providerId="ADAL" clId="{D1247673-9F37-44DA-A0E5-6153D9F48714}" dt="2024-11-07T14:50:13.803" v="0"/>
        <pc:sldMkLst>
          <pc:docMk/>
          <pc:sldMk cId="0" sldId="323"/>
        </pc:sldMkLst>
      </pc:sldChg>
      <pc:sldChg chg="modNotes">
        <pc:chgData name="Yashar, Elliane (CDC/NCHHSTP/DSTDP)" userId="0067169b-dfcc-42c6-8128-75ad3e970bc6" providerId="ADAL" clId="{D1247673-9F37-44DA-A0E5-6153D9F48714}" dt="2024-11-07T14:50:13.803" v="0"/>
        <pc:sldMkLst>
          <pc:docMk/>
          <pc:sldMk cId="0" sldId="331"/>
        </pc:sldMkLst>
      </pc:sldChg>
      <pc:sldChg chg="modNotes">
        <pc:chgData name="Yashar, Elliane (CDC/NCHHSTP/DSTDP)" userId="0067169b-dfcc-42c6-8128-75ad3e970bc6" providerId="ADAL" clId="{D1247673-9F37-44DA-A0E5-6153D9F48714}" dt="2024-11-07T14:50:13.803" v="0"/>
        <pc:sldMkLst>
          <pc:docMk/>
          <pc:sldMk cId="0" sldId="332"/>
        </pc:sldMkLst>
      </pc:sldChg>
      <pc:sldChg chg="modNotes">
        <pc:chgData name="Yashar, Elliane (CDC/NCHHSTP/DSTDP)" userId="0067169b-dfcc-42c6-8128-75ad3e970bc6" providerId="ADAL" clId="{D1247673-9F37-44DA-A0E5-6153D9F48714}" dt="2024-11-07T14:50:13.803" v="0"/>
        <pc:sldMkLst>
          <pc:docMk/>
          <pc:sldMk cId="0" sldId="335"/>
        </pc:sldMkLst>
      </pc:sldChg>
      <pc:sldChg chg="modNotes">
        <pc:chgData name="Yashar, Elliane (CDC/NCHHSTP/DSTDP)" userId="0067169b-dfcc-42c6-8128-75ad3e970bc6" providerId="ADAL" clId="{D1247673-9F37-44DA-A0E5-6153D9F48714}" dt="2024-11-07T14:50:13.803" v="0"/>
        <pc:sldMkLst>
          <pc:docMk/>
          <pc:sldMk cId="0" sldId="336"/>
        </pc:sldMkLst>
      </pc:sldChg>
      <pc:sldChg chg="modNotes">
        <pc:chgData name="Yashar, Elliane (CDC/NCHHSTP/DSTDP)" userId="0067169b-dfcc-42c6-8128-75ad3e970bc6" providerId="ADAL" clId="{D1247673-9F37-44DA-A0E5-6153D9F48714}" dt="2024-11-07T14:50:13.803" v="0"/>
        <pc:sldMkLst>
          <pc:docMk/>
          <pc:sldMk cId="0" sldId="350"/>
        </pc:sldMkLst>
      </pc:sldChg>
      <pc:sldChg chg="modNotes">
        <pc:chgData name="Yashar, Elliane (CDC/NCHHSTP/DSTDP)" userId="0067169b-dfcc-42c6-8128-75ad3e970bc6" providerId="ADAL" clId="{D1247673-9F37-44DA-A0E5-6153D9F48714}" dt="2024-11-07T14:50:13.803" v="0"/>
        <pc:sldMkLst>
          <pc:docMk/>
          <pc:sldMk cId="0" sldId="352"/>
        </pc:sldMkLst>
      </pc:sldChg>
      <pc:sldChg chg="modNotes">
        <pc:chgData name="Yashar, Elliane (CDC/NCHHSTP/DSTDP)" userId="0067169b-dfcc-42c6-8128-75ad3e970bc6" providerId="ADAL" clId="{D1247673-9F37-44DA-A0E5-6153D9F48714}" dt="2024-11-07T14:50:13.803" v="0"/>
        <pc:sldMkLst>
          <pc:docMk/>
          <pc:sldMk cId="0" sldId="353"/>
        </pc:sldMkLst>
      </pc:sldChg>
      <pc:sldChg chg="modNotes">
        <pc:chgData name="Yashar, Elliane (CDC/NCHHSTP/DSTDP)" userId="0067169b-dfcc-42c6-8128-75ad3e970bc6" providerId="ADAL" clId="{D1247673-9F37-44DA-A0E5-6153D9F48714}" dt="2024-11-07T14:50:13.803" v="0"/>
        <pc:sldMkLst>
          <pc:docMk/>
          <pc:sldMk cId="0" sldId="355"/>
        </pc:sldMkLst>
      </pc:sldChg>
      <pc:sldChg chg="modNotes">
        <pc:chgData name="Yashar, Elliane (CDC/NCHHSTP/DSTDP)" userId="0067169b-dfcc-42c6-8128-75ad3e970bc6" providerId="ADAL" clId="{D1247673-9F37-44DA-A0E5-6153D9F48714}" dt="2024-11-07T14:50:13.803" v="0"/>
        <pc:sldMkLst>
          <pc:docMk/>
          <pc:sldMk cId="0" sldId="363"/>
        </pc:sldMkLst>
      </pc:sldChg>
      <pc:sldChg chg="modNotes">
        <pc:chgData name="Yashar, Elliane (CDC/NCHHSTP/DSTDP)" userId="0067169b-dfcc-42c6-8128-75ad3e970bc6" providerId="ADAL" clId="{D1247673-9F37-44DA-A0E5-6153D9F48714}" dt="2024-11-07T14:50:13.803" v="0"/>
        <pc:sldMkLst>
          <pc:docMk/>
          <pc:sldMk cId="0" sldId="364"/>
        </pc:sldMkLst>
      </pc:sldChg>
      <pc:sldChg chg="modNotes">
        <pc:chgData name="Yashar, Elliane (CDC/NCHHSTP/DSTDP)" userId="0067169b-dfcc-42c6-8128-75ad3e970bc6" providerId="ADAL" clId="{D1247673-9F37-44DA-A0E5-6153D9F48714}" dt="2024-11-07T14:50:13.803" v="0"/>
        <pc:sldMkLst>
          <pc:docMk/>
          <pc:sldMk cId="0" sldId="367"/>
        </pc:sldMkLst>
      </pc:sldChg>
      <pc:sldChg chg="modNotes">
        <pc:chgData name="Yashar, Elliane (CDC/NCHHSTP/DSTDP)" userId="0067169b-dfcc-42c6-8128-75ad3e970bc6" providerId="ADAL" clId="{D1247673-9F37-44DA-A0E5-6153D9F48714}" dt="2024-11-07T14:50:13.803" v="0"/>
        <pc:sldMkLst>
          <pc:docMk/>
          <pc:sldMk cId="0" sldId="368"/>
        </pc:sldMkLst>
      </pc:sldChg>
      <pc:sldChg chg="modNotes">
        <pc:chgData name="Yashar, Elliane (CDC/NCHHSTP/DSTDP)" userId="0067169b-dfcc-42c6-8128-75ad3e970bc6" providerId="ADAL" clId="{D1247673-9F37-44DA-A0E5-6153D9F48714}" dt="2024-11-07T14:50:13.803" v="0"/>
        <pc:sldMkLst>
          <pc:docMk/>
          <pc:sldMk cId="3203430170"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Calibri" panose="020F0502020204030204" pitchFamily="34" charset="0"/>
              </a:rPr>
              <a:t>Women </a:t>
            </a:r>
            <a:r>
              <a:rPr lang="en-US" sz="2000" b="1">
                <a:solidFill>
                  <a:srgbClr val="000000"/>
                </a:solidFill>
                <a:latin typeface="Calibri" panose="020F0502020204030204" pitchFamily="34" charset="0"/>
              </a:rPr>
              <a:t>and Infants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37FFF12F-21F3-4E3A-A894-AFED649A60B6}">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3.xml><?xml version="1.0" encoding="utf-8"?>
<ds:datastoreItem xmlns:ds="http://schemas.openxmlformats.org/officeDocument/2006/customXml" ds:itemID="{2531C4D4-9880-494D-98CF-9CFBD1751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TotalTime>
  <Words>21881</Words>
  <Application>Microsoft Office PowerPoint</Application>
  <PresentationFormat>On-screen Show (16:9)</PresentationFormat>
  <Paragraphs>756</Paragraphs>
  <Slides>58</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Sexually Transmitted Infections</vt:lpstr>
      <vt:lpstr>Syphilis — Reported Cases Among Women by Stage and Year, United States, 2014–2023</vt:lpstr>
      <vt:lpstr>Primary and Secondary Syphilis — Rates of Reported Cases by Sex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by Race/Hispanic Ethnicity and Sex,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Women and Men Who Have Sex with Women Only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Women by Race and Hispanic Ethnicity, United States, 2014–2023</vt:lpstr>
      <vt:lpstr>Primary and Secondary Syphilis — Reported Cases by Reporting Source and Sex and Year, United States, 2014–2023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Sex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by Race/Hispanic Ethnicity and Sex,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Chlamydia — Rates of Reported Cases by Sex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by Race/Hispanic Ethnicity and Sex,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2024-11-07T14:50:20Z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