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371" r:id="rId5"/>
    <p:sldId id="266" r:id="rId6"/>
    <p:sldId id="267" r:id="rId7"/>
    <p:sldId id="268" r:id="rId8"/>
    <p:sldId id="310" r:id="rId9"/>
    <p:sldId id="311" r:id="rId10"/>
    <p:sldId id="312" r:id="rId11"/>
    <p:sldId id="313" r:id="rId12"/>
    <p:sldId id="314" r:id="rId13"/>
    <p:sldId id="315" r:id="rId14"/>
    <p:sldId id="316" r:id="rId15"/>
    <p:sldId id="320" r:id="rId16"/>
    <p:sldId id="321" r:id="rId17"/>
    <p:sldId id="322" r:id="rId18"/>
    <p:sldId id="332" r:id="rId19"/>
    <p:sldId id="334" r:id="rId20"/>
    <p:sldId id="337" r:id="rId21"/>
    <p:sldId id="352" r:id="rId22"/>
    <p:sldId id="353" r:id="rId23"/>
    <p:sldId id="354" r:id="rId24"/>
    <p:sldId id="364" r:id="rId25"/>
    <p:sldId id="366" r:id="rId26"/>
    <p:sldId id="367" r:id="rId27"/>
    <p:sldId id="369" r:id="rId28"/>
    <p:sldId id="37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B80DA0-230D-459F-B8B8-EC86AF8CCDEE}" v="2" dt="2024-11-07T14:41:56.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STI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gonorrhea (691.1 cases per 100,000; 6.5% decrease from 2022), followed by those aged 25 to 29 years (671.2 cases per 100,000; 5.3% decrease from 2022), those aged 30 to 34 years (585.8 cases per 100,000; 2.7% decrease from 2022), those aged 15 to 19 years (337.1 cases per 100,000; 4.5% decrease from 2022), and those aged 35 to 44 years (318.6 cases per 100,000; &lt;1.0% change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aged 15 to 24 years ranged by state from 75 cases per 100,000 men aged 15 to 24 years in Vermont to 1,107 cases per 100,000 men aged 15 to 24 years in Louisiana. The rate of reported gonorrhea in the District of Columbia was 2,290 per 100,000 men aged 15 to 24 years.</a:t>
            </a:r>
          </a:p>
          <a:p>
            <a:pPr marL="0" lvl="0" indent="0">
              <a:buNone/>
            </a:pPr>
            <a:endParaRPr dirty="0"/>
          </a:p>
          <a:p>
            <a:pPr marL="0" lvl="0" indent="0">
              <a:buNone/>
            </a:pPr>
            <a:r>
              <a:rPr dirty="0"/>
              <a:t>Among US territories, rates of reported gonorrhea ranged from 61 cases per 100,000 men aged 15 to 24 years in the Commonwealth of the Northern Mariana Islands to 229 cases per 100,000 men aged 15 to 24 years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chlamydia (1,557.1 cases per 100,000; &lt;1.0% change from 2022), followed by those aged 25 to 29 years (1,057.9 cases per 100,000; 2.2% decrease from 2022), those aged 15 to 19 years (886.1 cases per 100,000; 3.2% increase from 2022), those aged 30 to 34 years (711.1 cases per 100,000; &lt;1.0% change from 2022), and those aged 35 to 44 years (349.1 cases per 100,000; 4.0%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aged 15 to 24 years ranged by state from 219 cases per 100,000 men aged 15 to 24 years in Maine to 2,309 cases per 100,000 men aged 15 to 24 years in Louisiana. The rate of reported chlamydia in the District of Columbia was 3,556 per 100,000 men aged 15 to 24 years.</a:t>
            </a:r>
          </a:p>
          <a:p>
            <a:pPr marL="0" lvl="0" indent="0">
              <a:buNone/>
            </a:pPr>
            <a:endParaRPr dirty="0"/>
          </a:p>
          <a:p>
            <a:pPr marL="0" lvl="0" indent="0">
              <a:buNone/>
            </a:pPr>
            <a:r>
              <a:rPr dirty="0"/>
              <a:t>Among US territories, rates of reported chlamydia ranged from 295 cases per 100,000 men aged 15 to 24 years in Puerto Rico to 1,286 cases per 100,000 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11/12/2024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11/12/2024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11/12/2024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11/12/2024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371600" y="219032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BF0F34CA-8781-1CF5-C7B8-23919E234459}"/>
              </a:ext>
            </a:extLst>
          </p:cNvPr>
          <p:cNvSpPr txBox="1"/>
          <p:nvPr/>
        </p:nvSpPr>
        <p:spPr>
          <a:xfrm>
            <a:off x="2286000" y="3146216"/>
            <a:ext cx="4572000" cy="400110"/>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Adolescents and Young Adults</a:t>
            </a:r>
            <a:r>
              <a:rPr lang="en-US" b="0" i="0" u="none" strike="noStrike" dirty="0">
                <a:solidFill>
                  <a:srgbClr val="000000"/>
                </a:solidFill>
                <a:effectLst/>
                <a:latin typeface="Calibri" panose="020F0502020204030204" pitchFamily="34" charset="0"/>
              </a:rPr>
              <a:t>​</a:t>
            </a:r>
            <a:endParaRPr lang="en-US" dirty="0"/>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and Year, United States, 2014–2023</a:t>
            </a:r>
          </a:p>
        </p:txBody>
      </p:sp>
      <p:pic>
        <p:nvPicPr>
          <p:cNvPr id="3" name="Picture 1" descr="Line graph showing estimated rates of reported gonorrhea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2023</a:t>
            </a:r>
          </a:p>
        </p:txBody>
      </p:sp>
      <p:pic>
        <p:nvPicPr>
          <p:cNvPr id="3" name="Picture 1" descr="United States map showing rates of reported gonorrhe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15–44 Years by Age Group, United States, 2014–2023</a:t>
            </a:r>
          </a:p>
        </p:txBody>
      </p:sp>
      <p:pic>
        <p:nvPicPr>
          <p:cNvPr id="3" name="Picture 1" descr="Line graph showing rates of reported chlamydia cases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15–24 Years by Jurisdiction, United States and Territories, 2023</a:t>
            </a:r>
          </a:p>
        </p:txBody>
      </p:sp>
      <p:pic>
        <p:nvPicPr>
          <p:cNvPr id="3" name="Picture 1" descr="United States map showing rates of reported chlamydi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E47ED-A416-4A9A-AFA2-5938F165772F}">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customXml/itemProps2.xml><?xml version="1.0" encoding="utf-8"?>
<ds:datastoreItem xmlns:ds="http://schemas.openxmlformats.org/officeDocument/2006/customXml" ds:itemID="{DFDD176E-C236-4F39-ADFB-D71875E048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D7BE3F-01F2-4EAF-8F29-4601BFF9CD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8447</Words>
  <Application>Microsoft Office PowerPoint</Application>
  <PresentationFormat>On-screen Show (16:9)</PresentationFormat>
  <Paragraphs>295</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Sexually Transmitted Infections</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Age Group and Sex, United States, 2023</vt:lpstr>
      <vt:lpstr>Gonorrhea — Rates of Reported Cases Among Women Aged 15–44 Years by Age Group and Year, United States, 2014–2023</vt:lpstr>
      <vt:lpstr>Gonorrhea — Rates of Reported Cases Among Men Aged 15–44 Years by Age Group and Year, United States, 2014–2023</vt:lpstr>
      <vt:lpstr>Gonorrhea — Rates of Reported Cases Among Women Aged 15–24 Years by Jurisdiction, United States and Territories, 2023</vt:lpstr>
      <vt:lpstr>Gonorrhea — Rates of Reported Cases Among Men Aged 15–24 Years by Jurisdiction, United States and Territories, 2023</vt:lpstr>
      <vt:lpstr>Gonorrhea — Proportion of STD Clinic Patients Testing Positive by Age Group, Sex, and Sex of Sex Partners, STI Surveillance Network (SSuN), 2023</vt:lpstr>
      <vt:lpstr>Chlamydia — Rates of Reported Cases by Age Group and Sex, United States, 2023</vt:lpstr>
      <vt:lpstr>Chlamydia — Rates of Reported Cases Among Women Aged 15–44 Years by Age Group and Year, United States, 2014–2023</vt:lpstr>
      <vt:lpstr>Chlamydia — Rates of Reported Cases Among Men Aged 15–44 Years by Age Group, United States, 2014–2023</vt:lpstr>
      <vt:lpstr>Chlamydia — Rates of Reported Cases Among Women Aged 15–24 Years by Jurisdiction, United States and Territories, 2023</vt:lpstr>
      <vt:lpstr>Chlamydia — Rates of Reported Cases Among Men Aged 15–24 Years by Jurisdiction, United States and Territories, 2023</vt:lpstr>
      <vt:lpstr>Chlamydia — Ratios of Rates of Reported Cases Among Persons Aged 15–24 Years by Sex, Race/Hispanic Ethnicity, and Region, United States, 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3</cp:revision>
  <dcterms:created xsi:type="dcterms:W3CDTF">2024-10-24T16:17:16Z</dcterms:created>
  <dcterms:modified xsi:type="dcterms:W3CDTF">2024-11-12T12:36:26Z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