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89" r:id="rId2"/>
  </p:sldMasterIdLst>
  <p:notesMasterIdLst>
    <p:notesMasterId r:id="rId10"/>
  </p:notesMasterIdLst>
  <p:handoutMasterIdLst>
    <p:handoutMasterId r:id="rId11"/>
  </p:handoutMasterIdLst>
  <p:sldIdLst>
    <p:sldId id="1423" r:id="rId3"/>
    <p:sldId id="1424" r:id="rId4"/>
    <p:sldId id="1425" r:id="rId5"/>
    <p:sldId id="1426" r:id="rId6"/>
    <p:sldId id="1427" r:id="rId7"/>
    <p:sldId id="1428" r:id="rId8"/>
    <p:sldId id="1429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xp1" initials="" lastIdx="1" clrIdx="0"/>
  <p:cmAuthor id="7" name="Chris Jones" initials="CJ" lastIdx="2" clrIdx="7"/>
  <p:cmAuthor id="1" name="txf2" initials="" lastIdx="10" clrIdx="1"/>
  <p:cmAuthor id="8" name="txp1" initials="t" lastIdx="1" clrIdx="8"/>
  <p:cmAuthor id="2" name="lbp4" initials="ljp" lastIdx="16" clrIdx="2"/>
  <p:cmAuthor id="9" name="egf3" initials="egf3" lastIdx="7" clrIdx="9"/>
  <p:cmAuthor id="3" name="Leslie Dorigo" initials="Les" lastIdx="14" clrIdx="3"/>
  <p:cmAuthor id="4" name="Len Paulozzi" initials="LJP" lastIdx="4" clrIdx="4"/>
  <p:cmAuthor id="5" name="gfb3" initials="g" lastIdx="1" clrIdx="5"/>
  <p:cmAuthor id="6" name="Leonard Joseph Paulozzi" initials="LJP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66"/>
    <a:srgbClr val="FF00FF"/>
    <a:srgbClr val="FF9900"/>
    <a:srgbClr val="FFCC00"/>
    <a:srgbClr val="F6DDD6"/>
    <a:srgbClr val="FFCCFF"/>
    <a:srgbClr val="FF99CC"/>
    <a:srgbClr val="FFFF99"/>
    <a:srgbClr val="6B6B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87731" autoAdjust="0"/>
  </p:normalViewPr>
  <p:slideViewPr>
    <p:cSldViewPr snapToObjects="1">
      <p:cViewPr varScale="1">
        <p:scale>
          <a:sx n="80" d="100"/>
          <a:sy n="80" d="100"/>
        </p:scale>
        <p:origin x="-1356" y="-96"/>
      </p:cViewPr>
      <p:guideLst>
        <p:guide orient="horz" pos="2305"/>
        <p:guide orient="horz" pos="4196"/>
        <p:guide orient="horz" pos="1216"/>
        <p:guide pos="2880"/>
        <p:guide pos="24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2784" y="414"/>
      </p:cViewPr>
      <p:guideLst>
        <p:guide orient="horz" pos="2928"/>
        <p:guide pos="2209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Citations per Year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numRef>
              <c:f>Sheet1!$A$2:$A$13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5</c:v>
                </c:pt>
                <c:pt idx="1">
                  <c:v>7</c:v>
                </c:pt>
                <c:pt idx="2">
                  <c:v>22</c:v>
                </c:pt>
                <c:pt idx="3">
                  <c:v>25</c:v>
                </c:pt>
                <c:pt idx="4">
                  <c:v>17</c:v>
                </c:pt>
                <c:pt idx="5">
                  <c:v>8</c:v>
                </c:pt>
                <c:pt idx="6">
                  <c:v>31</c:v>
                </c:pt>
                <c:pt idx="7">
                  <c:v>16</c:v>
                </c:pt>
                <c:pt idx="8">
                  <c:v>14</c:v>
                </c:pt>
                <c:pt idx="9">
                  <c:v>20</c:v>
                </c:pt>
                <c:pt idx="10">
                  <c:v>25</c:v>
                </c:pt>
                <c:pt idx="1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517760"/>
        <c:axId val="78519296"/>
      </c:barChart>
      <c:catAx>
        <c:axId val="7851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519296"/>
        <c:crosses val="autoZero"/>
        <c:auto val="1"/>
        <c:lblAlgn val="ctr"/>
        <c:lblOffset val="100"/>
        <c:noMultiLvlLbl val="0"/>
      </c:catAx>
      <c:valAx>
        <c:axId val="78519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517760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>
      <a:solidFill>
        <a:schemeClr val="accent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F599F0-FE61-4E60-9FB5-0F0F743A840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2D7F5F-FE1D-4B00-8792-7AFF296B58F2}">
      <dgm:prSet phldrT="[Text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dirty="0">
            <a:latin typeface="Myriad Pro"/>
          </a:endParaRPr>
        </a:p>
      </dgm:t>
    </dgm:pt>
    <dgm:pt modelId="{60E5B74D-1713-4A15-9E63-1D13D5C0DA31}" type="parTrans" cxnId="{44107A28-F627-427C-BCF5-9B0B8D3BF709}">
      <dgm:prSet/>
      <dgm:spPr/>
      <dgm:t>
        <a:bodyPr/>
        <a:lstStyle/>
        <a:p>
          <a:endParaRPr lang="en-US"/>
        </a:p>
      </dgm:t>
    </dgm:pt>
    <dgm:pt modelId="{CB3CD9CD-6017-45CB-A55C-B82E553B2A2F}" type="sibTrans" cxnId="{44107A28-F627-427C-BCF5-9B0B8D3BF709}">
      <dgm:prSet/>
      <dgm:spPr/>
      <dgm:t>
        <a:bodyPr/>
        <a:lstStyle/>
        <a:p>
          <a:endParaRPr lang="en-US"/>
        </a:p>
      </dgm:t>
    </dgm:pt>
    <dgm:pt modelId="{131C676A-DCBB-4EAD-9FAB-D683EE837B37}">
      <dgm:prSet phldrT="[Text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dirty="0">
            <a:latin typeface="Myriad Pro"/>
          </a:endParaRPr>
        </a:p>
      </dgm:t>
    </dgm:pt>
    <dgm:pt modelId="{88045F41-A13A-403E-A3C2-302459796A1C}" type="parTrans" cxnId="{E7D4A7A6-E47C-4970-B589-3EC3C6DB8471}">
      <dgm:prSet/>
      <dgm:spPr/>
      <dgm:t>
        <a:bodyPr/>
        <a:lstStyle/>
        <a:p>
          <a:endParaRPr lang="en-US"/>
        </a:p>
      </dgm:t>
    </dgm:pt>
    <dgm:pt modelId="{4F78C6F1-1BCD-4CB4-B238-4FF185F0F56C}" type="sibTrans" cxnId="{E7D4A7A6-E47C-4970-B589-3EC3C6DB8471}">
      <dgm:prSet/>
      <dgm:spPr/>
      <dgm:t>
        <a:bodyPr/>
        <a:lstStyle/>
        <a:p>
          <a:endParaRPr lang="en-US"/>
        </a:p>
      </dgm:t>
    </dgm:pt>
    <dgm:pt modelId="{BE42A29E-0A41-4050-BC82-F78B2E69994E}">
      <dgm:prSet phldrT="[Text]"/>
      <dgm:spPr>
        <a:solidFill>
          <a:srgbClr val="FF33CC"/>
        </a:solidFill>
        <a:ln>
          <a:solidFill>
            <a:srgbClr val="FF33CC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dirty="0">
            <a:solidFill>
              <a:schemeClr val="bg1"/>
            </a:solidFill>
            <a:latin typeface="Myriad Pro"/>
          </a:endParaRPr>
        </a:p>
      </dgm:t>
    </dgm:pt>
    <dgm:pt modelId="{6162C543-88ED-4E7C-B201-DCDE97586172}" type="parTrans" cxnId="{1408F2BC-A80F-4D9E-811E-054AB5C64E79}">
      <dgm:prSet/>
      <dgm:spPr/>
      <dgm:t>
        <a:bodyPr/>
        <a:lstStyle/>
        <a:p>
          <a:endParaRPr lang="en-US"/>
        </a:p>
      </dgm:t>
    </dgm:pt>
    <dgm:pt modelId="{531C19A8-D59A-4A17-86B6-F122F7B00759}" type="sibTrans" cxnId="{1408F2BC-A80F-4D9E-811E-054AB5C64E79}">
      <dgm:prSet/>
      <dgm:spPr/>
      <dgm:t>
        <a:bodyPr/>
        <a:lstStyle/>
        <a:p>
          <a:endParaRPr lang="en-US"/>
        </a:p>
      </dgm:t>
    </dgm:pt>
    <dgm:pt modelId="{BE4124CE-6601-44EC-8CE5-E23CFAFDB48C}">
      <dgm:prSet phldrT="[Text]"/>
      <dgm:spPr>
        <a:solidFill>
          <a:srgbClr val="FF6600"/>
        </a:solidFill>
        <a:ln>
          <a:solidFill>
            <a:srgbClr val="FF66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dirty="0">
            <a:latin typeface="Myriad Pro"/>
          </a:endParaRPr>
        </a:p>
      </dgm:t>
    </dgm:pt>
    <dgm:pt modelId="{771DC7BD-D6DE-43DE-95AD-79C8D93A67BA}" type="parTrans" cxnId="{DB4CE166-9468-44DB-8137-723865D0F0DC}">
      <dgm:prSet/>
      <dgm:spPr/>
      <dgm:t>
        <a:bodyPr/>
        <a:lstStyle/>
        <a:p>
          <a:endParaRPr lang="en-US"/>
        </a:p>
      </dgm:t>
    </dgm:pt>
    <dgm:pt modelId="{D69CB0D4-AFF9-490E-BE5D-A69293BDC7B1}" type="sibTrans" cxnId="{DB4CE166-9468-44DB-8137-723865D0F0DC}">
      <dgm:prSet/>
      <dgm:spPr/>
      <dgm:t>
        <a:bodyPr/>
        <a:lstStyle/>
        <a:p>
          <a:endParaRPr lang="en-US"/>
        </a:p>
      </dgm:t>
    </dgm:pt>
    <dgm:pt modelId="{C255D5FD-662F-4B27-AD1B-8F6F2794F115}">
      <dgm:prSet phldrT="[Tex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dirty="0">
            <a:latin typeface="Myriad Pro"/>
          </a:endParaRPr>
        </a:p>
      </dgm:t>
    </dgm:pt>
    <dgm:pt modelId="{7153E743-3771-497B-9E72-4F990B22A58B}" type="parTrans" cxnId="{63E81665-E67A-408F-AD05-2BF0C189E465}">
      <dgm:prSet/>
      <dgm:spPr/>
      <dgm:t>
        <a:bodyPr/>
        <a:lstStyle/>
        <a:p>
          <a:endParaRPr lang="en-US"/>
        </a:p>
      </dgm:t>
    </dgm:pt>
    <dgm:pt modelId="{189C4BF7-8C2B-400D-8F2A-15B6115792AB}" type="sibTrans" cxnId="{63E81665-E67A-408F-AD05-2BF0C189E465}">
      <dgm:prSet/>
      <dgm:spPr/>
      <dgm:t>
        <a:bodyPr/>
        <a:lstStyle/>
        <a:p>
          <a:endParaRPr lang="en-US"/>
        </a:p>
      </dgm:t>
    </dgm:pt>
    <dgm:pt modelId="{730E5789-F4C8-4281-87A5-D278C4C6F040}" type="pres">
      <dgm:prSet presAssocID="{4BF599F0-FE61-4E60-9FB5-0F0F743A84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28419B-439C-4FED-8678-2DB4495A4294}" type="pres">
      <dgm:prSet presAssocID="{222D7F5F-FE1D-4B00-8792-7AFF296B58F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4C28D-B278-4DFA-A57E-853232030C07}" type="pres">
      <dgm:prSet presAssocID="{222D7F5F-FE1D-4B00-8792-7AFF296B58F2}" presName="spNode" presStyleCnt="0"/>
      <dgm:spPr/>
    </dgm:pt>
    <dgm:pt modelId="{342AD525-4647-4DD4-AD3E-077F5328D7DC}" type="pres">
      <dgm:prSet presAssocID="{CB3CD9CD-6017-45CB-A55C-B82E553B2A2F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D334A9A-EAC2-48EF-A03E-CB94D4B22E12}" type="pres">
      <dgm:prSet presAssocID="{131C676A-DCBB-4EAD-9FAB-D683EE837B3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56FF7-1AD3-4DB4-BFA5-40F0E2D8BB69}" type="pres">
      <dgm:prSet presAssocID="{131C676A-DCBB-4EAD-9FAB-D683EE837B37}" presName="spNode" presStyleCnt="0"/>
      <dgm:spPr/>
    </dgm:pt>
    <dgm:pt modelId="{E293131E-A60E-4DC3-AAED-C1BA10F8B21D}" type="pres">
      <dgm:prSet presAssocID="{4F78C6F1-1BCD-4CB4-B238-4FF185F0F56C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4409CCB-5468-4D63-A807-981177CDA974}" type="pres">
      <dgm:prSet presAssocID="{BE42A29E-0A41-4050-BC82-F78B2E69994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0F6F7-8FF7-427B-827E-99C73EA19161}" type="pres">
      <dgm:prSet presAssocID="{BE42A29E-0A41-4050-BC82-F78B2E69994E}" presName="spNode" presStyleCnt="0"/>
      <dgm:spPr/>
    </dgm:pt>
    <dgm:pt modelId="{0DAA107B-F830-4B35-87D2-EE10FEF45C39}" type="pres">
      <dgm:prSet presAssocID="{531C19A8-D59A-4A17-86B6-F122F7B0075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F73D9B47-4063-4645-B7C5-3D3AA9343549}" type="pres">
      <dgm:prSet presAssocID="{BE4124CE-6601-44EC-8CE5-E23CFAFDB4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F6F80-B6E7-4D7E-B30C-B871D2C4396C}" type="pres">
      <dgm:prSet presAssocID="{BE4124CE-6601-44EC-8CE5-E23CFAFDB48C}" presName="spNode" presStyleCnt="0"/>
      <dgm:spPr/>
    </dgm:pt>
    <dgm:pt modelId="{9320DF25-3AC4-4D0D-B942-F75DC75A6C32}" type="pres">
      <dgm:prSet presAssocID="{D69CB0D4-AFF9-490E-BE5D-A69293BDC7B1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ED068AC-3390-40CF-AAC7-8919A976C4AB}" type="pres">
      <dgm:prSet presAssocID="{C255D5FD-662F-4B27-AD1B-8F6F2794F1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E158-8839-4D66-A6BE-D9602017B4BE}" type="pres">
      <dgm:prSet presAssocID="{C255D5FD-662F-4B27-AD1B-8F6F2794F115}" presName="spNode" presStyleCnt="0"/>
      <dgm:spPr/>
    </dgm:pt>
    <dgm:pt modelId="{2CFACF2A-A974-4A24-927C-72EA41407673}" type="pres">
      <dgm:prSet presAssocID="{189C4BF7-8C2B-400D-8F2A-15B6115792A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E325EAA0-3BA6-46FD-91D8-B72060CE3EE9}" type="presOf" srcId="{189C4BF7-8C2B-400D-8F2A-15B6115792AB}" destId="{2CFACF2A-A974-4A24-927C-72EA41407673}" srcOrd="0" destOrd="0" presId="urn:microsoft.com/office/officeart/2005/8/layout/cycle5"/>
    <dgm:cxn modelId="{B26971C9-FA67-45DE-A16C-5024E6979240}" type="presOf" srcId="{131C676A-DCBB-4EAD-9FAB-D683EE837B37}" destId="{CD334A9A-EAC2-48EF-A03E-CB94D4B22E12}" srcOrd="0" destOrd="0" presId="urn:microsoft.com/office/officeart/2005/8/layout/cycle5"/>
    <dgm:cxn modelId="{44107A28-F627-427C-BCF5-9B0B8D3BF709}" srcId="{4BF599F0-FE61-4E60-9FB5-0F0F743A8406}" destId="{222D7F5F-FE1D-4B00-8792-7AFF296B58F2}" srcOrd="0" destOrd="0" parTransId="{60E5B74D-1713-4A15-9E63-1D13D5C0DA31}" sibTransId="{CB3CD9CD-6017-45CB-A55C-B82E553B2A2F}"/>
    <dgm:cxn modelId="{F0092240-3852-4DB9-99F9-35E95767FCB5}" type="presOf" srcId="{4F78C6F1-1BCD-4CB4-B238-4FF185F0F56C}" destId="{E293131E-A60E-4DC3-AAED-C1BA10F8B21D}" srcOrd="0" destOrd="0" presId="urn:microsoft.com/office/officeart/2005/8/layout/cycle5"/>
    <dgm:cxn modelId="{1408F2BC-A80F-4D9E-811E-054AB5C64E79}" srcId="{4BF599F0-FE61-4E60-9FB5-0F0F743A8406}" destId="{BE42A29E-0A41-4050-BC82-F78B2E69994E}" srcOrd="2" destOrd="0" parTransId="{6162C543-88ED-4E7C-B201-DCDE97586172}" sibTransId="{531C19A8-D59A-4A17-86B6-F122F7B00759}"/>
    <dgm:cxn modelId="{DB4CE166-9468-44DB-8137-723865D0F0DC}" srcId="{4BF599F0-FE61-4E60-9FB5-0F0F743A8406}" destId="{BE4124CE-6601-44EC-8CE5-E23CFAFDB48C}" srcOrd="3" destOrd="0" parTransId="{771DC7BD-D6DE-43DE-95AD-79C8D93A67BA}" sibTransId="{D69CB0D4-AFF9-490E-BE5D-A69293BDC7B1}"/>
    <dgm:cxn modelId="{C9DC6784-96A5-4B98-9DD9-DD84EF1381BD}" type="presOf" srcId="{D69CB0D4-AFF9-490E-BE5D-A69293BDC7B1}" destId="{9320DF25-3AC4-4D0D-B942-F75DC75A6C32}" srcOrd="0" destOrd="0" presId="urn:microsoft.com/office/officeart/2005/8/layout/cycle5"/>
    <dgm:cxn modelId="{2A68D1B7-1FB5-4C13-91FA-8490378DA453}" type="presOf" srcId="{C255D5FD-662F-4B27-AD1B-8F6F2794F115}" destId="{CED068AC-3390-40CF-AAC7-8919A976C4AB}" srcOrd="0" destOrd="0" presId="urn:microsoft.com/office/officeart/2005/8/layout/cycle5"/>
    <dgm:cxn modelId="{F4A69B9D-5C3D-4FEC-BB03-45A7E08E3849}" type="presOf" srcId="{531C19A8-D59A-4A17-86B6-F122F7B00759}" destId="{0DAA107B-F830-4B35-87D2-EE10FEF45C39}" srcOrd="0" destOrd="0" presId="urn:microsoft.com/office/officeart/2005/8/layout/cycle5"/>
    <dgm:cxn modelId="{63E81665-E67A-408F-AD05-2BF0C189E465}" srcId="{4BF599F0-FE61-4E60-9FB5-0F0F743A8406}" destId="{C255D5FD-662F-4B27-AD1B-8F6F2794F115}" srcOrd="4" destOrd="0" parTransId="{7153E743-3771-497B-9E72-4F990B22A58B}" sibTransId="{189C4BF7-8C2B-400D-8F2A-15B6115792AB}"/>
    <dgm:cxn modelId="{780C539D-EB56-48D0-B9C0-160991154F51}" type="presOf" srcId="{4BF599F0-FE61-4E60-9FB5-0F0F743A8406}" destId="{730E5789-F4C8-4281-87A5-D278C4C6F040}" srcOrd="0" destOrd="0" presId="urn:microsoft.com/office/officeart/2005/8/layout/cycle5"/>
    <dgm:cxn modelId="{A018E6FC-405E-4F37-B1F0-BF724EE60034}" type="presOf" srcId="{CB3CD9CD-6017-45CB-A55C-B82E553B2A2F}" destId="{342AD525-4647-4DD4-AD3E-077F5328D7DC}" srcOrd="0" destOrd="0" presId="urn:microsoft.com/office/officeart/2005/8/layout/cycle5"/>
    <dgm:cxn modelId="{1D60BE2A-6BE4-4019-BACB-88128C455007}" type="presOf" srcId="{BE42A29E-0A41-4050-BC82-F78B2E69994E}" destId="{E4409CCB-5468-4D63-A807-981177CDA974}" srcOrd="0" destOrd="0" presId="urn:microsoft.com/office/officeart/2005/8/layout/cycle5"/>
    <dgm:cxn modelId="{DD41BBC0-895F-442C-9A06-56A50AEA1BC3}" type="presOf" srcId="{BE4124CE-6601-44EC-8CE5-E23CFAFDB48C}" destId="{F73D9B47-4063-4645-B7C5-3D3AA9343549}" srcOrd="0" destOrd="0" presId="urn:microsoft.com/office/officeart/2005/8/layout/cycle5"/>
    <dgm:cxn modelId="{EEB1B020-5437-49B2-904B-7F2D9D27B2D4}" type="presOf" srcId="{222D7F5F-FE1D-4B00-8792-7AFF296B58F2}" destId="{3728419B-439C-4FED-8678-2DB4495A4294}" srcOrd="0" destOrd="0" presId="urn:microsoft.com/office/officeart/2005/8/layout/cycle5"/>
    <dgm:cxn modelId="{E7D4A7A6-E47C-4970-B589-3EC3C6DB8471}" srcId="{4BF599F0-FE61-4E60-9FB5-0F0F743A8406}" destId="{131C676A-DCBB-4EAD-9FAB-D683EE837B37}" srcOrd="1" destOrd="0" parTransId="{88045F41-A13A-403E-A3C2-302459796A1C}" sibTransId="{4F78C6F1-1BCD-4CB4-B238-4FF185F0F56C}"/>
    <dgm:cxn modelId="{F53D81F1-31E4-4DA0-A3E5-239257D249D6}" type="presParOf" srcId="{730E5789-F4C8-4281-87A5-D278C4C6F040}" destId="{3728419B-439C-4FED-8678-2DB4495A4294}" srcOrd="0" destOrd="0" presId="urn:microsoft.com/office/officeart/2005/8/layout/cycle5"/>
    <dgm:cxn modelId="{14A2D1D8-D152-4138-B57E-B8E8E16CDBAA}" type="presParOf" srcId="{730E5789-F4C8-4281-87A5-D278C4C6F040}" destId="{08F4C28D-B278-4DFA-A57E-853232030C07}" srcOrd="1" destOrd="0" presId="urn:microsoft.com/office/officeart/2005/8/layout/cycle5"/>
    <dgm:cxn modelId="{C79503E8-7784-425F-8CE9-C5DBBC8B9324}" type="presParOf" srcId="{730E5789-F4C8-4281-87A5-D278C4C6F040}" destId="{342AD525-4647-4DD4-AD3E-077F5328D7DC}" srcOrd="2" destOrd="0" presId="urn:microsoft.com/office/officeart/2005/8/layout/cycle5"/>
    <dgm:cxn modelId="{48D2D2F7-E736-4753-BE37-B76AC99D6CB6}" type="presParOf" srcId="{730E5789-F4C8-4281-87A5-D278C4C6F040}" destId="{CD334A9A-EAC2-48EF-A03E-CB94D4B22E12}" srcOrd="3" destOrd="0" presId="urn:microsoft.com/office/officeart/2005/8/layout/cycle5"/>
    <dgm:cxn modelId="{DDBF30E1-90EE-4973-9C62-5183C1BFDAA5}" type="presParOf" srcId="{730E5789-F4C8-4281-87A5-D278C4C6F040}" destId="{49056FF7-1AD3-4DB4-BFA5-40F0E2D8BB69}" srcOrd="4" destOrd="0" presId="urn:microsoft.com/office/officeart/2005/8/layout/cycle5"/>
    <dgm:cxn modelId="{16524856-6888-42E3-A98F-0523C9D13361}" type="presParOf" srcId="{730E5789-F4C8-4281-87A5-D278C4C6F040}" destId="{E293131E-A60E-4DC3-AAED-C1BA10F8B21D}" srcOrd="5" destOrd="0" presId="urn:microsoft.com/office/officeart/2005/8/layout/cycle5"/>
    <dgm:cxn modelId="{333F9CC5-39E2-4418-AE68-674CF707F8B9}" type="presParOf" srcId="{730E5789-F4C8-4281-87A5-D278C4C6F040}" destId="{E4409CCB-5468-4D63-A807-981177CDA974}" srcOrd="6" destOrd="0" presId="urn:microsoft.com/office/officeart/2005/8/layout/cycle5"/>
    <dgm:cxn modelId="{ECBE7538-5C6B-43FA-A3F2-FD45E4C51298}" type="presParOf" srcId="{730E5789-F4C8-4281-87A5-D278C4C6F040}" destId="{3240F6F7-8FF7-427B-827E-99C73EA19161}" srcOrd="7" destOrd="0" presId="urn:microsoft.com/office/officeart/2005/8/layout/cycle5"/>
    <dgm:cxn modelId="{02CA2D3A-6859-4DCB-97C1-0C860B233B57}" type="presParOf" srcId="{730E5789-F4C8-4281-87A5-D278C4C6F040}" destId="{0DAA107B-F830-4B35-87D2-EE10FEF45C39}" srcOrd="8" destOrd="0" presId="urn:microsoft.com/office/officeart/2005/8/layout/cycle5"/>
    <dgm:cxn modelId="{9E345A4B-5C8B-44D3-8CC0-AF87339ECC75}" type="presParOf" srcId="{730E5789-F4C8-4281-87A5-D278C4C6F040}" destId="{F73D9B47-4063-4645-B7C5-3D3AA9343549}" srcOrd="9" destOrd="0" presId="urn:microsoft.com/office/officeart/2005/8/layout/cycle5"/>
    <dgm:cxn modelId="{8F987577-34E0-426B-828B-F585BD7B77CD}" type="presParOf" srcId="{730E5789-F4C8-4281-87A5-D278C4C6F040}" destId="{3CFF6F80-B6E7-4D7E-B30C-B871D2C4396C}" srcOrd="10" destOrd="0" presId="urn:microsoft.com/office/officeart/2005/8/layout/cycle5"/>
    <dgm:cxn modelId="{38D0A0EA-1281-4C5B-8674-6EE86E16B86E}" type="presParOf" srcId="{730E5789-F4C8-4281-87A5-D278C4C6F040}" destId="{9320DF25-3AC4-4D0D-B942-F75DC75A6C32}" srcOrd="11" destOrd="0" presId="urn:microsoft.com/office/officeart/2005/8/layout/cycle5"/>
    <dgm:cxn modelId="{16232B18-B800-40DA-819F-D2B9EAB83FC0}" type="presParOf" srcId="{730E5789-F4C8-4281-87A5-D278C4C6F040}" destId="{CED068AC-3390-40CF-AAC7-8919A976C4AB}" srcOrd="12" destOrd="0" presId="urn:microsoft.com/office/officeart/2005/8/layout/cycle5"/>
    <dgm:cxn modelId="{D20E7187-0CE3-45CB-BD05-662725506198}" type="presParOf" srcId="{730E5789-F4C8-4281-87A5-D278C4C6F040}" destId="{FCF2E158-8839-4D66-A6BE-D9602017B4BE}" srcOrd="13" destOrd="0" presId="urn:microsoft.com/office/officeart/2005/8/layout/cycle5"/>
    <dgm:cxn modelId="{E77777A9-96DA-471F-8F63-C2E04FD2D90C}" type="presParOf" srcId="{730E5789-F4C8-4281-87A5-D278C4C6F040}" destId="{2CFACF2A-A974-4A24-927C-72EA4140767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F599F0-FE61-4E60-9FB5-0F0F743A840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2D7F5F-FE1D-4B00-8792-7AFF296B58F2}">
      <dgm:prSet phldrT="[Text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dirty="0">
            <a:latin typeface="Myriad Pro"/>
          </a:endParaRPr>
        </a:p>
      </dgm:t>
    </dgm:pt>
    <dgm:pt modelId="{60E5B74D-1713-4A15-9E63-1D13D5C0DA31}" type="parTrans" cxnId="{44107A28-F627-427C-BCF5-9B0B8D3BF709}">
      <dgm:prSet/>
      <dgm:spPr/>
      <dgm:t>
        <a:bodyPr/>
        <a:lstStyle/>
        <a:p>
          <a:endParaRPr lang="en-US"/>
        </a:p>
      </dgm:t>
    </dgm:pt>
    <dgm:pt modelId="{CB3CD9CD-6017-45CB-A55C-B82E553B2A2F}" type="sibTrans" cxnId="{44107A28-F627-427C-BCF5-9B0B8D3BF709}">
      <dgm:prSet/>
      <dgm:spPr/>
      <dgm:t>
        <a:bodyPr/>
        <a:lstStyle/>
        <a:p>
          <a:endParaRPr lang="en-US"/>
        </a:p>
      </dgm:t>
    </dgm:pt>
    <dgm:pt modelId="{131C676A-DCBB-4EAD-9FAB-D683EE837B37}">
      <dgm:prSet phldrT="[Text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dirty="0">
            <a:latin typeface="Myriad Pro"/>
          </a:endParaRPr>
        </a:p>
      </dgm:t>
    </dgm:pt>
    <dgm:pt modelId="{88045F41-A13A-403E-A3C2-302459796A1C}" type="parTrans" cxnId="{E7D4A7A6-E47C-4970-B589-3EC3C6DB8471}">
      <dgm:prSet/>
      <dgm:spPr/>
      <dgm:t>
        <a:bodyPr/>
        <a:lstStyle/>
        <a:p>
          <a:endParaRPr lang="en-US"/>
        </a:p>
      </dgm:t>
    </dgm:pt>
    <dgm:pt modelId="{4F78C6F1-1BCD-4CB4-B238-4FF185F0F56C}" type="sibTrans" cxnId="{E7D4A7A6-E47C-4970-B589-3EC3C6DB8471}">
      <dgm:prSet/>
      <dgm:spPr/>
      <dgm:t>
        <a:bodyPr/>
        <a:lstStyle/>
        <a:p>
          <a:endParaRPr lang="en-US"/>
        </a:p>
      </dgm:t>
    </dgm:pt>
    <dgm:pt modelId="{BE42A29E-0A41-4050-BC82-F78B2E69994E}">
      <dgm:prSet phldrT="[Text]"/>
      <dgm:spPr>
        <a:solidFill>
          <a:srgbClr val="FF33CC"/>
        </a:solidFill>
        <a:ln>
          <a:solidFill>
            <a:srgbClr val="FF33CC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dirty="0">
            <a:solidFill>
              <a:schemeClr val="bg1"/>
            </a:solidFill>
            <a:latin typeface="Myriad Pro"/>
          </a:endParaRPr>
        </a:p>
      </dgm:t>
    </dgm:pt>
    <dgm:pt modelId="{6162C543-88ED-4E7C-B201-DCDE97586172}" type="parTrans" cxnId="{1408F2BC-A80F-4D9E-811E-054AB5C64E79}">
      <dgm:prSet/>
      <dgm:spPr/>
      <dgm:t>
        <a:bodyPr/>
        <a:lstStyle/>
        <a:p>
          <a:endParaRPr lang="en-US"/>
        </a:p>
      </dgm:t>
    </dgm:pt>
    <dgm:pt modelId="{531C19A8-D59A-4A17-86B6-F122F7B00759}" type="sibTrans" cxnId="{1408F2BC-A80F-4D9E-811E-054AB5C64E79}">
      <dgm:prSet/>
      <dgm:spPr/>
      <dgm:t>
        <a:bodyPr/>
        <a:lstStyle/>
        <a:p>
          <a:endParaRPr lang="en-US"/>
        </a:p>
      </dgm:t>
    </dgm:pt>
    <dgm:pt modelId="{BE4124CE-6601-44EC-8CE5-E23CFAFDB48C}">
      <dgm:prSet phldrT="[Text]"/>
      <dgm:spPr>
        <a:solidFill>
          <a:srgbClr val="FF6600"/>
        </a:solidFill>
        <a:ln>
          <a:solidFill>
            <a:srgbClr val="FF66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dirty="0">
            <a:latin typeface="Myriad Pro"/>
          </a:endParaRPr>
        </a:p>
      </dgm:t>
    </dgm:pt>
    <dgm:pt modelId="{771DC7BD-D6DE-43DE-95AD-79C8D93A67BA}" type="parTrans" cxnId="{DB4CE166-9468-44DB-8137-723865D0F0DC}">
      <dgm:prSet/>
      <dgm:spPr/>
      <dgm:t>
        <a:bodyPr/>
        <a:lstStyle/>
        <a:p>
          <a:endParaRPr lang="en-US"/>
        </a:p>
      </dgm:t>
    </dgm:pt>
    <dgm:pt modelId="{D69CB0D4-AFF9-490E-BE5D-A69293BDC7B1}" type="sibTrans" cxnId="{DB4CE166-9468-44DB-8137-723865D0F0DC}">
      <dgm:prSet/>
      <dgm:spPr/>
      <dgm:t>
        <a:bodyPr/>
        <a:lstStyle/>
        <a:p>
          <a:endParaRPr lang="en-US"/>
        </a:p>
      </dgm:t>
    </dgm:pt>
    <dgm:pt modelId="{C255D5FD-662F-4B27-AD1B-8F6F2794F115}">
      <dgm:prSet phldrT="[Tex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dirty="0">
            <a:latin typeface="Myriad Pro"/>
          </a:endParaRPr>
        </a:p>
      </dgm:t>
    </dgm:pt>
    <dgm:pt modelId="{7153E743-3771-497B-9E72-4F990B22A58B}" type="parTrans" cxnId="{63E81665-E67A-408F-AD05-2BF0C189E465}">
      <dgm:prSet/>
      <dgm:spPr/>
      <dgm:t>
        <a:bodyPr/>
        <a:lstStyle/>
        <a:p>
          <a:endParaRPr lang="en-US"/>
        </a:p>
      </dgm:t>
    </dgm:pt>
    <dgm:pt modelId="{189C4BF7-8C2B-400D-8F2A-15B6115792AB}" type="sibTrans" cxnId="{63E81665-E67A-408F-AD05-2BF0C189E465}">
      <dgm:prSet/>
      <dgm:spPr/>
      <dgm:t>
        <a:bodyPr/>
        <a:lstStyle/>
        <a:p>
          <a:endParaRPr lang="en-US"/>
        </a:p>
      </dgm:t>
    </dgm:pt>
    <dgm:pt modelId="{730E5789-F4C8-4281-87A5-D278C4C6F040}" type="pres">
      <dgm:prSet presAssocID="{4BF599F0-FE61-4E60-9FB5-0F0F743A84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28419B-439C-4FED-8678-2DB4495A4294}" type="pres">
      <dgm:prSet presAssocID="{222D7F5F-FE1D-4B00-8792-7AFF296B58F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4C28D-B278-4DFA-A57E-853232030C07}" type="pres">
      <dgm:prSet presAssocID="{222D7F5F-FE1D-4B00-8792-7AFF296B58F2}" presName="spNode" presStyleCnt="0"/>
      <dgm:spPr/>
    </dgm:pt>
    <dgm:pt modelId="{342AD525-4647-4DD4-AD3E-077F5328D7DC}" type="pres">
      <dgm:prSet presAssocID="{CB3CD9CD-6017-45CB-A55C-B82E553B2A2F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D334A9A-EAC2-48EF-A03E-CB94D4B22E12}" type="pres">
      <dgm:prSet presAssocID="{131C676A-DCBB-4EAD-9FAB-D683EE837B3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56FF7-1AD3-4DB4-BFA5-40F0E2D8BB69}" type="pres">
      <dgm:prSet presAssocID="{131C676A-DCBB-4EAD-9FAB-D683EE837B37}" presName="spNode" presStyleCnt="0"/>
      <dgm:spPr/>
    </dgm:pt>
    <dgm:pt modelId="{E293131E-A60E-4DC3-AAED-C1BA10F8B21D}" type="pres">
      <dgm:prSet presAssocID="{4F78C6F1-1BCD-4CB4-B238-4FF185F0F56C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4409CCB-5468-4D63-A807-981177CDA974}" type="pres">
      <dgm:prSet presAssocID="{BE42A29E-0A41-4050-BC82-F78B2E69994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0F6F7-8FF7-427B-827E-99C73EA19161}" type="pres">
      <dgm:prSet presAssocID="{BE42A29E-0A41-4050-BC82-F78B2E69994E}" presName="spNode" presStyleCnt="0"/>
      <dgm:spPr/>
    </dgm:pt>
    <dgm:pt modelId="{0DAA107B-F830-4B35-87D2-EE10FEF45C39}" type="pres">
      <dgm:prSet presAssocID="{531C19A8-D59A-4A17-86B6-F122F7B0075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F73D9B47-4063-4645-B7C5-3D3AA9343549}" type="pres">
      <dgm:prSet presAssocID="{BE4124CE-6601-44EC-8CE5-E23CFAFDB4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F6F80-B6E7-4D7E-B30C-B871D2C4396C}" type="pres">
      <dgm:prSet presAssocID="{BE4124CE-6601-44EC-8CE5-E23CFAFDB48C}" presName="spNode" presStyleCnt="0"/>
      <dgm:spPr/>
    </dgm:pt>
    <dgm:pt modelId="{9320DF25-3AC4-4D0D-B942-F75DC75A6C32}" type="pres">
      <dgm:prSet presAssocID="{D69CB0D4-AFF9-490E-BE5D-A69293BDC7B1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ED068AC-3390-40CF-AAC7-8919A976C4AB}" type="pres">
      <dgm:prSet presAssocID="{C255D5FD-662F-4B27-AD1B-8F6F2794F1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E158-8839-4D66-A6BE-D9602017B4BE}" type="pres">
      <dgm:prSet presAssocID="{C255D5FD-662F-4B27-AD1B-8F6F2794F115}" presName="spNode" presStyleCnt="0"/>
      <dgm:spPr/>
    </dgm:pt>
    <dgm:pt modelId="{2CFACF2A-A974-4A24-927C-72EA41407673}" type="pres">
      <dgm:prSet presAssocID="{189C4BF7-8C2B-400D-8F2A-15B6115792A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63E81665-E67A-408F-AD05-2BF0C189E465}" srcId="{4BF599F0-FE61-4E60-9FB5-0F0F743A8406}" destId="{C255D5FD-662F-4B27-AD1B-8F6F2794F115}" srcOrd="4" destOrd="0" parTransId="{7153E743-3771-497B-9E72-4F990B22A58B}" sibTransId="{189C4BF7-8C2B-400D-8F2A-15B6115792AB}"/>
    <dgm:cxn modelId="{A2DC47DB-26F6-472D-AF8F-9C0F9177EE87}" type="presOf" srcId="{D69CB0D4-AFF9-490E-BE5D-A69293BDC7B1}" destId="{9320DF25-3AC4-4D0D-B942-F75DC75A6C32}" srcOrd="0" destOrd="0" presId="urn:microsoft.com/office/officeart/2005/8/layout/cycle5"/>
    <dgm:cxn modelId="{44107A28-F627-427C-BCF5-9B0B8D3BF709}" srcId="{4BF599F0-FE61-4E60-9FB5-0F0F743A8406}" destId="{222D7F5F-FE1D-4B00-8792-7AFF296B58F2}" srcOrd="0" destOrd="0" parTransId="{60E5B74D-1713-4A15-9E63-1D13D5C0DA31}" sibTransId="{CB3CD9CD-6017-45CB-A55C-B82E553B2A2F}"/>
    <dgm:cxn modelId="{A5D0472E-E3AA-43F5-8C46-FE9AC130AA23}" type="presOf" srcId="{C255D5FD-662F-4B27-AD1B-8F6F2794F115}" destId="{CED068AC-3390-40CF-AAC7-8919A976C4AB}" srcOrd="0" destOrd="0" presId="urn:microsoft.com/office/officeart/2005/8/layout/cycle5"/>
    <dgm:cxn modelId="{E2518978-7000-459E-B3DE-ADFC62DA8241}" type="presOf" srcId="{BE42A29E-0A41-4050-BC82-F78B2E69994E}" destId="{E4409CCB-5468-4D63-A807-981177CDA974}" srcOrd="0" destOrd="0" presId="urn:microsoft.com/office/officeart/2005/8/layout/cycle5"/>
    <dgm:cxn modelId="{70AB03D5-9284-4CF7-9721-A15E45B5DE77}" type="presOf" srcId="{4F78C6F1-1BCD-4CB4-B238-4FF185F0F56C}" destId="{E293131E-A60E-4DC3-AAED-C1BA10F8B21D}" srcOrd="0" destOrd="0" presId="urn:microsoft.com/office/officeart/2005/8/layout/cycle5"/>
    <dgm:cxn modelId="{023B5996-796E-4664-B234-0306741C8C20}" type="presOf" srcId="{531C19A8-D59A-4A17-86B6-F122F7B00759}" destId="{0DAA107B-F830-4B35-87D2-EE10FEF45C39}" srcOrd="0" destOrd="0" presId="urn:microsoft.com/office/officeart/2005/8/layout/cycle5"/>
    <dgm:cxn modelId="{E7D4A7A6-E47C-4970-B589-3EC3C6DB8471}" srcId="{4BF599F0-FE61-4E60-9FB5-0F0F743A8406}" destId="{131C676A-DCBB-4EAD-9FAB-D683EE837B37}" srcOrd="1" destOrd="0" parTransId="{88045F41-A13A-403E-A3C2-302459796A1C}" sibTransId="{4F78C6F1-1BCD-4CB4-B238-4FF185F0F56C}"/>
    <dgm:cxn modelId="{8977A5D7-7744-4217-B83F-92F31E18966C}" type="presOf" srcId="{4BF599F0-FE61-4E60-9FB5-0F0F743A8406}" destId="{730E5789-F4C8-4281-87A5-D278C4C6F040}" srcOrd="0" destOrd="0" presId="urn:microsoft.com/office/officeart/2005/8/layout/cycle5"/>
    <dgm:cxn modelId="{DB4CE166-9468-44DB-8137-723865D0F0DC}" srcId="{4BF599F0-FE61-4E60-9FB5-0F0F743A8406}" destId="{BE4124CE-6601-44EC-8CE5-E23CFAFDB48C}" srcOrd="3" destOrd="0" parTransId="{771DC7BD-D6DE-43DE-95AD-79C8D93A67BA}" sibTransId="{D69CB0D4-AFF9-490E-BE5D-A69293BDC7B1}"/>
    <dgm:cxn modelId="{1408F2BC-A80F-4D9E-811E-054AB5C64E79}" srcId="{4BF599F0-FE61-4E60-9FB5-0F0F743A8406}" destId="{BE42A29E-0A41-4050-BC82-F78B2E69994E}" srcOrd="2" destOrd="0" parTransId="{6162C543-88ED-4E7C-B201-DCDE97586172}" sibTransId="{531C19A8-D59A-4A17-86B6-F122F7B00759}"/>
    <dgm:cxn modelId="{468A8998-9C20-4686-92C6-BEA87D50842D}" type="presOf" srcId="{131C676A-DCBB-4EAD-9FAB-D683EE837B37}" destId="{CD334A9A-EAC2-48EF-A03E-CB94D4B22E12}" srcOrd="0" destOrd="0" presId="urn:microsoft.com/office/officeart/2005/8/layout/cycle5"/>
    <dgm:cxn modelId="{03A4467C-0A45-4919-B2A2-901F1DB840B4}" type="presOf" srcId="{189C4BF7-8C2B-400D-8F2A-15B6115792AB}" destId="{2CFACF2A-A974-4A24-927C-72EA41407673}" srcOrd="0" destOrd="0" presId="urn:microsoft.com/office/officeart/2005/8/layout/cycle5"/>
    <dgm:cxn modelId="{7E329D76-DA85-4054-B423-E7E8618640A5}" type="presOf" srcId="{222D7F5F-FE1D-4B00-8792-7AFF296B58F2}" destId="{3728419B-439C-4FED-8678-2DB4495A4294}" srcOrd="0" destOrd="0" presId="urn:microsoft.com/office/officeart/2005/8/layout/cycle5"/>
    <dgm:cxn modelId="{33372EDB-EB5E-4B43-812B-AF92E9BC2473}" type="presOf" srcId="{BE4124CE-6601-44EC-8CE5-E23CFAFDB48C}" destId="{F73D9B47-4063-4645-B7C5-3D3AA9343549}" srcOrd="0" destOrd="0" presId="urn:microsoft.com/office/officeart/2005/8/layout/cycle5"/>
    <dgm:cxn modelId="{AEFD88C5-3F00-4266-86B1-E55C89A3B469}" type="presOf" srcId="{CB3CD9CD-6017-45CB-A55C-B82E553B2A2F}" destId="{342AD525-4647-4DD4-AD3E-077F5328D7DC}" srcOrd="0" destOrd="0" presId="urn:microsoft.com/office/officeart/2005/8/layout/cycle5"/>
    <dgm:cxn modelId="{F48D13FD-68D7-4E03-9DB2-A5E03535173D}" type="presParOf" srcId="{730E5789-F4C8-4281-87A5-D278C4C6F040}" destId="{3728419B-439C-4FED-8678-2DB4495A4294}" srcOrd="0" destOrd="0" presId="urn:microsoft.com/office/officeart/2005/8/layout/cycle5"/>
    <dgm:cxn modelId="{4BA84B4F-D2C3-4628-9296-B1FA3D892919}" type="presParOf" srcId="{730E5789-F4C8-4281-87A5-D278C4C6F040}" destId="{08F4C28D-B278-4DFA-A57E-853232030C07}" srcOrd="1" destOrd="0" presId="urn:microsoft.com/office/officeart/2005/8/layout/cycle5"/>
    <dgm:cxn modelId="{A49C26C4-F758-4244-8B13-E373BF917D9F}" type="presParOf" srcId="{730E5789-F4C8-4281-87A5-D278C4C6F040}" destId="{342AD525-4647-4DD4-AD3E-077F5328D7DC}" srcOrd="2" destOrd="0" presId="urn:microsoft.com/office/officeart/2005/8/layout/cycle5"/>
    <dgm:cxn modelId="{F9B2E529-6AD8-4EC8-AE19-505E4B24E3D1}" type="presParOf" srcId="{730E5789-F4C8-4281-87A5-D278C4C6F040}" destId="{CD334A9A-EAC2-48EF-A03E-CB94D4B22E12}" srcOrd="3" destOrd="0" presId="urn:microsoft.com/office/officeart/2005/8/layout/cycle5"/>
    <dgm:cxn modelId="{1FC03E1D-7F34-44C3-80C0-5B2CD908E16F}" type="presParOf" srcId="{730E5789-F4C8-4281-87A5-D278C4C6F040}" destId="{49056FF7-1AD3-4DB4-BFA5-40F0E2D8BB69}" srcOrd="4" destOrd="0" presId="urn:microsoft.com/office/officeart/2005/8/layout/cycle5"/>
    <dgm:cxn modelId="{8C3A62E8-7E87-429A-B867-FE0B55F47D6F}" type="presParOf" srcId="{730E5789-F4C8-4281-87A5-D278C4C6F040}" destId="{E293131E-A60E-4DC3-AAED-C1BA10F8B21D}" srcOrd="5" destOrd="0" presId="urn:microsoft.com/office/officeart/2005/8/layout/cycle5"/>
    <dgm:cxn modelId="{DE884B1E-546C-43AA-AC9A-D0A5600032FC}" type="presParOf" srcId="{730E5789-F4C8-4281-87A5-D278C4C6F040}" destId="{E4409CCB-5468-4D63-A807-981177CDA974}" srcOrd="6" destOrd="0" presId="urn:microsoft.com/office/officeart/2005/8/layout/cycle5"/>
    <dgm:cxn modelId="{7757F534-1289-4D7A-AF37-F768FECB279F}" type="presParOf" srcId="{730E5789-F4C8-4281-87A5-D278C4C6F040}" destId="{3240F6F7-8FF7-427B-827E-99C73EA19161}" srcOrd="7" destOrd="0" presId="urn:microsoft.com/office/officeart/2005/8/layout/cycle5"/>
    <dgm:cxn modelId="{A1C4FFFD-8709-4189-93BE-37027C2A2B7B}" type="presParOf" srcId="{730E5789-F4C8-4281-87A5-D278C4C6F040}" destId="{0DAA107B-F830-4B35-87D2-EE10FEF45C39}" srcOrd="8" destOrd="0" presId="urn:microsoft.com/office/officeart/2005/8/layout/cycle5"/>
    <dgm:cxn modelId="{339CB993-713A-4018-A6A6-D543F7CB4D84}" type="presParOf" srcId="{730E5789-F4C8-4281-87A5-D278C4C6F040}" destId="{F73D9B47-4063-4645-B7C5-3D3AA9343549}" srcOrd="9" destOrd="0" presId="urn:microsoft.com/office/officeart/2005/8/layout/cycle5"/>
    <dgm:cxn modelId="{5C71BE92-FEF5-4497-978A-56FDA9990905}" type="presParOf" srcId="{730E5789-F4C8-4281-87A5-D278C4C6F040}" destId="{3CFF6F80-B6E7-4D7E-B30C-B871D2C4396C}" srcOrd="10" destOrd="0" presId="urn:microsoft.com/office/officeart/2005/8/layout/cycle5"/>
    <dgm:cxn modelId="{3D9C89CD-A410-49D5-AED1-D11E35910ED8}" type="presParOf" srcId="{730E5789-F4C8-4281-87A5-D278C4C6F040}" destId="{9320DF25-3AC4-4D0D-B942-F75DC75A6C32}" srcOrd="11" destOrd="0" presId="urn:microsoft.com/office/officeart/2005/8/layout/cycle5"/>
    <dgm:cxn modelId="{D3457574-00B7-473D-8E70-54412E03B34D}" type="presParOf" srcId="{730E5789-F4C8-4281-87A5-D278C4C6F040}" destId="{CED068AC-3390-40CF-AAC7-8919A976C4AB}" srcOrd="12" destOrd="0" presId="urn:microsoft.com/office/officeart/2005/8/layout/cycle5"/>
    <dgm:cxn modelId="{BCE77D9E-C7A0-420D-980E-3AD391770943}" type="presParOf" srcId="{730E5789-F4C8-4281-87A5-D278C4C6F040}" destId="{FCF2E158-8839-4D66-A6BE-D9602017B4BE}" srcOrd="13" destOrd="0" presId="urn:microsoft.com/office/officeart/2005/8/layout/cycle5"/>
    <dgm:cxn modelId="{118F1D3C-D4A7-4818-9F08-334551C1AC5F}" type="presParOf" srcId="{730E5789-F4C8-4281-87A5-D278C4C6F040}" destId="{2CFACF2A-A974-4A24-927C-72EA4140767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F599F0-FE61-4E60-9FB5-0F0F743A840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2D7F5F-FE1D-4B00-8792-7AFF296B58F2}">
      <dgm:prSet phldrT="[Text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dirty="0">
            <a:latin typeface="Myriad Pro"/>
          </a:endParaRPr>
        </a:p>
      </dgm:t>
    </dgm:pt>
    <dgm:pt modelId="{60E5B74D-1713-4A15-9E63-1D13D5C0DA31}" type="parTrans" cxnId="{44107A28-F627-427C-BCF5-9B0B8D3BF709}">
      <dgm:prSet/>
      <dgm:spPr/>
      <dgm:t>
        <a:bodyPr/>
        <a:lstStyle/>
        <a:p>
          <a:endParaRPr lang="en-US"/>
        </a:p>
      </dgm:t>
    </dgm:pt>
    <dgm:pt modelId="{CB3CD9CD-6017-45CB-A55C-B82E553B2A2F}" type="sibTrans" cxnId="{44107A28-F627-427C-BCF5-9B0B8D3BF709}">
      <dgm:prSet/>
      <dgm:spPr/>
      <dgm:t>
        <a:bodyPr/>
        <a:lstStyle/>
        <a:p>
          <a:endParaRPr lang="en-US"/>
        </a:p>
      </dgm:t>
    </dgm:pt>
    <dgm:pt modelId="{131C676A-DCBB-4EAD-9FAB-D683EE837B37}">
      <dgm:prSet phldrT="[Text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dirty="0">
            <a:latin typeface="Myriad Pro"/>
          </a:endParaRPr>
        </a:p>
      </dgm:t>
    </dgm:pt>
    <dgm:pt modelId="{88045F41-A13A-403E-A3C2-302459796A1C}" type="parTrans" cxnId="{E7D4A7A6-E47C-4970-B589-3EC3C6DB8471}">
      <dgm:prSet/>
      <dgm:spPr/>
      <dgm:t>
        <a:bodyPr/>
        <a:lstStyle/>
        <a:p>
          <a:endParaRPr lang="en-US"/>
        </a:p>
      </dgm:t>
    </dgm:pt>
    <dgm:pt modelId="{4F78C6F1-1BCD-4CB4-B238-4FF185F0F56C}" type="sibTrans" cxnId="{E7D4A7A6-E47C-4970-B589-3EC3C6DB8471}">
      <dgm:prSet/>
      <dgm:spPr/>
      <dgm:t>
        <a:bodyPr/>
        <a:lstStyle/>
        <a:p>
          <a:endParaRPr lang="en-US"/>
        </a:p>
      </dgm:t>
    </dgm:pt>
    <dgm:pt modelId="{BE42A29E-0A41-4050-BC82-F78B2E69994E}">
      <dgm:prSet phldrT="[Text]"/>
      <dgm:spPr>
        <a:solidFill>
          <a:srgbClr val="FF33CC"/>
        </a:solidFill>
        <a:ln>
          <a:solidFill>
            <a:srgbClr val="FF33CC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dirty="0">
            <a:solidFill>
              <a:schemeClr val="bg1"/>
            </a:solidFill>
            <a:latin typeface="Myriad Pro"/>
          </a:endParaRPr>
        </a:p>
      </dgm:t>
    </dgm:pt>
    <dgm:pt modelId="{6162C543-88ED-4E7C-B201-DCDE97586172}" type="parTrans" cxnId="{1408F2BC-A80F-4D9E-811E-054AB5C64E79}">
      <dgm:prSet/>
      <dgm:spPr/>
      <dgm:t>
        <a:bodyPr/>
        <a:lstStyle/>
        <a:p>
          <a:endParaRPr lang="en-US"/>
        </a:p>
      </dgm:t>
    </dgm:pt>
    <dgm:pt modelId="{531C19A8-D59A-4A17-86B6-F122F7B00759}" type="sibTrans" cxnId="{1408F2BC-A80F-4D9E-811E-054AB5C64E79}">
      <dgm:prSet/>
      <dgm:spPr/>
      <dgm:t>
        <a:bodyPr/>
        <a:lstStyle/>
        <a:p>
          <a:endParaRPr lang="en-US"/>
        </a:p>
      </dgm:t>
    </dgm:pt>
    <dgm:pt modelId="{BE4124CE-6601-44EC-8CE5-E23CFAFDB48C}">
      <dgm:prSet phldrT="[Text]"/>
      <dgm:spPr>
        <a:solidFill>
          <a:srgbClr val="FF6600"/>
        </a:solidFill>
        <a:ln>
          <a:solidFill>
            <a:srgbClr val="FF66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dirty="0">
            <a:latin typeface="Myriad Pro"/>
          </a:endParaRPr>
        </a:p>
      </dgm:t>
    </dgm:pt>
    <dgm:pt modelId="{771DC7BD-D6DE-43DE-95AD-79C8D93A67BA}" type="parTrans" cxnId="{DB4CE166-9468-44DB-8137-723865D0F0DC}">
      <dgm:prSet/>
      <dgm:spPr/>
      <dgm:t>
        <a:bodyPr/>
        <a:lstStyle/>
        <a:p>
          <a:endParaRPr lang="en-US"/>
        </a:p>
      </dgm:t>
    </dgm:pt>
    <dgm:pt modelId="{D69CB0D4-AFF9-490E-BE5D-A69293BDC7B1}" type="sibTrans" cxnId="{DB4CE166-9468-44DB-8137-723865D0F0DC}">
      <dgm:prSet/>
      <dgm:spPr/>
      <dgm:t>
        <a:bodyPr/>
        <a:lstStyle/>
        <a:p>
          <a:endParaRPr lang="en-US"/>
        </a:p>
      </dgm:t>
    </dgm:pt>
    <dgm:pt modelId="{C255D5FD-662F-4B27-AD1B-8F6F2794F115}">
      <dgm:prSet phldrT="[Tex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dirty="0">
            <a:latin typeface="Myriad Pro"/>
          </a:endParaRPr>
        </a:p>
      </dgm:t>
    </dgm:pt>
    <dgm:pt modelId="{7153E743-3771-497B-9E72-4F990B22A58B}" type="parTrans" cxnId="{63E81665-E67A-408F-AD05-2BF0C189E465}">
      <dgm:prSet/>
      <dgm:spPr/>
      <dgm:t>
        <a:bodyPr/>
        <a:lstStyle/>
        <a:p>
          <a:endParaRPr lang="en-US"/>
        </a:p>
      </dgm:t>
    </dgm:pt>
    <dgm:pt modelId="{189C4BF7-8C2B-400D-8F2A-15B6115792AB}" type="sibTrans" cxnId="{63E81665-E67A-408F-AD05-2BF0C189E465}">
      <dgm:prSet/>
      <dgm:spPr/>
      <dgm:t>
        <a:bodyPr/>
        <a:lstStyle/>
        <a:p>
          <a:endParaRPr lang="en-US"/>
        </a:p>
      </dgm:t>
    </dgm:pt>
    <dgm:pt modelId="{730E5789-F4C8-4281-87A5-D278C4C6F040}" type="pres">
      <dgm:prSet presAssocID="{4BF599F0-FE61-4E60-9FB5-0F0F743A84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28419B-439C-4FED-8678-2DB4495A4294}" type="pres">
      <dgm:prSet presAssocID="{222D7F5F-FE1D-4B00-8792-7AFF296B58F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4C28D-B278-4DFA-A57E-853232030C07}" type="pres">
      <dgm:prSet presAssocID="{222D7F5F-FE1D-4B00-8792-7AFF296B58F2}" presName="spNode" presStyleCnt="0"/>
      <dgm:spPr/>
    </dgm:pt>
    <dgm:pt modelId="{342AD525-4647-4DD4-AD3E-077F5328D7DC}" type="pres">
      <dgm:prSet presAssocID="{CB3CD9CD-6017-45CB-A55C-B82E553B2A2F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D334A9A-EAC2-48EF-A03E-CB94D4B22E12}" type="pres">
      <dgm:prSet presAssocID="{131C676A-DCBB-4EAD-9FAB-D683EE837B3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56FF7-1AD3-4DB4-BFA5-40F0E2D8BB69}" type="pres">
      <dgm:prSet presAssocID="{131C676A-DCBB-4EAD-9FAB-D683EE837B37}" presName="spNode" presStyleCnt="0"/>
      <dgm:spPr/>
    </dgm:pt>
    <dgm:pt modelId="{E293131E-A60E-4DC3-AAED-C1BA10F8B21D}" type="pres">
      <dgm:prSet presAssocID="{4F78C6F1-1BCD-4CB4-B238-4FF185F0F56C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4409CCB-5468-4D63-A807-981177CDA974}" type="pres">
      <dgm:prSet presAssocID="{BE42A29E-0A41-4050-BC82-F78B2E69994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0F6F7-8FF7-427B-827E-99C73EA19161}" type="pres">
      <dgm:prSet presAssocID="{BE42A29E-0A41-4050-BC82-F78B2E69994E}" presName="spNode" presStyleCnt="0"/>
      <dgm:spPr/>
    </dgm:pt>
    <dgm:pt modelId="{0DAA107B-F830-4B35-87D2-EE10FEF45C39}" type="pres">
      <dgm:prSet presAssocID="{531C19A8-D59A-4A17-86B6-F122F7B0075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F73D9B47-4063-4645-B7C5-3D3AA9343549}" type="pres">
      <dgm:prSet presAssocID="{BE4124CE-6601-44EC-8CE5-E23CFAFDB4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F6F80-B6E7-4D7E-B30C-B871D2C4396C}" type="pres">
      <dgm:prSet presAssocID="{BE4124CE-6601-44EC-8CE5-E23CFAFDB48C}" presName="spNode" presStyleCnt="0"/>
      <dgm:spPr/>
    </dgm:pt>
    <dgm:pt modelId="{9320DF25-3AC4-4D0D-B942-F75DC75A6C32}" type="pres">
      <dgm:prSet presAssocID="{D69CB0D4-AFF9-490E-BE5D-A69293BDC7B1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ED068AC-3390-40CF-AAC7-8919A976C4AB}" type="pres">
      <dgm:prSet presAssocID="{C255D5FD-662F-4B27-AD1B-8F6F2794F1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E158-8839-4D66-A6BE-D9602017B4BE}" type="pres">
      <dgm:prSet presAssocID="{C255D5FD-662F-4B27-AD1B-8F6F2794F115}" presName="spNode" presStyleCnt="0"/>
      <dgm:spPr/>
    </dgm:pt>
    <dgm:pt modelId="{2CFACF2A-A974-4A24-927C-72EA41407673}" type="pres">
      <dgm:prSet presAssocID="{189C4BF7-8C2B-400D-8F2A-15B6115792A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CE597266-2FFF-42C9-BDFF-CB94910DC9F5}" type="presOf" srcId="{CB3CD9CD-6017-45CB-A55C-B82E553B2A2F}" destId="{342AD525-4647-4DD4-AD3E-077F5328D7DC}" srcOrd="0" destOrd="0" presId="urn:microsoft.com/office/officeart/2005/8/layout/cycle5"/>
    <dgm:cxn modelId="{F45E7405-185F-4827-B724-1A48F1344DE8}" type="presOf" srcId="{C255D5FD-662F-4B27-AD1B-8F6F2794F115}" destId="{CED068AC-3390-40CF-AAC7-8919A976C4AB}" srcOrd="0" destOrd="0" presId="urn:microsoft.com/office/officeart/2005/8/layout/cycle5"/>
    <dgm:cxn modelId="{44107A28-F627-427C-BCF5-9B0B8D3BF709}" srcId="{4BF599F0-FE61-4E60-9FB5-0F0F743A8406}" destId="{222D7F5F-FE1D-4B00-8792-7AFF296B58F2}" srcOrd="0" destOrd="0" parTransId="{60E5B74D-1713-4A15-9E63-1D13D5C0DA31}" sibTransId="{CB3CD9CD-6017-45CB-A55C-B82E553B2A2F}"/>
    <dgm:cxn modelId="{1408F2BC-A80F-4D9E-811E-054AB5C64E79}" srcId="{4BF599F0-FE61-4E60-9FB5-0F0F743A8406}" destId="{BE42A29E-0A41-4050-BC82-F78B2E69994E}" srcOrd="2" destOrd="0" parTransId="{6162C543-88ED-4E7C-B201-DCDE97586172}" sibTransId="{531C19A8-D59A-4A17-86B6-F122F7B00759}"/>
    <dgm:cxn modelId="{771CE611-553F-4CC4-A3C9-9562BCBB506E}" type="presOf" srcId="{BE4124CE-6601-44EC-8CE5-E23CFAFDB48C}" destId="{F73D9B47-4063-4645-B7C5-3D3AA9343549}" srcOrd="0" destOrd="0" presId="urn:microsoft.com/office/officeart/2005/8/layout/cycle5"/>
    <dgm:cxn modelId="{640B88DB-2851-4B4D-849E-E17DB9E41D48}" type="presOf" srcId="{BE42A29E-0A41-4050-BC82-F78B2E69994E}" destId="{E4409CCB-5468-4D63-A807-981177CDA974}" srcOrd="0" destOrd="0" presId="urn:microsoft.com/office/officeart/2005/8/layout/cycle5"/>
    <dgm:cxn modelId="{DB4CE166-9468-44DB-8137-723865D0F0DC}" srcId="{4BF599F0-FE61-4E60-9FB5-0F0F743A8406}" destId="{BE4124CE-6601-44EC-8CE5-E23CFAFDB48C}" srcOrd="3" destOrd="0" parTransId="{771DC7BD-D6DE-43DE-95AD-79C8D93A67BA}" sibTransId="{D69CB0D4-AFF9-490E-BE5D-A69293BDC7B1}"/>
    <dgm:cxn modelId="{40CE8083-3511-4D4E-B221-C331116458A9}" type="presOf" srcId="{531C19A8-D59A-4A17-86B6-F122F7B00759}" destId="{0DAA107B-F830-4B35-87D2-EE10FEF45C39}" srcOrd="0" destOrd="0" presId="urn:microsoft.com/office/officeart/2005/8/layout/cycle5"/>
    <dgm:cxn modelId="{54331C43-B520-4714-A635-A68655D373C3}" type="presOf" srcId="{D69CB0D4-AFF9-490E-BE5D-A69293BDC7B1}" destId="{9320DF25-3AC4-4D0D-B942-F75DC75A6C32}" srcOrd="0" destOrd="0" presId="urn:microsoft.com/office/officeart/2005/8/layout/cycle5"/>
    <dgm:cxn modelId="{EB8A4F00-C3DF-4658-B151-ECA608AC586E}" type="presOf" srcId="{4F78C6F1-1BCD-4CB4-B238-4FF185F0F56C}" destId="{E293131E-A60E-4DC3-AAED-C1BA10F8B21D}" srcOrd="0" destOrd="0" presId="urn:microsoft.com/office/officeart/2005/8/layout/cycle5"/>
    <dgm:cxn modelId="{63E81665-E67A-408F-AD05-2BF0C189E465}" srcId="{4BF599F0-FE61-4E60-9FB5-0F0F743A8406}" destId="{C255D5FD-662F-4B27-AD1B-8F6F2794F115}" srcOrd="4" destOrd="0" parTransId="{7153E743-3771-497B-9E72-4F990B22A58B}" sibTransId="{189C4BF7-8C2B-400D-8F2A-15B6115792AB}"/>
    <dgm:cxn modelId="{7560E909-92E4-40A2-B5C2-973E1684C33E}" type="presOf" srcId="{189C4BF7-8C2B-400D-8F2A-15B6115792AB}" destId="{2CFACF2A-A974-4A24-927C-72EA41407673}" srcOrd="0" destOrd="0" presId="urn:microsoft.com/office/officeart/2005/8/layout/cycle5"/>
    <dgm:cxn modelId="{460DCEA9-AB10-4808-861E-0FE4B472AEA3}" type="presOf" srcId="{4BF599F0-FE61-4E60-9FB5-0F0F743A8406}" destId="{730E5789-F4C8-4281-87A5-D278C4C6F040}" srcOrd="0" destOrd="0" presId="urn:microsoft.com/office/officeart/2005/8/layout/cycle5"/>
    <dgm:cxn modelId="{84B5FA52-9E15-4985-8762-39096D2A7A9A}" type="presOf" srcId="{131C676A-DCBB-4EAD-9FAB-D683EE837B37}" destId="{CD334A9A-EAC2-48EF-A03E-CB94D4B22E12}" srcOrd="0" destOrd="0" presId="urn:microsoft.com/office/officeart/2005/8/layout/cycle5"/>
    <dgm:cxn modelId="{1236C8EA-91EA-4485-A6CB-3787287934E4}" type="presOf" srcId="{222D7F5F-FE1D-4B00-8792-7AFF296B58F2}" destId="{3728419B-439C-4FED-8678-2DB4495A4294}" srcOrd="0" destOrd="0" presId="urn:microsoft.com/office/officeart/2005/8/layout/cycle5"/>
    <dgm:cxn modelId="{E7D4A7A6-E47C-4970-B589-3EC3C6DB8471}" srcId="{4BF599F0-FE61-4E60-9FB5-0F0F743A8406}" destId="{131C676A-DCBB-4EAD-9FAB-D683EE837B37}" srcOrd="1" destOrd="0" parTransId="{88045F41-A13A-403E-A3C2-302459796A1C}" sibTransId="{4F78C6F1-1BCD-4CB4-B238-4FF185F0F56C}"/>
    <dgm:cxn modelId="{B120BDDE-61D6-4CA0-B5AD-CACFA8C5CD3D}" type="presParOf" srcId="{730E5789-F4C8-4281-87A5-D278C4C6F040}" destId="{3728419B-439C-4FED-8678-2DB4495A4294}" srcOrd="0" destOrd="0" presId="urn:microsoft.com/office/officeart/2005/8/layout/cycle5"/>
    <dgm:cxn modelId="{7EAF5761-2C4C-4C1D-947D-AD8C99C87C03}" type="presParOf" srcId="{730E5789-F4C8-4281-87A5-D278C4C6F040}" destId="{08F4C28D-B278-4DFA-A57E-853232030C07}" srcOrd="1" destOrd="0" presId="urn:microsoft.com/office/officeart/2005/8/layout/cycle5"/>
    <dgm:cxn modelId="{8B3FC170-E3EB-4400-9732-04B4795EEE5C}" type="presParOf" srcId="{730E5789-F4C8-4281-87A5-D278C4C6F040}" destId="{342AD525-4647-4DD4-AD3E-077F5328D7DC}" srcOrd="2" destOrd="0" presId="urn:microsoft.com/office/officeart/2005/8/layout/cycle5"/>
    <dgm:cxn modelId="{025E4198-67EA-4228-9BCA-6E628B8E1453}" type="presParOf" srcId="{730E5789-F4C8-4281-87A5-D278C4C6F040}" destId="{CD334A9A-EAC2-48EF-A03E-CB94D4B22E12}" srcOrd="3" destOrd="0" presId="urn:microsoft.com/office/officeart/2005/8/layout/cycle5"/>
    <dgm:cxn modelId="{81DD631C-AED0-4CBF-B853-9D48A9AF77E9}" type="presParOf" srcId="{730E5789-F4C8-4281-87A5-D278C4C6F040}" destId="{49056FF7-1AD3-4DB4-BFA5-40F0E2D8BB69}" srcOrd="4" destOrd="0" presId="urn:microsoft.com/office/officeart/2005/8/layout/cycle5"/>
    <dgm:cxn modelId="{11A13A92-AB92-4040-87C6-BAC1CA351ABB}" type="presParOf" srcId="{730E5789-F4C8-4281-87A5-D278C4C6F040}" destId="{E293131E-A60E-4DC3-AAED-C1BA10F8B21D}" srcOrd="5" destOrd="0" presId="urn:microsoft.com/office/officeart/2005/8/layout/cycle5"/>
    <dgm:cxn modelId="{F962432C-DC20-434A-AFDB-8CA9877B06AF}" type="presParOf" srcId="{730E5789-F4C8-4281-87A5-D278C4C6F040}" destId="{E4409CCB-5468-4D63-A807-981177CDA974}" srcOrd="6" destOrd="0" presId="urn:microsoft.com/office/officeart/2005/8/layout/cycle5"/>
    <dgm:cxn modelId="{52DC837C-6428-4961-932C-627BB556A293}" type="presParOf" srcId="{730E5789-F4C8-4281-87A5-D278C4C6F040}" destId="{3240F6F7-8FF7-427B-827E-99C73EA19161}" srcOrd="7" destOrd="0" presId="urn:microsoft.com/office/officeart/2005/8/layout/cycle5"/>
    <dgm:cxn modelId="{94989DD3-DB09-4FA5-9EE2-CA18325BC37E}" type="presParOf" srcId="{730E5789-F4C8-4281-87A5-D278C4C6F040}" destId="{0DAA107B-F830-4B35-87D2-EE10FEF45C39}" srcOrd="8" destOrd="0" presId="urn:microsoft.com/office/officeart/2005/8/layout/cycle5"/>
    <dgm:cxn modelId="{C6AEAF2A-79EE-4ED5-BF05-A6B2A8D4BA7C}" type="presParOf" srcId="{730E5789-F4C8-4281-87A5-D278C4C6F040}" destId="{F73D9B47-4063-4645-B7C5-3D3AA9343549}" srcOrd="9" destOrd="0" presId="urn:microsoft.com/office/officeart/2005/8/layout/cycle5"/>
    <dgm:cxn modelId="{CCF93330-2682-4C18-89D3-ADE741078BB5}" type="presParOf" srcId="{730E5789-F4C8-4281-87A5-D278C4C6F040}" destId="{3CFF6F80-B6E7-4D7E-B30C-B871D2C4396C}" srcOrd="10" destOrd="0" presId="urn:microsoft.com/office/officeart/2005/8/layout/cycle5"/>
    <dgm:cxn modelId="{925BEC73-D5C7-47C7-AE8F-7BF4F6F8A304}" type="presParOf" srcId="{730E5789-F4C8-4281-87A5-D278C4C6F040}" destId="{9320DF25-3AC4-4D0D-B942-F75DC75A6C32}" srcOrd="11" destOrd="0" presId="urn:microsoft.com/office/officeart/2005/8/layout/cycle5"/>
    <dgm:cxn modelId="{EFB73606-6311-4DD2-AFE6-EE6CB83E1A0A}" type="presParOf" srcId="{730E5789-F4C8-4281-87A5-D278C4C6F040}" destId="{CED068AC-3390-40CF-AAC7-8919A976C4AB}" srcOrd="12" destOrd="0" presId="urn:microsoft.com/office/officeart/2005/8/layout/cycle5"/>
    <dgm:cxn modelId="{3E58CAA5-D5EE-4BBD-8CA5-D2847A2EF1FA}" type="presParOf" srcId="{730E5789-F4C8-4281-87A5-D278C4C6F040}" destId="{FCF2E158-8839-4D66-A6BE-D9602017B4BE}" srcOrd="13" destOrd="0" presId="urn:microsoft.com/office/officeart/2005/8/layout/cycle5"/>
    <dgm:cxn modelId="{F4553D49-53F7-4CB0-A4C3-D1F48AE4C020}" type="presParOf" srcId="{730E5789-F4C8-4281-87A5-D278C4C6F040}" destId="{2CFACF2A-A974-4A24-927C-72EA4140767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F599F0-FE61-4E60-9FB5-0F0F743A840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2D7F5F-FE1D-4B00-8792-7AFF296B58F2}">
      <dgm:prSet phldrT="[Text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dirty="0">
            <a:latin typeface="Myriad Pro"/>
          </a:endParaRPr>
        </a:p>
      </dgm:t>
    </dgm:pt>
    <dgm:pt modelId="{60E5B74D-1713-4A15-9E63-1D13D5C0DA31}" type="parTrans" cxnId="{44107A28-F627-427C-BCF5-9B0B8D3BF709}">
      <dgm:prSet/>
      <dgm:spPr/>
      <dgm:t>
        <a:bodyPr/>
        <a:lstStyle/>
        <a:p>
          <a:endParaRPr lang="en-US"/>
        </a:p>
      </dgm:t>
    </dgm:pt>
    <dgm:pt modelId="{CB3CD9CD-6017-45CB-A55C-B82E553B2A2F}" type="sibTrans" cxnId="{44107A28-F627-427C-BCF5-9B0B8D3BF709}">
      <dgm:prSet/>
      <dgm:spPr/>
      <dgm:t>
        <a:bodyPr/>
        <a:lstStyle/>
        <a:p>
          <a:endParaRPr lang="en-US"/>
        </a:p>
      </dgm:t>
    </dgm:pt>
    <dgm:pt modelId="{131C676A-DCBB-4EAD-9FAB-D683EE837B37}">
      <dgm:prSet phldrT="[Text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dirty="0">
            <a:latin typeface="Myriad Pro"/>
          </a:endParaRPr>
        </a:p>
      </dgm:t>
    </dgm:pt>
    <dgm:pt modelId="{88045F41-A13A-403E-A3C2-302459796A1C}" type="parTrans" cxnId="{E7D4A7A6-E47C-4970-B589-3EC3C6DB8471}">
      <dgm:prSet/>
      <dgm:spPr/>
      <dgm:t>
        <a:bodyPr/>
        <a:lstStyle/>
        <a:p>
          <a:endParaRPr lang="en-US"/>
        </a:p>
      </dgm:t>
    </dgm:pt>
    <dgm:pt modelId="{4F78C6F1-1BCD-4CB4-B238-4FF185F0F56C}" type="sibTrans" cxnId="{E7D4A7A6-E47C-4970-B589-3EC3C6DB8471}">
      <dgm:prSet/>
      <dgm:spPr/>
      <dgm:t>
        <a:bodyPr/>
        <a:lstStyle/>
        <a:p>
          <a:endParaRPr lang="en-US"/>
        </a:p>
      </dgm:t>
    </dgm:pt>
    <dgm:pt modelId="{BE42A29E-0A41-4050-BC82-F78B2E69994E}">
      <dgm:prSet phldrT="[Text]"/>
      <dgm:spPr>
        <a:solidFill>
          <a:srgbClr val="FF33CC"/>
        </a:solidFill>
        <a:ln>
          <a:solidFill>
            <a:srgbClr val="FF33CC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dirty="0">
            <a:solidFill>
              <a:schemeClr val="bg1"/>
            </a:solidFill>
            <a:latin typeface="Myriad Pro"/>
          </a:endParaRPr>
        </a:p>
      </dgm:t>
    </dgm:pt>
    <dgm:pt modelId="{6162C543-88ED-4E7C-B201-DCDE97586172}" type="parTrans" cxnId="{1408F2BC-A80F-4D9E-811E-054AB5C64E79}">
      <dgm:prSet/>
      <dgm:spPr/>
      <dgm:t>
        <a:bodyPr/>
        <a:lstStyle/>
        <a:p>
          <a:endParaRPr lang="en-US"/>
        </a:p>
      </dgm:t>
    </dgm:pt>
    <dgm:pt modelId="{531C19A8-D59A-4A17-86B6-F122F7B00759}" type="sibTrans" cxnId="{1408F2BC-A80F-4D9E-811E-054AB5C64E79}">
      <dgm:prSet/>
      <dgm:spPr/>
      <dgm:t>
        <a:bodyPr/>
        <a:lstStyle/>
        <a:p>
          <a:endParaRPr lang="en-US"/>
        </a:p>
      </dgm:t>
    </dgm:pt>
    <dgm:pt modelId="{BE4124CE-6601-44EC-8CE5-E23CFAFDB48C}">
      <dgm:prSet phldrT="[Text]"/>
      <dgm:spPr>
        <a:solidFill>
          <a:srgbClr val="FF6600"/>
        </a:solidFill>
        <a:ln>
          <a:solidFill>
            <a:srgbClr val="FF66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dirty="0">
            <a:latin typeface="Myriad Pro"/>
          </a:endParaRPr>
        </a:p>
      </dgm:t>
    </dgm:pt>
    <dgm:pt modelId="{771DC7BD-D6DE-43DE-95AD-79C8D93A67BA}" type="parTrans" cxnId="{DB4CE166-9468-44DB-8137-723865D0F0DC}">
      <dgm:prSet/>
      <dgm:spPr/>
      <dgm:t>
        <a:bodyPr/>
        <a:lstStyle/>
        <a:p>
          <a:endParaRPr lang="en-US"/>
        </a:p>
      </dgm:t>
    </dgm:pt>
    <dgm:pt modelId="{D69CB0D4-AFF9-490E-BE5D-A69293BDC7B1}" type="sibTrans" cxnId="{DB4CE166-9468-44DB-8137-723865D0F0DC}">
      <dgm:prSet/>
      <dgm:spPr/>
      <dgm:t>
        <a:bodyPr/>
        <a:lstStyle/>
        <a:p>
          <a:endParaRPr lang="en-US"/>
        </a:p>
      </dgm:t>
    </dgm:pt>
    <dgm:pt modelId="{C255D5FD-662F-4B27-AD1B-8F6F2794F115}">
      <dgm:prSet phldrT="[Tex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dirty="0">
            <a:latin typeface="Myriad Pro"/>
          </a:endParaRPr>
        </a:p>
      </dgm:t>
    </dgm:pt>
    <dgm:pt modelId="{7153E743-3771-497B-9E72-4F990B22A58B}" type="parTrans" cxnId="{63E81665-E67A-408F-AD05-2BF0C189E465}">
      <dgm:prSet/>
      <dgm:spPr/>
      <dgm:t>
        <a:bodyPr/>
        <a:lstStyle/>
        <a:p>
          <a:endParaRPr lang="en-US"/>
        </a:p>
      </dgm:t>
    </dgm:pt>
    <dgm:pt modelId="{189C4BF7-8C2B-400D-8F2A-15B6115792AB}" type="sibTrans" cxnId="{63E81665-E67A-408F-AD05-2BF0C189E465}">
      <dgm:prSet/>
      <dgm:spPr/>
      <dgm:t>
        <a:bodyPr/>
        <a:lstStyle/>
        <a:p>
          <a:endParaRPr lang="en-US"/>
        </a:p>
      </dgm:t>
    </dgm:pt>
    <dgm:pt modelId="{730E5789-F4C8-4281-87A5-D278C4C6F040}" type="pres">
      <dgm:prSet presAssocID="{4BF599F0-FE61-4E60-9FB5-0F0F743A84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28419B-439C-4FED-8678-2DB4495A4294}" type="pres">
      <dgm:prSet presAssocID="{222D7F5F-FE1D-4B00-8792-7AFF296B58F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4C28D-B278-4DFA-A57E-853232030C07}" type="pres">
      <dgm:prSet presAssocID="{222D7F5F-FE1D-4B00-8792-7AFF296B58F2}" presName="spNode" presStyleCnt="0"/>
      <dgm:spPr/>
    </dgm:pt>
    <dgm:pt modelId="{342AD525-4647-4DD4-AD3E-077F5328D7DC}" type="pres">
      <dgm:prSet presAssocID="{CB3CD9CD-6017-45CB-A55C-B82E553B2A2F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D334A9A-EAC2-48EF-A03E-CB94D4B22E12}" type="pres">
      <dgm:prSet presAssocID="{131C676A-DCBB-4EAD-9FAB-D683EE837B3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56FF7-1AD3-4DB4-BFA5-40F0E2D8BB69}" type="pres">
      <dgm:prSet presAssocID="{131C676A-DCBB-4EAD-9FAB-D683EE837B37}" presName="spNode" presStyleCnt="0"/>
      <dgm:spPr/>
    </dgm:pt>
    <dgm:pt modelId="{E293131E-A60E-4DC3-AAED-C1BA10F8B21D}" type="pres">
      <dgm:prSet presAssocID="{4F78C6F1-1BCD-4CB4-B238-4FF185F0F56C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4409CCB-5468-4D63-A807-981177CDA974}" type="pres">
      <dgm:prSet presAssocID="{BE42A29E-0A41-4050-BC82-F78B2E69994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0F6F7-8FF7-427B-827E-99C73EA19161}" type="pres">
      <dgm:prSet presAssocID="{BE42A29E-0A41-4050-BC82-F78B2E69994E}" presName="spNode" presStyleCnt="0"/>
      <dgm:spPr/>
    </dgm:pt>
    <dgm:pt modelId="{0DAA107B-F830-4B35-87D2-EE10FEF45C39}" type="pres">
      <dgm:prSet presAssocID="{531C19A8-D59A-4A17-86B6-F122F7B0075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F73D9B47-4063-4645-B7C5-3D3AA9343549}" type="pres">
      <dgm:prSet presAssocID="{BE4124CE-6601-44EC-8CE5-E23CFAFDB4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F6F80-B6E7-4D7E-B30C-B871D2C4396C}" type="pres">
      <dgm:prSet presAssocID="{BE4124CE-6601-44EC-8CE5-E23CFAFDB48C}" presName="spNode" presStyleCnt="0"/>
      <dgm:spPr/>
    </dgm:pt>
    <dgm:pt modelId="{9320DF25-3AC4-4D0D-B942-F75DC75A6C32}" type="pres">
      <dgm:prSet presAssocID="{D69CB0D4-AFF9-490E-BE5D-A69293BDC7B1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ED068AC-3390-40CF-AAC7-8919A976C4AB}" type="pres">
      <dgm:prSet presAssocID="{C255D5FD-662F-4B27-AD1B-8F6F2794F1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E158-8839-4D66-A6BE-D9602017B4BE}" type="pres">
      <dgm:prSet presAssocID="{C255D5FD-662F-4B27-AD1B-8F6F2794F115}" presName="spNode" presStyleCnt="0"/>
      <dgm:spPr/>
    </dgm:pt>
    <dgm:pt modelId="{2CFACF2A-A974-4A24-927C-72EA41407673}" type="pres">
      <dgm:prSet presAssocID="{189C4BF7-8C2B-400D-8F2A-15B6115792A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44107A28-F627-427C-BCF5-9B0B8D3BF709}" srcId="{4BF599F0-FE61-4E60-9FB5-0F0F743A8406}" destId="{222D7F5F-FE1D-4B00-8792-7AFF296B58F2}" srcOrd="0" destOrd="0" parTransId="{60E5B74D-1713-4A15-9E63-1D13D5C0DA31}" sibTransId="{CB3CD9CD-6017-45CB-A55C-B82E553B2A2F}"/>
    <dgm:cxn modelId="{1408F2BC-A80F-4D9E-811E-054AB5C64E79}" srcId="{4BF599F0-FE61-4E60-9FB5-0F0F743A8406}" destId="{BE42A29E-0A41-4050-BC82-F78B2E69994E}" srcOrd="2" destOrd="0" parTransId="{6162C543-88ED-4E7C-B201-DCDE97586172}" sibTransId="{531C19A8-D59A-4A17-86B6-F122F7B00759}"/>
    <dgm:cxn modelId="{859B0A7E-A1F8-422F-B1BF-9BC6F447E6ED}" type="presOf" srcId="{C255D5FD-662F-4B27-AD1B-8F6F2794F115}" destId="{CED068AC-3390-40CF-AAC7-8919A976C4AB}" srcOrd="0" destOrd="0" presId="urn:microsoft.com/office/officeart/2005/8/layout/cycle5"/>
    <dgm:cxn modelId="{99735275-C6F7-4FBE-B2D7-2817A264A286}" type="presOf" srcId="{531C19A8-D59A-4A17-86B6-F122F7B00759}" destId="{0DAA107B-F830-4B35-87D2-EE10FEF45C39}" srcOrd="0" destOrd="0" presId="urn:microsoft.com/office/officeart/2005/8/layout/cycle5"/>
    <dgm:cxn modelId="{118D1F48-6722-4E68-855B-FC970B31BF96}" type="presOf" srcId="{4F78C6F1-1BCD-4CB4-B238-4FF185F0F56C}" destId="{E293131E-A60E-4DC3-AAED-C1BA10F8B21D}" srcOrd="0" destOrd="0" presId="urn:microsoft.com/office/officeart/2005/8/layout/cycle5"/>
    <dgm:cxn modelId="{7D97905A-B29F-46B1-8DA8-6B95E777EA95}" type="presOf" srcId="{CB3CD9CD-6017-45CB-A55C-B82E553B2A2F}" destId="{342AD525-4647-4DD4-AD3E-077F5328D7DC}" srcOrd="0" destOrd="0" presId="urn:microsoft.com/office/officeart/2005/8/layout/cycle5"/>
    <dgm:cxn modelId="{5065EF24-6C2F-4049-9879-209F5405AF16}" type="presOf" srcId="{BE42A29E-0A41-4050-BC82-F78B2E69994E}" destId="{E4409CCB-5468-4D63-A807-981177CDA974}" srcOrd="0" destOrd="0" presId="urn:microsoft.com/office/officeart/2005/8/layout/cycle5"/>
    <dgm:cxn modelId="{DB4CE166-9468-44DB-8137-723865D0F0DC}" srcId="{4BF599F0-FE61-4E60-9FB5-0F0F743A8406}" destId="{BE4124CE-6601-44EC-8CE5-E23CFAFDB48C}" srcOrd="3" destOrd="0" parTransId="{771DC7BD-D6DE-43DE-95AD-79C8D93A67BA}" sibTransId="{D69CB0D4-AFF9-490E-BE5D-A69293BDC7B1}"/>
    <dgm:cxn modelId="{8A88C7C3-986C-48D9-B86F-CDCB176F0C35}" type="presOf" srcId="{4BF599F0-FE61-4E60-9FB5-0F0F743A8406}" destId="{730E5789-F4C8-4281-87A5-D278C4C6F040}" srcOrd="0" destOrd="0" presId="urn:microsoft.com/office/officeart/2005/8/layout/cycle5"/>
    <dgm:cxn modelId="{63E81665-E67A-408F-AD05-2BF0C189E465}" srcId="{4BF599F0-FE61-4E60-9FB5-0F0F743A8406}" destId="{C255D5FD-662F-4B27-AD1B-8F6F2794F115}" srcOrd="4" destOrd="0" parTransId="{7153E743-3771-497B-9E72-4F990B22A58B}" sibTransId="{189C4BF7-8C2B-400D-8F2A-15B6115792AB}"/>
    <dgm:cxn modelId="{DC245605-2D7F-458B-B0F7-DFB383F61A16}" type="presOf" srcId="{222D7F5F-FE1D-4B00-8792-7AFF296B58F2}" destId="{3728419B-439C-4FED-8678-2DB4495A4294}" srcOrd="0" destOrd="0" presId="urn:microsoft.com/office/officeart/2005/8/layout/cycle5"/>
    <dgm:cxn modelId="{5D87094C-51DC-4573-9DCE-DA02550EDF74}" type="presOf" srcId="{BE4124CE-6601-44EC-8CE5-E23CFAFDB48C}" destId="{F73D9B47-4063-4645-B7C5-3D3AA9343549}" srcOrd="0" destOrd="0" presId="urn:microsoft.com/office/officeart/2005/8/layout/cycle5"/>
    <dgm:cxn modelId="{54E41532-1E2B-44A9-8C52-F2BBBE74BC5B}" type="presOf" srcId="{D69CB0D4-AFF9-490E-BE5D-A69293BDC7B1}" destId="{9320DF25-3AC4-4D0D-B942-F75DC75A6C32}" srcOrd="0" destOrd="0" presId="urn:microsoft.com/office/officeart/2005/8/layout/cycle5"/>
    <dgm:cxn modelId="{FF0EAF03-3E39-4DB8-92C4-02FBA0715BE3}" type="presOf" srcId="{131C676A-DCBB-4EAD-9FAB-D683EE837B37}" destId="{CD334A9A-EAC2-48EF-A03E-CB94D4B22E12}" srcOrd="0" destOrd="0" presId="urn:microsoft.com/office/officeart/2005/8/layout/cycle5"/>
    <dgm:cxn modelId="{E7D4A7A6-E47C-4970-B589-3EC3C6DB8471}" srcId="{4BF599F0-FE61-4E60-9FB5-0F0F743A8406}" destId="{131C676A-DCBB-4EAD-9FAB-D683EE837B37}" srcOrd="1" destOrd="0" parTransId="{88045F41-A13A-403E-A3C2-302459796A1C}" sibTransId="{4F78C6F1-1BCD-4CB4-B238-4FF185F0F56C}"/>
    <dgm:cxn modelId="{D2491406-E56D-4C83-83E9-4E2795173164}" type="presOf" srcId="{189C4BF7-8C2B-400D-8F2A-15B6115792AB}" destId="{2CFACF2A-A974-4A24-927C-72EA41407673}" srcOrd="0" destOrd="0" presId="urn:microsoft.com/office/officeart/2005/8/layout/cycle5"/>
    <dgm:cxn modelId="{C045F5AF-C2D8-4B85-B019-4204F1E0DAD2}" type="presParOf" srcId="{730E5789-F4C8-4281-87A5-D278C4C6F040}" destId="{3728419B-439C-4FED-8678-2DB4495A4294}" srcOrd="0" destOrd="0" presId="urn:microsoft.com/office/officeart/2005/8/layout/cycle5"/>
    <dgm:cxn modelId="{AED9004B-DCE4-4DCD-8CA9-99B4E06C4042}" type="presParOf" srcId="{730E5789-F4C8-4281-87A5-D278C4C6F040}" destId="{08F4C28D-B278-4DFA-A57E-853232030C07}" srcOrd="1" destOrd="0" presId="urn:microsoft.com/office/officeart/2005/8/layout/cycle5"/>
    <dgm:cxn modelId="{79496E39-EB24-499C-B182-6B7D142C8776}" type="presParOf" srcId="{730E5789-F4C8-4281-87A5-D278C4C6F040}" destId="{342AD525-4647-4DD4-AD3E-077F5328D7DC}" srcOrd="2" destOrd="0" presId="urn:microsoft.com/office/officeart/2005/8/layout/cycle5"/>
    <dgm:cxn modelId="{3EDDC026-FF49-4204-90FB-82976FBDBB7D}" type="presParOf" srcId="{730E5789-F4C8-4281-87A5-D278C4C6F040}" destId="{CD334A9A-EAC2-48EF-A03E-CB94D4B22E12}" srcOrd="3" destOrd="0" presId="urn:microsoft.com/office/officeart/2005/8/layout/cycle5"/>
    <dgm:cxn modelId="{C4A02C2B-A843-4764-8A30-7EF864F922CF}" type="presParOf" srcId="{730E5789-F4C8-4281-87A5-D278C4C6F040}" destId="{49056FF7-1AD3-4DB4-BFA5-40F0E2D8BB69}" srcOrd="4" destOrd="0" presId="urn:microsoft.com/office/officeart/2005/8/layout/cycle5"/>
    <dgm:cxn modelId="{D66BD90C-07B1-4DA3-B595-25F12D90BEAF}" type="presParOf" srcId="{730E5789-F4C8-4281-87A5-D278C4C6F040}" destId="{E293131E-A60E-4DC3-AAED-C1BA10F8B21D}" srcOrd="5" destOrd="0" presId="urn:microsoft.com/office/officeart/2005/8/layout/cycle5"/>
    <dgm:cxn modelId="{F8BED154-997B-4E8D-9F9E-E0E61AB8F8F2}" type="presParOf" srcId="{730E5789-F4C8-4281-87A5-D278C4C6F040}" destId="{E4409CCB-5468-4D63-A807-981177CDA974}" srcOrd="6" destOrd="0" presId="urn:microsoft.com/office/officeart/2005/8/layout/cycle5"/>
    <dgm:cxn modelId="{7FCFCB09-3108-491B-82E7-41939820EBF5}" type="presParOf" srcId="{730E5789-F4C8-4281-87A5-D278C4C6F040}" destId="{3240F6F7-8FF7-427B-827E-99C73EA19161}" srcOrd="7" destOrd="0" presId="urn:microsoft.com/office/officeart/2005/8/layout/cycle5"/>
    <dgm:cxn modelId="{B48B34EF-731F-4A04-97E5-ADCCA9293C6B}" type="presParOf" srcId="{730E5789-F4C8-4281-87A5-D278C4C6F040}" destId="{0DAA107B-F830-4B35-87D2-EE10FEF45C39}" srcOrd="8" destOrd="0" presId="urn:microsoft.com/office/officeart/2005/8/layout/cycle5"/>
    <dgm:cxn modelId="{E222FE78-4823-4986-85B3-2E54CD25FE22}" type="presParOf" srcId="{730E5789-F4C8-4281-87A5-D278C4C6F040}" destId="{F73D9B47-4063-4645-B7C5-3D3AA9343549}" srcOrd="9" destOrd="0" presId="urn:microsoft.com/office/officeart/2005/8/layout/cycle5"/>
    <dgm:cxn modelId="{C88BB6B9-7CC0-4602-90BB-D0E48BC10873}" type="presParOf" srcId="{730E5789-F4C8-4281-87A5-D278C4C6F040}" destId="{3CFF6F80-B6E7-4D7E-B30C-B871D2C4396C}" srcOrd="10" destOrd="0" presId="urn:microsoft.com/office/officeart/2005/8/layout/cycle5"/>
    <dgm:cxn modelId="{9DBAFB9C-2725-4D17-9966-9187BE5BBA18}" type="presParOf" srcId="{730E5789-F4C8-4281-87A5-D278C4C6F040}" destId="{9320DF25-3AC4-4D0D-B942-F75DC75A6C32}" srcOrd="11" destOrd="0" presId="urn:microsoft.com/office/officeart/2005/8/layout/cycle5"/>
    <dgm:cxn modelId="{FB096C1C-148D-4DDD-9389-27DE8DAC273F}" type="presParOf" srcId="{730E5789-F4C8-4281-87A5-D278C4C6F040}" destId="{CED068AC-3390-40CF-AAC7-8919A976C4AB}" srcOrd="12" destOrd="0" presId="urn:microsoft.com/office/officeart/2005/8/layout/cycle5"/>
    <dgm:cxn modelId="{DEF1B900-4B32-466F-A929-2268359A7FC3}" type="presParOf" srcId="{730E5789-F4C8-4281-87A5-D278C4C6F040}" destId="{FCF2E158-8839-4D66-A6BE-D9602017B4BE}" srcOrd="13" destOrd="0" presId="urn:microsoft.com/office/officeart/2005/8/layout/cycle5"/>
    <dgm:cxn modelId="{17BD92F3-79EB-4AB9-AFCE-4D316D36ADC3}" type="presParOf" srcId="{730E5789-F4C8-4281-87A5-D278C4C6F040}" destId="{2CFACF2A-A974-4A24-927C-72EA4140767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BF599F0-FE61-4E60-9FB5-0F0F743A840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2D7F5F-FE1D-4B00-8792-7AFF296B58F2}">
      <dgm:prSet phldrT="[Text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dirty="0">
            <a:latin typeface="Myriad Pro"/>
          </a:endParaRPr>
        </a:p>
      </dgm:t>
    </dgm:pt>
    <dgm:pt modelId="{60E5B74D-1713-4A15-9E63-1D13D5C0DA31}" type="parTrans" cxnId="{44107A28-F627-427C-BCF5-9B0B8D3BF709}">
      <dgm:prSet/>
      <dgm:spPr/>
      <dgm:t>
        <a:bodyPr/>
        <a:lstStyle/>
        <a:p>
          <a:endParaRPr lang="en-US"/>
        </a:p>
      </dgm:t>
    </dgm:pt>
    <dgm:pt modelId="{CB3CD9CD-6017-45CB-A55C-B82E553B2A2F}" type="sibTrans" cxnId="{44107A28-F627-427C-BCF5-9B0B8D3BF709}">
      <dgm:prSet/>
      <dgm:spPr/>
      <dgm:t>
        <a:bodyPr/>
        <a:lstStyle/>
        <a:p>
          <a:endParaRPr lang="en-US"/>
        </a:p>
      </dgm:t>
    </dgm:pt>
    <dgm:pt modelId="{131C676A-DCBB-4EAD-9FAB-D683EE837B37}">
      <dgm:prSet phldrT="[Text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dirty="0">
            <a:latin typeface="Myriad Pro"/>
          </a:endParaRPr>
        </a:p>
      </dgm:t>
    </dgm:pt>
    <dgm:pt modelId="{88045F41-A13A-403E-A3C2-302459796A1C}" type="parTrans" cxnId="{E7D4A7A6-E47C-4970-B589-3EC3C6DB8471}">
      <dgm:prSet/>
      <dgm:spPr/>
      <dgm:t>
        <a:bodyPr/>
        <a:lstStyle/>
        <a:p>
          <a:endParaRPr lang="en-US"/>
        </a:p>
      </dgm:t>
    </dgm:pt>
    <dgm:pt modelId="{4F78C6F1-1BCD-4CB4-B238-4FF185F0F56C}" type="sibTrans" cxnId="{E7D4A7A6-E47C-4970-B589-3EC3C6DB8471}">
      <dgm:prSet/>
      <dgm:spPr/>
      <dgm:t>
        <a:bodyPr/>
        <a:lstStyle/>
        <a:p>
          <a:endParaRPr lang="en-US"/>
        </a:p>
      </dgm:t>
    </dgm:pt>
    <dgm:pt modelId="{BE42A29E-0A41-4050-BC82-F78B2E69994E}">
      <dgm:prSet phldrT="[Text]"/>
      <dgm:spPr>
        <a:solidFill>
          <a:srgbClr val="FF33CC"/>
        </a:solidFill>
        <a:ln>
          <a:solidFill>
            <a:srgbClr val="FF33CC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dirty="0">
            <a:solidFill>
              <a:schemeClr val="bg1"/>
            </a:solidFill>
            <a:latin typeface="Myriad Pro"/>
          </a:endParaRPr>
        </a:p>
      </dgm:t>
    </dgm:pt>
    <dgm:pt modelId="{6162C543-88ED-4E7C-B201-DCDE97586172}" type="parTrans" cxnId="{1408F2BC-A80F-4D9E-811E-054AB5C64E79}">
      <dgm:prSet/>
      <dgm:spPr/>
      <dgm:t>
        <a:bodyPr/>
        <a:lstStyle/>
        <a:p>
          <a:endParaRPr lang="en-US"/>
        </a:p>
      </dgm:t>
    </dgm:pt>
    <dgm:pt modelId="{531C19A8-D59A-4A17-86B6-F122F7B00759}" type="sibTrans" cxnId="{1408F2BC-A80F-4D9E-811E-054AB5C64E79}">
      <dgm:prSet/>
      <dgm:spPr/>
      <dgm:t>
        <a:bodyPr/>
        <a:lstStyle/>
        <a:p>
          <a:endParaRPr lang="en-US"/>
        </a:p>
      </dgm:t>
    </dgm:pt>
    <dgm:pt modelId="{BE4124CE-6601-44EC-8CE5-E23CFAFDB48C}">
      <dgm:prSet phldrT="[Text]"/>
      <dgm:spPr>
        <a:solidFill>
          <a:srgbClr val="FF6600"/>
        </a:solidFill>
        <a:ln>
          <a:solidFill>
            <a:srgbClr val="FF66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dirty="0">
            <a:latin typeface="Myriad Pro"/>
          </a:endParaRPr>
        </a:p>
      </dgm:t>
    </dgm:pt>
    <dgm:pt modelId="{771DC7BD-D6DE-43DE-95AD-79C8D93A67BA}" type="parTrans" cxnId="{DB4CE166-9468-44DB-8137-723865D0F0DC}">
      <dgm:prSet/>
      <dgm:spPr/>
      <dgm:t>
        <a:bodyPr/>
        <a:lstStyle/>
        <a:p>
          <a:endParaRPr lang="en-US"/>
        </a:p>
      </dgm:t>
    </dgm:pt>
    <dgm:pt modelId="{D69CB0D4-AFF9-490E-BE5D-A69293BDC7B1}" type="sibTrans" cxnId="{DB4CE166-9468-44DB-8137-723865D0F0DC}">
      <dgm:prSet/>
      <dgm:spPr/>
      <dgm:t>
        <a:bodyPr/>
        <a:lstStyle/>
        <a:p>
          <a:endParaRPr lang="en-US"/>
        </a:p>
      </dgm:t>
    </dgm:pt>
    <dgm:pt modelId="{C255D5FD-662F-4B27-AD1B-8F6F2794F115}">
      <dgm:prSet phldrT="[Tex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dirty="0">
            <a:latin typeface="Myriad Pro"/>
          </a:endParaRPr>
        </a:p>
      </dgm:t>
    </dgm:pt>
    <dgm:pt modelId="{7153E743-3771-497B-9E72-4F990B22A58B}" type="parTrans" cxnId="{63E81665-E67A-408F-AD05-2BF0C189E465}">
      <dgm:prSet/>
      <dgm:spPr/>
      <dgm:t>
        <a:bodyPr/>
        <a:lstStyle/>
        <a:p>
          <a:endParaRPr lang="en-US"/>
        </a:p>
      </dgm:t>
    </dgm:pt>
    <dgm:pt modelId="{189C4BF7-8C2B-400D-8F2A-15B6115792AB}" type="sibTrans" cxnId="{63E81665-E67A-408F-AD05-2BF0C189E465}">
      <dgm:prSet/>
      <dgm:spPr/>
      <dgm:t>
        <a:bodyPr/>
        <a:lstStyle/>
        <a:p>
          <a:endParaRPr lang="en-US"/>
        </a:p>
      </dgm:t>
    </dgm:pt>
    <dgm:pt modelId="{730E5789-F4C8-4281-87A5-D278C4C6F040}" type="pres">
      <dgm:prSet presAssocID="{4BF599F0-FE61-4E60-9FB5-0F0F743A84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28419B-439C-4FED-8678-2DB4495A4294}" type="pres">
      <dgm:prSet presAssocID="{222D7F5F-FE1D-4B00-8792-7AFF296B58F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4C28D-B278-4DFA-A57E-853232030C07}" type="pres">
      <dgm:prSet presAssocID="{222D7F5F-FE1D-4B00-8792-7AFF296B58F2}" presName="spNode" presStyleCnt="0"/>
      <dgm:spPr/>
    </dgm:pt>
    <dgm:pt modelId="{342AD525-4647-4DD4-AD3E-077F5328D7DC}" type="pres">
      <dgm:prSet presAssocID="{CB3CD9CD-6017-45CB-A55C-B82E553B2A2F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D334A9A-EAC2-48EF-A03E-CB94D4B22E12}" type="pres">
      <dgm:prSet presAssocID="{131C676A-DCBB-4EAD-9FAB-D683EE837B3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56FF7-1AD3-4DB4-BFA5-40F0E2D8BB69}" type="pres">
      <dgm:prSet presAssocID="{131C676A-DCBB-4EAD-9FAB-D683EE837B37}" presName="spNode" presStyleCnt="0"/>
      <dgm:spPr/>
    </dgm:pt>
    <dgm:pt modelId="{E293131E-A60E-4DC3-AAED-C1BA10F8B21D}" type="pres">
      <dgm:prSet presAssocID="{4F78C6F1-1BCD-4CB4-B238-4FF185F0F56C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4409CCB-5468-4D63-A807-981177CDA974}" type="pres">
      <dgm:prSet presAssocID="{BE42A29E-0A41-4050-BC82-F78B2E69994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0F6F7-8FF7-427B-827E-99C73EA19161}" type="pres">
      <dgm:prSet presAssocID="{BE42A29E-0A41-4050-BC82-F78B2E69994E}" presName="spNode" presStyleCnt="0"/>
      <dgm:spPr/>
    </dgm:pt>
    <dgm:pt modelId="{0DAA107B-F830-4B35-87D2-EE10FEF45C39}" type="pres">
      <dgm:prSet presAssocID="{531C19A8-D59A-4A17-86B6-F122F7B0075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F73D9B47-4063-4645-B7C5-3D3AA9343549}" type="pres">
      <dgm:prSet presAssocID="{BE4124CE-6601-44EC-8CE5-E23CFAFDB4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F6F80-B6E7-4D7E-B30C-B871D2C4396C}" type="pres">
      <dgm:prSet presAssocID="{BE4124CE-6601-44EC-8CE5-E23CFAFDB48C}" presName="spNode" presStyleCnt="0"/>
      <dgm:spPr/>
    </dgm:pt>
    <dgm:pt modelId="{9320DF25-3AC4-4D0D-B942-F75DC75A6C32}" type="pres">
      <dgm:prSet presAssocID="{D69CB0D4-AFF9-490E-BE5D-A69293BDC7B1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ED068AC-3390-40CF-AAC7-8919A976C4AB}" type="pres">
      <dgm:prSet presAssocID="{C255D5FD-662F-4B27-AD1B-8F6F2794F1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E158-8839-4D66-A6BE-D9602017B4BE}" type="pres">
      <dgm:prSet presAssocID="{C255D5FD-662F-4B27-AD1B-8F6F2794F115}" presName="spNode" presStyleCnt="0"/>
      <dgm:spPr/>
    </dgm:pt>
    <dgm:pt modelId="{2CFACF2A-A974-4A24-927C-72EA41407673}" type="pres">
      <dgm:prSet presAssocID="{189C4BF7-8C2B-400D-8F2A-15B6115792A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44107A28-F627-427C-BCF5-9B0B8D3BF709}" srcId="{4BF599F0-FE61-4E60-9FB5-0F0F743A8406}" destId="{222D7F5F-FE1D-4B00-8792-7AFF296B58F2}" srcOrd="0" destOrd="0" parTransId="{60E5B74D-1713-4A15-9E63-1D13D5C0DA31}" sibTransId="{CB3CD9CD-6017-45CB-A55C-B82E553B2A2F}"/>
    <dgm:cxn modelId="{1408F2BC-A80F-4D9E-811E-054AB5C64E79}" srcId="{4BF599F0-FE61-4E60-9FB5-0F0F743A8406}" destId="{BE42A29E-0A41-4050-BC82-F78B2E69994E}" srcOrd="2" destOrd="0" parTransId="{6162C543-88ED-4E7C-B201-DCDE97586172}" sibTransId="{531C19A8-D59A-4A17-86B6-F122F7B00759}"/>
    <dgm:cxn modelId="{737CF2BA-AE6A-47EC-A1CE-434FAF76C02D}" type="presOf" srcId="{4BF599F0-FE61-4E60-9FB5-0F0F743A8406}" destId="{730E5789-F4C8-4281-87A5-D278C4C6F040}" srcOrd="0" destOrd="0" presId="urn:microsoft.com/office/officeart/2005/8/layout/cycle5"/>
    <dgm:cxn modelId="{DB4CE166-9468-44DB-8137-723865D0F0DC}" srcId="{4BF599F0-FE61-4E60-9FB5-0F0F743A8406}" destId="{BE4124CE-6601-44EC-8CE5-E23CFAFDB48C}" srcOrd="3" destOrd="0" parTransId="{771DC7BD-D6DE-43DE-95AD-79C8D93A67BA}" sibTransId="{D69CB0D4-AFF9-490E-BE5D-A69293BDC7B1}"/>
    <dgm:cxn modelId="{CDE22B3C-B52A-40C7-B936-6FE9AF785773}" type="presOf" srcId="{4F78C6F1-1BCD-4CB4-B238-4FF185F0F56C}" destId="{E293131E-A60E-4DC3-AAED-C1BA10F8B21D}" srcOrd="0" destOrd="0" presId="urn:microsoft.com/office/officeart/2005/8/layout/cycle5"/>
    <dgm:cxn modelId="{A129B3FA-6AEE-4034-939B-144F5BD4467B}" type="presOf" srcId="{131C676A-DCBB-4EAD-9FAB-D683EE837B37}" destId="{CD334A9A-EAC2-48EF-A03E-CB94D4B22E12}" srcOrd="0" destOrd="0" presId="urn:microsoft.com/office/officeart/2005/8/layout/cycle5"/>
    <dgm:cxn modelId="{CF1A0C5A-2D16-4106-AC3D-1A053BF4B1B3}" type="presOf" srcId="{C255D5FD-662F-4B27-AD1B-8F6F2794F115}" destId="{CED068AC-3390-40CF-AAC7-8919A976C4AB}" srcOrd="0" destOrd="0" presId="urn:microsoft.com/office/officeart/2005/8/layout/cycle5"/>
    <dgm:cxn modelId="{DDC0C5D2-A128-4FB8-928C-C2A7F3F50250}" type="presOf" srcId="{BE4124CE-6601-44EC-8CE5-E23CFAFDB48C}" destId="{F73D9B47-4063-4645-B7C5-3D3AA9343549}" srcOrd="0" destOrd="0" presId="urn:microsoft.com/office/officeart/2005/8/layout/cycle5"/>
    <dgm:cxn modelId="{74F20476-0F94-4209-B084-A4CBD3822FC6}" type="presOf" srcId="{D69CB0D4-AFF9-490E-BE5D-A69293BDC7B1}" destId="{9320DF25-3AC4-4D0D-B942-F75DC75A6C32}" srcOrd="0" destOrd="0" presId="urn:microsoft.com/office/officeart/2005/8/layout/cycle5"/>
    <dgm:cxn modelId="{63E81665-E67A-408F-AD05-2BF0C189E465}" srcId="{4BF599F0-FE61-4E60-9FB5-0F0F743A8406}" destId="{C255D5FD-662F-4B27-AD1B-8F6F2794F115}" srcOrd="4" destOrd="0" parTransId="{7153E743-3771-497B-9E72-4F990B22A58B}" sibTransId="{189C4BF7-8C2B-400D-8F2A-15B6115792AB}"/>
    <dgm:cxn modelId="{8F6E54A6-6AB7-4FC9-AF7A-CE5A2D39C7CB}" type="presOf" srcId="{BE42A29E-0A41-4050-BC82-F78B2E69994E}" destId="{E4409CCB-5468-4D63-A807-981177CDA974}" srcOrd="0" destOrd="0" presId="urn:microsoft.com/office/officeart/2005/8/layout/cycle5"/>
    <dgm:cxn modelId="{7FE5720A-80A2-4504-8735-DF1158C48DDF}" type="presOf" srcId="{CB3CD9CD-6017-45CB-A55C-B82E553B2A2F}" destId="{342AD525-4647-4DD4-AD3E-077F5328D7DC}" srcOrd="0" destOrd="0" presId="urn:microsoft.com/office/officeart/2005/8/layout/cycle5"/>
    <dgm:cxn modelId="{F626E49A-C448-4CF7-BD2E-B7F3064DD9DE}" type="presOf" srcId="{531C19A8-D59A-4A17-86B6-F122F7B00759}" destId="{0DAA107B-F830-4B35-87D2-EE10FEF45C39}" srcOrd="0" destOrd="0" presId="urn:microsoft.com/office/officeart/2005/8/layout/cycle5"/>
    <dgm:cxn modelId="{1AEA7233-4363-4ED8-A3F2-802D88F8049B}" type="presOf" srcId="{222D7F5F-FE1D-4B00-8792-7AFF296B58F2}" destId="{3728419B-439C-4FED-8678-2DB4495A4294}" srcOrd="0" destOrd="0" presId="urn:microsoft.com/office/officeart/2005/8/layout/cycle5"/>
    <dgm:cxn modelId="{E7D4A7A6-E47C-4970-B589-3EC3C6DB8471}" srcId="{4BF599F0-FE61-4E60-9FB5-0F0F743A8406}" destId="{131C676A-DCBB-4EAD-9FAB-D683EE837B37}" srcOrd="1" destOrd="0" parTransId="{88045F41-A13A-403E-A3C2-302459796A1C}" sibTransId="{4F78C6F1-1BCD-4CB4-B238-4FF185F0F56C}"/>
    <dgm:cxn modelId="{1D3BE56A-C6A8-4AC9-B092-3FABEFCF8285}" type="presOf" srcId="{189C4BF7-8C2B-400D-8F2A-15B6115792AB}" destId="{2CFACF2A-A974-4A24-927C-72EA41407673}" srcOrd="0" destOrd="0" presId="urn:microsoft.com/office/officeart/2005/8/layout/cycle5"/>
    <dgm:cxn modelId="{21623AEB-B234-4286-8015-25563A97378F}" type="presParOf" srcId="{730E5789-F4C8-4281-87A5-D278C4C6F040}" destId="{3728419B-439C-4FED-8678-2DB4495A4294}" srcOrd="0" destOrd="0" presId="urn:microsoft.com/office/officeart/2005/8/layout/cycle5"/>
    <dgm:cxn modelId="{C585A7D8-6AF4-4D96-9572-7F52390F28A6}" type="presParOf" srcId="{730E5789-F4C8-4281-87A5-D278C4C6F040}" destId="{08F4C28D-B278-4DFA-A57E-853232030C07}" srcOrd="1" destOrd="0" presId="urn:microsoft.com/office/officeart/2005/8/layout/cycle5"/>
    <dgm:cxn modelId="{3D6D383A-C4C0-4244-87FC-2EC75E76AA5E}" type="presParOf" srcId="{730E5789-F4C8-4281-87A5-D278C4C6F040}" destId="{342AD525-4647-4DD4-AD3E-077F5328D7DC}" srcOrd="2" destOrd="0" presId="urn:microsoft.com/office/officeart/2005/8/layout/cycle5"/>
    <dgm:cxn modelId="{A4850079-8B51-48E4-9E1C-E48518A013B1}" type="presParOf" srcId="{730E5789-F4C8-4281-87A5-D278C4C6F040}" destId="{CD334A9A-EAC2-48EF-A03E-CB94D4B22E12}" srcOrd="3" destOrd="0" presId="urn:microsoft.com/office/officeart/2005/8/layout/cycle5"/>
    <dgm:cxn modelId="{6AC3A9FD-C5A6-4366-BC10-4713DB1CEEE0}" type="presParOf" srcId="{730E5789-F4C8-4281-87A5-D278C4C6F040}" destId="{49056FF7-1AD3-4DB4-BFA5-40F0E2D8BB69}" srcOrd="4" destOrd="0" presId="urn:microsoft.com/office/officeart/2005/8/layout/cycle5"/>
    <dgm:cxn modelId="{297AECF6-5381-44F1-9F27-B7305CD0AC77}" type="presParOf" srcId="{730E5789-F4C8-4281-87A5-D278C4C6F040}" destId="{E293131E-A60E-4DC3-AAED-C1BA10F8B21D}" srcOrd="5" destOrd="0" presId="urn:microsoft.com/office/officeart/2005/8/layout/cycle5"/>
    <dgm:cxn modelId="{71BD7530-3E82-4A58-826F-0FF83207FB96}" type="presParOf" srcId="{730E5789-F4C8-4281-87A5-D278C4C6F040}" destId="{E4409CCB-5468-4D63-A807-981177CDA974}" srcOrd="6" destOrd="0" presId="urn:microsoft.com/office/officeart/2005/8/layout/cycle5"/>
    <dgm:cxn modelId="{F6386D26-F928-4FF1-9B8E-0B9055CE1E0A}" type="presParOf" srcId="{730E5789-F4C8-4281-87A5-D278C4C6F040}" destId="{3240F6F7-8FF7-427B-827E-99C73EA19161}" srcOrd="7" destOrd="0" presId="urn:microsoft.com/office/officeart/2005/8/layout/cycle5"/>
    <dgm:cxn modelId="{B6391239-A7AF-41EF-B14C-D506167C975A}" type="presParOf" srcId="{730E5789-F4C8-4281-87A5-D278C4C6F040}" destId="{0DAA107B-F830-4B35-87D2-EE10FEF45C39}" srcOrd="8" destOrd="0" presId="urn:microsoft.com/office/officeart/2005/8/layout/cycle5"/>
    <dgm:cxn modelId="{72792813-714F-43B0-B8FF-483B7BCC64AC}" type="presParOf" srcId="{730E5789-F4C8-4281-87A5-D278C4C6F040}" destId="{F73D9B47-4063-4645-B7C5-3D3AA9343549}" srcOrd="9" destOrd="0" presId="urn:microsoft.com/office/officeart/2005/8/layout/cycle5"/>
    <dgm:cxn modelId="{594341E3-5F85-46D7-A965-FFC3B7CB0C75}" type="presParOf" srcId="{730E5789-F4C8-4281-87A5-D278C4C6F040}" destId="{3CFF6F80-B6E7-4D7E-B30C-B871D2C4396C}" srcOrd="10" destOrd="0" presId="urn:microsoft.com/office/officeart/2005/8/layout/cycle5"/>
    <dgm:cxn modelId="{BEEB23EA-5024-415E-910A-67B718F1AD12}" type="presParOf" srcId="{730E5789-F4C8-4281-87A5-D278C4C6F040}" destId="{9320DF25-3AC4-4D0D-B942-F75DC75A6C32}" srcOrd="11" destOrd="0" presId="urn:microsoft.com/office/officeart/2005/8/layout/cycle5"/>
    <dgm:cxn modelId="{B8CDA7A2-25E8-4F8C-8F2F-D09FB23AED1A}" type="presParOf" srcId="{730E5789-F4C8-4281-87A5-D278C4C6F040}" destId="{CED068AC-3390-40CF-AAC7-8919A976C4AB}" srcOrd="12" destOrd="0" presId="urn:microsoft.com/office/officeart/2005/8/layout/cycle5"/>
    <dgm:cxn modelId="{9F2350F4-9591-4656-AED8-696CB4BF5D51}" type="presParOf" srcId="{730E5789-F4C8-4281-87A5-D278C4C6F040}" destId="{FCF2E158-8839-4D66-A6BE-D9602017B4BE}" srcOrd="13" destOrd="0" presId="urn:microsoft.com/office/officeart/2005/8/layout/cycle5"/>
    <dgm:cxn modelId="{BFA0C2B9-757F-41EE-8D1F-AF940DB828BE}" type="presParOf" srcId="{730E5789-F4C8-4281-87A5-D278C4C6F040}" destId="{2CFACF2A-A974-4A24-927C-72EA4140767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F599F0-FE61-4E60-9FB5-0F0F743A840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2D7F5F-FE1D-4B00-8792-7AFF296B58F2}">
      <dgm:prSet phldrT="[Text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dirty="0">
            <a:latin typeface="Myriad Pro"/>
          </a:endParaRPr>
        </a:p>
      </dgm:t>
    </dgm:pt>
    <dgm:pt modelId="{60E5B74D-1713-4A15-9E63-1D13D5C0DA31}" type="parTrans" cxnId="{44107A28-F627-427C-BCF5-9B0B8D3BF709}">
      <dgm:prSet/>
      <dgm:spPr/>
      <dgm:t>
        <a:bodyPr/>
        <a:lstStyle/>
        <a:p>
          <a:endParaRPr lang="en-US"/>
        </a:p>
      </dgm:t>
    </dgm:pt>
    <dgm:pt modelId="{CB3CD9CD-6017-45CB-A55C-B82E553B2A2F}" type="sibTrans" cxnId="{44107A28-F627-427C-BCF5-9B0B8D3BF709}">
      <dgm:prSet/>
      <dgm:spPr/>
      <dgm:t>
        <a:bodyPr/>
        <a:lstStyle/>
        <a:p>
          <a:endParaRPr lang="en-US"/>
        </a:p>
      </dgm:t>
    </dgm:pt>
    <dgm:pt modelId="{131C676A-DCBB-4EAD-9FAB-D683EE837B37}">
      <dgm:prSet phldrT="[Text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dirty="0">
            <a:latin typeface="Myriad Pro"/>
          </a:endParaRPr>
        </a:p>
      </dgm:t>
    </dgm:pt>
    <dgm:pt modelId="{88045F41-A13A-403E-A3C2-302459796A1C}" type="parTrans" cxnId="{E7D4A7A6-E47C-4970-B589-3EC3C6DB8471}">
      <dgm:prSet/>
      <dgm:spPr/>
      <dgm:t>
        <a:bodyPr/>
        <a:lstStyle/>
        <a:p>
          <a:endParaRPr lang="en-US"/>
        </a:p>
      </dgm:t>
    </dgm:pt>
    <dgm:pt modelId="{4F78C6F1-1BCD-4CB4-B238-4FF185F0F56C}" type="sibTrans" cxnId="{E7D4A7A6-E47C-4970-B589-3EC3C6DB8471}">
      <dgm:prSet/>
      <dgm:spPr/>
      <dgm:t>
        <a:bodyPr/>
        <a:lstStyle/>
        <a:p>
          <a:endParaRPr lang="en-US"/>
        </a:p>
      </dgm:t>
    </dgm:pt>
    <dgm:pt modelId="{BE42A29E-0A41-4050-BC82-F78B2E69994E}">
      <dgm:prSet phldrT="[Text]"/>
      <dgm:spPr>
        <a:solidFill>
          <a:srgbClr val="FF33CC"/>
        </a:solidFill>
        <a:ln>
          <a:solidFill>
            <a:srgbClr val="FF33CC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dirty="0">
            <a:solidFill>
              <a:schemeClr val="bg1"/>
            </a:solidFill>
            <a:latin typeface="Myriad Pro"/>
          </a:endParaRPr>
        </a:p>
      </dgm:t>
    </dgm:pt>
    <dgm:pt modelId="{6162C543-88ED-4E7C-B201-DCDE97586172}" type="parTrans" cxnId="{1408F2BC-A80F-4D9E-811E-054AB5C64E79}">
      <dgm:prSet/>
      <dgm:spPr/>
      <dgm:t>
        <a:bodyPr/>
        <a:lstStyle/>
        <a:p>
          <a:endParaRPr lang="en-US"/>
        </a:p>
      </dgm:t>
    </dgm:pt>
    <dgm:pt modelId="{531C19A8-D59A-4A17-86B6-F122F7B00759}" type="sibTrans" cxnId="{1408F2BC-A80F-4D9E-811E-054AB5C64E79}">
      <dgm:prSet/>
      <dgm:spPr/>
      <dgm:t>
        <a:bodyPr/>
        <a:lstStyle/>
        <a:p>
          <a:endParaRPr lang="en-US"/>
        </a:p>
      </dgm:t>
    </dgm:pt>
    <dgm:pt modelId="{BE4124CE-6601-44EC-8CE5-E23CFAFDB48C}">
      <dgm:prSet phldrT="[Text]"/>
      <dgm:spPr>
        <a:solidFill>
          <a:srgbClr val="FF6600"/>
        </a:solidFill>
        <a:ln>
          <a:solidFill>
            <a:srgbClr val="FF66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dirty="0">
            <a:latin typeface="Myriad Pro"/>
          </a:endParaRPr>
        </a:p>
      </dgm:t>
    </dgm:pt>
    <dgm:pt modelId="{771DC7BD-D6DE-43DE-95AD-79C8D93A67BA}" type="parTrans" cxnId="{DB4CE166-9468-44DB-8137-723865D0F0DC}">
      <dgm:prSet/>
      <dgm:spPr/>
      <dgm:t>
        <a:bodyPr/>
        <a:lstStyle/>
        <a:p>
          <a:endParaRPr lang="en-US"/>
        </a:p>
      </dgm:t>
    </dgm:pt>
    <dgm:pt modelId="{D69CB0D4-AFF9-490E-BE5D-A69293BDC7B1}" type="sibTrans" cxnId="{DB4CE166-9468-44DB-8137-723865D0F0DC}">
      <dgm:prSet/>
      <dgm:spPr/>
      <dgm:t>
        <a:bodyPr/>
        <a:lstStyle/>
        <a:p>
          <a:endParaRPr lang="en-US"/>
        </a:p>
      </dgm:t>
    </dgm:pt>
    <dgm:pt modelId="{C255D5FD-662F-4B27-AD1B-8F6F2794F115}">
      <dgm:prSet phldrT="[Tex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dirty="0">
            <a:latin typeface="Myriad Pro"/>
          </a:endParaRPr>
        </a:p>
      </dgm:t>
    </dgm:pt>
    <dgm:pt modelId="{7153E743-3771-497B-9E72-4F990B22A58B}" type="parTrans" cxnId="{63E81665-E67A-408F-AD05-2BF0C189E465}">
      <dgm:prSet/>
      <dgm:spPr/>
      <dgm:t>
        <a:bodyPr/>
        <a:lstStyle/>
        <a:p>
          <a:endParaRPr lang="en-US"/>
        </a:p>
      </dgm:t>
    </dgm:pt>
    <dgm:pt modelId="{189C4BF7-8C2B-400D-8F2A-15B6115792AB}" type="sibTrans" cxnId="{63E81665-E67A-408F-AD05-2BF0C189E465}">
      <dgm:prSet/>
      <dgm:spPr/>
      <dgm:t>
        <a:bodyPr/>
        <a:lstStyle/>
        <a:p>
          <a:endParaRPr lang="en-US"/>
        </a:p>
      </dgm:t>
    </dgm:pt>
    <dgm:pt modelId="{730E5789-F4C8-4281-87A5-D278C4C6F040}" type="pres">
      <dgm:prSet presAssocID="{4BF599F0-FE61-4E60-9FB5-0F0F743A84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28419B-439C-4FED-8678-2DB4495A4294}" type="pres">
      <dgm:prSet presAssocID="{222D7F5F-FE1D-4B00-8792-7AFF296B58F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4C28D-B278-4DFA-A57E-853232030C07}" type="pres">
      <dgm:prSet presAssocID="{222D7F5F-FE1D-4B00-8792-7AFF296B58F2}" presName="spNode" presStyleCnt="0"/>
      <dgm:spPr/>
    </dgm:pt>
    <dgm:pt modelId="{342AD525-4647-4DD4-AD3E-077F5328D7DC}" type="pres">
      <dgm:prSet presAssocID="{CB3CD9CD-6017-45CB-A55C-B82E553B2A2F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D334A9A-EAC2-48EF-A03E-CB94D4B22E12}" type="pres">
      <dgm:prSet presAssocID="{131C676A-DCBB-4EAD-9FAB-D683EE837B3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56FF7-1AD3-4DB4-BFA5-40F0E2D8BB69}" type="pres">
      <dgm:prSet presAssocID="{131C676A-DCBB-4EAD-9FAB-D683EE837B37}" presName="spNode" presStyleCnt="0"/>
      <dgm:spPr/>
    </dgm:pt>
    <dgm:pt modelId="{E293131E-A60E-4DC3-AAED-C1BA10F8B21D}" type="pres">
      <dgm:prSet presAssocID="{4F78C6F1-1BCD-4CB4-B238-4FF185F0F56C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4409CCB-5468-4D63-A807-981177CDA974}" type="pres">
      <dgm:prSet presAssocID="{BE42A29E-0A41-4050-BC82-F78B2E69994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0F6F7-8FF7-427B-827E-99C73EA19161}" type="pres">
      <dgm:prSet presAssocID="{BE42A29E-0A41-4050-BC82-F78B2E69994E}" presName="spNode" presStyleCnt="0"/>
      <dgm:spPr/>
    </dgm:pt>
    <dgm:pt modelId="{0DAA107B-F830-4B35-87D2-EE10FEF45C39}" type="pres">
      <dgm:prSet presAssocID="{531C19A8-D59A-4A17-86B6-F122F7B0075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F73D9B47-4063-4645-B7C5-3D3AA9343549}" type="pres">
      <dgm:prSet presAssocID="{BE4124CE-6601-44EC-8CE5-E23CFAFDB4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F6F80-B6E7-4D7E-B30C-B871D2C4396C}" type="pres">
      <dgm:prSet presAssocID="{BE4124CE-6601-44EC-8CE5-E23CFAFDB48C}" presName="spNode" presStyleCnt="0"/>
      <dgm:spPr/>
    </dgm:pt>
    <dgm:pt modelId="{9320DF25-3AC4-4D0D-B942-F75DC75A6C32}" type="pres">
      <dgm:prSet presAssocID="{D69CB0D4-AFF9-490E-BE5D-A69293BDC7B1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ED068AC-3390-40CF-AAC7-8919A976C4AB}" type="pres">
      <dgm:prSet presAssocID="{C255D5FD-662F-4B27-AD1B-8F6F2794F1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E158-8839-4D66-A6BE-D9602017B4BE}" type="pres">
      <dgm:prSet presAssocID="{C255D5FD-662F-4B27-AD1B-8F6F2794F115}" presName="spNode" presStyleCnt="0"/>
      <dgm:spPr/>
    </dgm:pt>
    <dgm:pt modelId="{2CFACF2A-A974-4A24-927C-72EA41407673}" type="pres">
      <dgm:prSet presAssocID="{189C4BF7-8C2B-400D-8F2A-15B6115792A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BDE9D34A-E87D-427D-9A2A-3A7708AA79C2}" type="presOf" srcId="{BE4124CE-6601-44EC-8CE5-E23CFAFDB48C}" destId="{F73D9B47-4063-4645-B7C5-3D3AA9343549}" srcOrd="0" destOrd="0" presId="urn:microsoft.com/office/officeart/2005/8/layout/cycle5"/>
    <dgm:cxn modelId="{63E81665-E67A-408F-AD05-2BF0C189E465}" srcId="{4BF599F0-FE61-4E60-9FB5-0F0F743A8406}" destId="{C255D5FD-662F-4B27-AD1B-8F6F2794F115}" srcOrd="4" destOrd="0" parTransId="{7153E743-3771-497B-9E72-4F990B22A58B}" sibTransId="{189C4BF7-8C2B-400D-8F2A-15B6115792AB}"/>
    <dgm:cxn modelId="{D91D2AF9-E4AA-47F5-AE57-7C2276F4531A}" type="presOf" srcId="{CB3CD9CD-6017-45CB-A55C-B82E553B2A2F}" destId="{342AD525-4647-4DD4-AD3E-077F5328D7DC}" srcOrd="0" destOrd="0" presId="urn:microsoft.com/office/officeart/2005/8/layout/cycle5"/>
    <dgm:cxn modelId="{F2648C92-A99C-4786-BDE7-6E2DEC58E34E}" type="presOf" srcId="{531C19A8-D59A-4A17-86B6-F122F7B00759}" destId="{0DAA107B-F830-4B35-87D2-EE10FEF45C39}" srcOrd="0" destOrd="0" presId="urn:microsoft.com/office/officeart/2005/8/layout/cycle5"/>
    <dgm:cxn modelId="{45D81136-F03D-4D41-88B0-A8F7E6744C1D}" type="presOf" srcId="{4F78C6F1-1BCD-4CB4-B238-4FF185F0F56C}" destId="{E293131E-A60E-4DC3-AAED-C1BA10F8B21D}" srcOrd="0" destOrd="0" presId="urn:microsoft.com/office/officeart/2005/8/layout/cycle5"/>
    <dgm:cxn modelId="{44107A28-F627-427C-BCF5-9B0B8D3BF709}" srcId="{4BF599F0-FE61-4E60-9FB5-0F0F743A8406}" destId="{222D7F5F-FE1D-4B00-8792-7AFF296B58F2}" srcOrd="0" destOrd="0" parTransId="{60E5B74D-1713-4A15-9E63-1D13D5C0DA31}" sibTransId="{CB3CD9CD-6017-45CB-A55C-B82E553B2A2F}"/>
    <dgm:cxn modelId="{C18F99B9-FA58-4646-ABEF-42B6277A24E0}" type="presOf" srcId="{4BF599F0-FE61-4E60-9FB5-0F0F743A8406}" destId="{730E5789-F4C8-4281-87A5-D278C4C6F040}" srcOrd="0" destOrd="0" presId="urn:microsoft.com/office/officeart/2005/8/layout/cycle5"/>
    <dgm:cxn modelId="{399980E6-03B5-435F-B3D0-AC664F50A9ED}" type="presOf" srcId="{222D7F5F-FE1D-4B00-8792-7AFF296B58F2}" destId="{3728419B-439C-4FED-8678-2DB4495A4294}" srcOrd="0" destOrd="0" presId="urn:microsoft.com/office/officeart/2005/8/layout/cycle5"/>
    <dgm:cxn modelId="{7B9F325C-18F7-4D25-9410-6DD03B24A23F}" type="presOf" srcId="{189C4BF7-8C2B-400D-8F2A-15B6115792AB}" destId="{2CFACF2A-A974-4A24-927C-72EA41407673}" srcOrd="0" destOrd="0" presId="urn:microsoft.com/office/officeart/2005/8/layout/cycle5"/>
    <dgm:cxn modelId="{E7D4A7A6-E47C-4970-B589-3EC3C6DB8471}" srcId="{4BF599F0-FE61-4E60-9FB5-0F0F743A8406}" destId="{131C676A-DCBB-4EAD-9FAB-D683EE837B37}" srcOrd="1" destOrd="0" parTransId="{88045F41-A13A-403E-A3C2-302459796A1C}" sibTransId="{4F78C6F1-1BCD-4CB4-B238-4FF185F0F56C}"/>
    <dgm:cxn modelId="{F764B1D8-1F7A-4B74-A5F5-28469C7858FA}" type="presOf" srcId="{131C676A-DCBB-4EAD-9FAB-D683EE837B37}" destId="{CD334A9A-EAC2-48EF-A03E-CB94D4B22E12}" srcOrd="0" destOrd="0" presId="urn:microsoft.com/office/officeart/2005/8/layout/cycle5"/>
    <dgm:cxn modelId="{DB4CE166-9468-44DB-8137-723865D0F0DC}" srcId="{4BF599F0-FE61-4E60-9FB5-0F0F743A8406}" destId="{BE4124CE-6601-44EC-8CE5-E23CFAFDB48C}" srcOrd="3" destOrd="0" parTransId="{771DC7BD-D6DE-43DE-95AD-79C8D93A67BA}" sibTransId="{D69CB0D4-AFF9-490E-BE5D-A69293BDC7B1}"/>
    <dgm:cxn modelId="{1408F2BC-A80F-4D9E-811E-054AB5C64E79}" srcId="{4BF599F0-FE61-4E60-9FB5-0F0F743A8406}" destId="{BE42A29E-0A41-4050-BC82-F78B2E69994E}" srcOrd="2" destOrd="0" parTransId="{6162C543-88ED-4E7C-B201-DCDE97586172}" sibTransId="{531C19A8-D59A-4A17-86B6-F122F7B00759}"/>
    <dgm:cxn modelId="{CA0CEB24-70E7-465D-AC14-FCD587BEF9C7}" type="presOf" srcId="{BE42A29E-0A41-4050-BC82-F78B2E69994E}" destId="{E4409CCB-5468-4D63-A807-981177CDA974}" srcOrd="0" destOrd="0" presId="urn:microsoft.com/office/officeart/2005/8/layout/cycle5"/>
    <dgm:cxn modelId="{7B84BC96-B8B4-4D09-94CE-8488EDEC0734}" type="presOf" srcId="{D69CB0D4-AFF9-490E-BE5D-A69293BDC7B1}" destId="{9320DF25-3AC4-4D0D-B942-F75DC75A6C32}" srcOrd="0" destOrd="0" presId="urn:microsoft.com/office/officeart/2005/8/layout/cycle5"/>
    <dgm:cxn modelId="{41B6D322-3A4B-4359-9F21-B4CC0ED9EBF6}" type="presOf" srcId="{C255D5FD-662F-4B27-AD1B-8F6F2794F115}" destId="{CED068AC-3390-40CF-AAC7-8919A976C4AB}" srcOrd="0" destOrd="0" presId="urn:microsoft.com/office/officeart/2005/8/layout/cycle5"/>
    <dgm:cxn modelId="{ABAFF71A-75EA-4AA2-A880-E57F7D59873C}" type="presParOf" srcId="{730E5789-F4C8-4281-87A5-D278C4C6F040}" destId="{3728419B-439C-4FED-8678-2DB4495A4294}" srcOrd="0" destOrd="0" presId="urn:microsoft.com/office/officeart/2005/8/layout/cycle5"/>
    <dgm:cxn modelId="{51EB3D48-ED7A-44F1-ABD4-D7AB31761B50}" type="presParOf" srcId="{730E5789-F4C8-4281-87A5-D278C4C6F040}" destId="{08F4C28D-B278-4DFA-A57E-853232030C07}" srcOrd="1" destOrd="0" presId="urn:microsoft.com/office/officeart/2005/8/layout/cycle5"/>
    <dgm:cxn modelId="{54EFA71A-DF8D-4D6F-B0FC-09066CAD04EB}" type="presParOf" srcId="{730E5789-F4C8-4281-87A5-D278C4C6F040}" destId="{342AD525-4647-4DD4-AD3E-077F5328D7DC}" srcOrd="2" destOrd="0" presId="urn:microsoft.com/office/officeart/2005/8/layout/cycle5"/>
    <dgm:cxn modelId="{FEEC0501-640E-45D5-B7FF-AA0ABDA3AC85}" type="presParOf" srcId="{730E5789-F4C8-4281-87A5-D278C4C6F040}" destId="{CD334A9A-EAC2-48EF-A03E-CB94D4B22E12}" srcOrd="3" destOrd="0" presId="urn:microsoft.com/office/officeart/2005/8/layout/cycle5"/>
    <dgm:cxn modelId="{2ABBB7EE-E471-4DA6-A7E5-75682F790C31}" type="presParOf" srcId="{730E5789-F4C8-4281-87A5-D278C4C6F040}" destId="{49056FF7-1AD3-4DB4-BFA5-40F0E2D8BB69}" srcOrd="4" destOrd="0" presId="urn:microsoft.com/office/officeart/2005/8/layout/cycle5"/>
    <dgm:cxn modelId="{432CA049-574F-4565-9F6B-2864F75CC0E0}" type="presParOf" srcId="{730E5789-F4C8-4281-87A5-D278C4C6F040}" destId="{E293131E-A60E-4DC3-AAED-C1BA10F8B21D}" srcOrd="5" destOrd="0" presId="urn:microsoft.com/office/officeart/2005/8/layout/cycle5"/>
    <dgm:cxn modelId="{5167588E-9558-4ED1-9C57-BE6DDAC7040A}" type="presParOf" srcId="{730E5789-F4C8-4281-87A5-D278C4C6F040}" destId="{E4409CCB-5468-4D63-A807-981177CDA974}" srcOrd="6" destOrd="0" presId="urn:microsoft.com/office/officeart/2005/8/layout/cycle5"/>
    <dgm:cxn modelId="{C5FBFA2F-1296-47E2-AE6A-0B5F53BFA593}" type="presParOf" srcId="{730E5789-F4C8-4281-87A5-D278C4C6F040}" destId="{3240F6F7-8FF7-427B-827E-99C73EA19161}" srcOrd="7" destOrd="0" presId="urn:microsoft.com/office/officeart/2005/8/layout/cycle5"/>
    <dgm:cxn modelId="{B1AFE092-23FF-4362-A803-FCA02ED6A986}" type="presParOf" srcId="{730E5789-F4C8-4281-87A5-D278C4C6F040}" destId="{0DAA107B-F830-4B35-87D2-EE10FEF45C39}" srcOrd="8" destOrd="0" presId="urn:microsoft.com/office/officeart/2005/8/layout/cycle5"/>
    <dgm:cxn modelId="{071FA7DE-7691-45D4-A987-51987120BCDD}" type="presParOf" srcId="{730E5789-F4C8-4281-87A5-D278C4C6F040}" destId="{F73D9B47-4063-4645-B7C5-3D3AA9343549}" srcOrd="9" destOrd="0" presId="urn:microsoft.com/office/officeart/2005/8/layout/cycle5"/>
    <dgm:cxn modelId="{9427ED08-7494-4397-81E9-393A6A4243C9}" type="presParOf" srcId="{730E5789-F4C8-4281-87A5-D278C4C6F040}" destId="{3CFF6F80-B6E7-4D7E-B30C-B871D2C4396C}" srcOrd="10" destOrd="0" presId="urn:microsoft.com/office/officeart/2005/8/layout/cycle5"/>
    <dgm:cxn modelId="{D541CB06-7E28-4649-AC75-6AFB05B57F7C}" type="presParOf" srcId="{730E5789-F4C8-4281-87A5-D278C4C6F040}" destId="{9320DF25-3AC4-4D0D-B942-F75DC75A6C32}" srcOrd="11" destOrd="0" presId="urn:microsoft.com/office/officeart/2005/8/layout/cycle5"/>
    <dgm:cxn modelId="{BEE55747-D957-42AA-8057-BF94D7EC8C1A}" type="presParOf" srcId="{730E5789-F4C8-4281-87A5-D278C4C6F040}" destId="{CED068AC-3390-40CF-AAC7-8919A976C4AB}" srcOrd="12" destOrd="0" presId="urn:microsoft.com/office/officeart/2005/8/layout/cycle5"/>
    <dgm:cxn modelId="{28F63CC6-0F0B-46F8-9D65-D6D0B3EEEBDB}" type="presParOf" srcId="{730E5789-F4C8-4281-87A5-D278C4C6F040}" destId="{FCF2E158-8839-4D66-A6BE-D9602017B4BE}" srcOrd="13" destOrd="0" presId="urn:microsoft.com/office/officeart/2005/8/layout/cycle5"/>
    <dgm:cxn modelId="{C1A60BB0-4694-4AE5-9BF8-7611173DAAFC}" type="presParOf" srcId="{730E5789-F4C8-4281-87A5-D278C4C6F040}" destId="{2CFACF2A-A974-4A24-927C-72EA4140767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8419B-439C-4FED-8678-2DB4495A4294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sz="1400" kern="1200" dirty="0">
            <a:latin typeface="Myriad Pro"/>
          </a:endParaRPr>
        </a:p>
      </dsp:txBody>
      <dsp:txXfrm>
        <a:off x="2422865" y="44730"/>
        <a:ext cx="1250268" cy="783022"/>
      </dsp:txXfrm>
    </dsp:sp>
    <dsp:sp modelId="{342AD525-4647-4DD4-AD3E-077F5328D7DC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78672" y="220630"/>
              </a:moveTo>
              <a:arcTo wR="1732594" hR="1732594" stAng="17953853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34A9A-EAC2-48EF-A03E-CB94D4B22E12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rgbClr val="92D050"/>
        </a:solidFill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sz="1400" kern="1200" dirty="0">
            <a:latin typeface="Myriad Pro"/>
          </a:endParaRPr>
        </a:p>
      </dsp:txBody>
      <dsp:txXfrm>
        <a:off x="4070661" y="1241923"/>
        <a:ext cx="1250268" cy="783022"/>
      </dsp:txXfrm>
    </dsp:sp>
    <dsp:sp modelId="{E293131E-A60E-4DC3-AAED-C1BA10F8B21D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1025" y="1852639"/>
              </a:moveTo>
              <a:arcTo wR="1732594" hR="1732594" stAng="21838381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09CCB-5468-4D63-A807-981177CDA974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rgbClr val="FF33CC"/>
        </a:solidFill>
        <a:ln w="15875" cap="flat" cmpd="sng" algn="ctr">
          <a:solidFill>
            <a:srgbClr val="FF33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sz="1400" kern="1200" dirty="0">
            <a:solidFill>
              <a:schemeClr val="bg1"/>
            </a:solidFill>
            <a:latin typeface="Myriad Pro"/>
          </a:endParaRPr>
        </a:p>
      </dsp:txBody>
      <dsp:txXfrm>
        <a:off x="3441259" y="3179023"/>
        <a:ext cx="1250268" cy="783022"/>
      </dsp:txXfrm>
    </dsp:sp>
    <dsp:sp modelId="{0DAA107B-F830-4B35-87D2-EE10FEF45C39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45042" y="3452114"/>
              </a:moveTo>
              <a:arcTo wR="1732594" hR="1732594" stAng="4977406" swAng="8451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D9B47-4063-4645-B7C5-3D3AA9343549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rgbClr val="FF6600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sz="1400" kern="1200" dirty="0">
            <a:latin typeface="Myriad Pro"/>
          </a:endParaRPr>
        </a:p>
      </dsp:txBody>
      <dsp:txXfrm>
        <a:off x="1404472" y="3179023"/>
        <a:ext cx="1250268" cy="783022"/>
      </dsp:txXfrm>
    </dsp:sp>
    <dsp:sp modelId="{9320DF25-3AC4-4D0D-B942-F75DC75A6C32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747" y="2509097"/>
              </a:moveTo>
              <a:arcTo wR="1732594" hR="1732594" stAng="9202406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068AC-3390-40CF-AAC7-8919A976C4AB}">
      <dsp:nvSpPr>
        <dsp:cNvPr id="0" name=""/>
        <dsp:cNvSpPr/>
      </dsp:nvSpPr>
      <dsp:spPr>
        <a:xfrm>
          <a:off x="732710" y="1199563"/>
          <a:ext cx="1334988" cy="867742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sz="1400" kern="1200" dirty="0">
            <a:latin typeface="Myriad Pro"/>
          </a:endParaRPr>
        </a:p>
      </dsp:txBody>
      <dsp:txXfrm>
        <a:off x="775070" y="1241923"/>
        <a:ext cx="1250268" cy="783022"/>
      </dsp:txXfrm>
    </dsp:sp>
    <dsp:sp modelId="{2CFACF2A-A974-4A24-927C-72EA41407673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16846" y="605345"/>
              </a:moveTo>
              <a:arcTo wR="1732594" hR="1732594" stAng="13235271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8419B-439C-4FED-8678-2DB4495A4294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sz="1400" kern="1200" dirty="0">
            <a:latin typeface="Myriad Pro"/>
          </a:endParaRPr>
        </a:p>
      </dsp:txBody>
      <dsp:txXfrm>
        <a:off x="2422865" y="44730"/>
        <a:ext cx="1250268" cy="783022"/>
      </dsp:txXfrm>
    </dsp:sp>
    <dsp:sp modelId="{342AD525-4647-4DD4-AD3E-077F5328D7DC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78672" y="220630"/>
              </a:moveTo>
              <a:arcTo wR="1732594" hR="1732594" stAng="17953853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34A9A-EAC2-48EF-A03E-CB94D4B22E12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rgbClr val="92D050"/>
        </a:solidFill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sz="1400" kern="1200" dirty="0">
            <a:latin typeface="Myriad Pro"/>
          </a:endParaRPr>
        </a:p>
      </dsp:txBody>
      <dsp:txXfrm>
        <a:off x="4070661" y="1241923"/>
        <a:ext cx="1250268" cy="783022"/>
      </dsp:txXfrm>
    </dsp:sp>
    <dsp:sp modelId="{E293131E-A60E-4DC3-AAED-C1BA10F8B21D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1025" y="1852639"/>
              </a:moveTo>
              <a:arcTo wR="1732594" hR="1732594" stAng="21838381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09CCB-5468-4D63-A807-981177CDA974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rgbClr val="FF33CC"/>
        </a:solidFill>
        <a:ln w="15875" cap="flat" cmpd="sng" algn="ctr">
          <a:solidFill>
            <a:srgbClr val="FF33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sz="1400" kern="1200" dirty="0">
            <a:solidFill>
              <a:schemeClr val="bg1"/>
            </a:solidFill>
            <a:latin typeface="Myriad Pro"/>
          </a:endParaRPr>
        </a:p>
      </dsp:txBody>
      <dsp:txXfrm>
        <a:off x="3441259" y="3179023"/>
        <a:ext cx="1250268" cy="783022"/>
      </dsp:txXfrm>
    </dsp:sp>
    <dsp:sp modelId="{0DAA107B-F830-4B35-87D2-EE10FEF45C39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45042" y="3452114"/>
              </a:moveTo>
              <a:arcTo wR="1732594" hR="1732594" stAng="4977406" swAng="8451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D9B47-4063-4645-B7C5-3D3AA9343549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rgbClr val="FF6600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sz="1400" kern="1200" dirty="0">
            <a:latin typeface="Myriad Pro"/>
          </a:endParaRPr>
        </a:p>
      </dsp:txBody>
      <dsp:txXfrm>
        <a:off x="1404472" y="3179023"/>
        <a:ext cx="1250268" cy="783022"/>
      </dsp:txXfrm>
    </dsp:sp>
    <dsp:sp modelId="{9320DF25-3AC4-4D0D-B942-F75DC75A6C32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747" y="2509097"/>
              </a:moveTo>
              <a:arcTo wR="1732594" hR="1732594" stAng="9202406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068AC-3390-40CF-AAC7-8919A976C4AB}">
      <dsp:nvSpPr>
        <dsp:cNvPr id="0" name=""/>
        <dsp:cNvSpPr/>
      </dsp:nvSpPr>
      <dsp:spPr>
        <a:xfrm>
          <a:off x="732710" y="1199563"/>
          <a:ext cx="1334988" cy="867742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sz="1400" kern="1200" dirty="0">
            <a:latin typeface="Myriad Pro"/>
          </a:endParaRPr>
        </a:p>
      </dsp:txBody>
      <dsp:txXfrm>
        <a:off x="775070" y="1241923"/>
        <a:ext cx="1250268" cy="783022"/>
      </dsp:txXfrm>
    </dsp:sp>
    <dsp:sp modelId="{2CFACF2A-A974-4A24-927C-72EA41407673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16846" y="605345"/>
              </a:moveTo>
              <a:arcTo wR="1732594" hR="1732594" stAng="13235271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8419B-439C-4FED-8678-2DB4495A4294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sz="1400" kern="1200" dirty="0">
            <a:latin typeface="Myriad Pro"/>
          </a:endParaRPr>
        </a:p>
      </dsp:txBody>
      <dsp:txXfrm>
        <a:off x="2422865" y="44730"/>
        <a:ext cx="1250268" cy="783022"/>
      </dsp:txXfrm>
    </dsp:sp>
    <dsp:sp modelId="{342AD525-4647-4DD4-AD3E-077F5328D7DC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78672" y="220630"/>
              </a:moveTo>
              <a:arcTo wR="1732594" hR="1732594" stAng="17953853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34A9A-EAC2-48EF-A03E-CB94D4B22E12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rgbClr val="92D050"/>
        </a:solidFill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sz="1400" kern="1200" dirty="0">
            <a:latin typeface="Myriad Pro"/>
          </a:endParaRPr>
        </a:p>
      </dsp:txBody>
      <dsp:txXfrm>
        <a:off x="4070661" y="1241923"/>
        <a:ext cx="1250268" cy="783022"/>
      </dsp:txXfrm>
    </dsp:sp>
    <dsp:sp modelId="{E293131E-A60E-4DC3-AAED-C1BA10F8B21D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1025" y="1852639"/>
              </a:moveTo>
              <a:arcTo wR="1732594" hR="1732594" stAng="21838381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09CCB-5468-4D63-A807-981177CDA974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rgbClr val="FF33CC"/>
        </a:solidFill>
        <a:ln w="15875" cap="flat" cmpd="sng" algn="ctr">
          <a:solidFill>
            <a:srgbClr val="FF33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sz="1400" kern="1200" dirty="0">
            <a:solidFill>
              <a:schemeClr val="bg1"/>
            </a:solidFill>
            <a:latin typeface="Myriad Pro"/>
          </a:endParaRPr>
        </a:p>
      </dsp:txBody>
      <dsp:txXfrm>
        <a:off x="3441259" y="3179023"/>
        <a:ext cx="1250268" cy="783022"/>
      </dsp:txXfrm>
    </dsp:sp>
    <dsp:sp modelId="{0DAA107B-F830-4B35-87D2-EE10FEF45C39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45042" y="3452114"/>
              </a:moveTo>
              <a:arcTo wR="1732594" hR="1732594" stAng="4977406" swAng="8451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D9B47-4063-4645-B7C5-3D3AA9343549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rgbClr val="FF6600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sz="1400" kern="1200" dirty="0">
            <a:latin typeface="Myriad Pro"/>
          </a:endParaRPr>
        </a:p>
      </dsp:txBody>
      <dsp:txXfrm>
        <a:off x="1404472" y="3179023"/>
        <a:ext cx="1250268" cy="783022"/>
      </dsp:txXfrm>
    </dsp:sp>
    <dsp:sp modelId="{9320DF25-3AC4-4D0D-B942-F75DC75A6C32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747" y="2509097"/>
              </a:moveTo>
              <a:arcTo wR="1732594" hR="1732594" stAng="9202406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068AC-3390-40CF-AAC7-8919A976C4AB}">
      <dsp:nvSpPr>
        <dsp:cNvPr id="0" name=""/>
        <dsp:cNvSpPr/>
      </dsp:nvSpPr>
      <dsp:spPr>
        <a:xfrm>
          <a:off x="732710" y="1199563"/>
          <a:ext cx="1334988" cy="867742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sz="1400" kern="1200" dirty="0">
            <a:latin typeface="Myriad Pro"/>
          </a:endParaRPr>
        </a:p>
      </dsp:txBody>
      <dsp:txXfrm>
        <a:off x="775070" y="1241923"/>
        <a:ext cx="1250268" cy="783022"/>
      </dsp:txXfrm>
    </dsp:sp>
    <dsp:sp modelId="{2CFACF2A-A974-4A24-927C-72EA41407673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16846" y="605345"/>
              </a:moveTo>
              <a:arcTo wR="1732594" hR="1732594" stAng="13235271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8419B-439C-4FED-8678-2DB4495A4294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sz="1400" kern="1200" dirty="0">
            <a:latin typeface="Myriad Pro"/>
          </a:endParaRPr>
        </a:p>
      </dsp:txBody>
      <dsp:txXfrm>
        <a:off x="2422865" y="44730"/>
        <a:ext cx="1250268" cy="783022"/>
      </dsp:txXfrm>
    </dsp:sp>
    <dsp:sp modelId="{342AD525-4647-4DD4-AD3E-077F5328D7DC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78672" y="220630"/>
              </a:moveTo>
              <a:arcTo wR="1732594" hR="1732594" stAng="17953853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34A9A-EAC2-48EF-A03E-CB94D4B22E12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rgbClr val="92D050"/>
        </a:solidFill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sz="1400" kern="1200" dirty="0">
            <a:latin typeface="Myriad Pro"/>
          </a:endParaRPr>
        </a:p>
      </dsp:txBody>
      <dsp:txXfrm>
        <a:off x="4070661" y="1241923"/>
        <a:ext cx="1250268" cy="783022"/>
      </dsp:txXfrm>
    </dsp:sp>
    <dsp:sp modelId="{E293131E-A60E-4DC3-AAED-C1BA10F8B21D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1025" y="1852639"/>
              </a:moveTo>
              <a:arcTo wR="1732594" hR="1732594" stAng="21838381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09CCB-5468-4D63-A807-981177CDA974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rgbClr val="FF33CC"/>
        </a:solidFill>
        <a:ln w="15875" cap="flat" cmpd="sng" algn="ctr">
          <a:solidFill>
            <a:srgbClr val="FF33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sz="1400" kern="1200" dirty="0">
            <a:solidFill>
              <a:schemeClr val="bg1"/>
            </a:solidFill>
            <a:latin typeface="Myriad Pro"/>
          </a:endParaRPr>
        </a:p>
      </dsp:txBody>
      <dsp:txXfrm>
        <a:off x="3441259" y="3179023"/>
        <a:ext cx="1250268" cy="783022"/>
      </dsp:txXfrm>
    </dsp:sp>
    <dsp:sp modelId="{0DAA107B-F830-4B35-87D2-EE10FEF45C39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45042" y="3452114"/>
              </a:moveTo>
              <a:arcTo wR="1732594" hR="1732594" stAng="4977406" swAng="8451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D9B47-4063-4645-B7C5-3D3AA9343549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rgbClr val="FF6600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sz="1400" kern="1200" dirty="0">
            <a:latin typeface="Myriad Pro"/>
          </a:endParaRPr>
        </a:p>
      </dsp:txBody>
      <dsp:txXfrm>
        <a:off x="1404472" y="3179023"/>
        <a:ext cx="1250268" cy="783022"/>
      </dsp:txXfrm>
    </dsp:sp>
    <dsp:sp modelId="{9320DF25-3AC4-4D0D-B942-F75DC75A6C32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747" y="2509097"/>
              </a:moveTo>
              <a:arcTo wR="1732594" hR="1732594" stAng="9202406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068AC-3390-40CF-AAC7-8919A976C4AB}">
      <dsp:nvSpPr>
        <dsp:cNvPr id="0" name=""/>
        <dsp:cNvSpPr/>
      </dsp:nvSpPr>
      <dsp:spPr>
        <a:xfrm>
          <a:off x="732710" y="1199563"/>
          <a:ext cx="1334988" cy="867742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sz="1400" kern="1200" dirty="0">
            <a:latin typeface="Myriad Pro"/>
          </a:endParaRPr>
        </a:p>
      </dsp:txBody>
      <dsp:txXfrm>
        <a:off x="775070" y="1241923"/>
        <a:ext cx="1250268" cy="783022"/>
      </dsp:txXfrm>
    </dsp:sp>
    <dsp:sp modelId="{2CFACF2A-A974-4A24-927C-72EA41407673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16846" y="605345"/>
              </a:moveTo>
              <a:arcTo wR="1732594" hR="1732594" stAng="13235271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8419B-439C-4FED-8678-2DB4495A4294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sz="1400" kern="1200" dirty="0">
            <a:latin typeface="Myriad Pro"/>
          </a:endParaRPr>
        </a:p>
      </dsp:txBody>
      <dsp:txXfrm>
        <a:off x="2422865" y="44730"/>
        <a:ext cx="1250268" cy="783022"/>
      </dsp:txXfrm>
    </dsp:sp>
    <dsp:sp modelId="{342AD525-4647-4DD4-AD3E-077F5328D7DC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78672" y="220630"/>
              </a:moveTo>
              <a:arcTo wR="1732594" hR="1732594" stAng="17953853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34A9A-EAC2-48EF-A03E-CB94D4B22E12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rgbClr val="92D050"/>
        </a:solidFill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sz="1400" kern="1200" dirty="0">
            <a:latin typeface="Myriad Pro"/>
          </a:endParaRPr>
        </a:p>
      </dsp:txBody>
      <dsp:txXfrm>
        <a:off x="4070661" y="1241923"/>
        <a:ext cx="1250268" cy="783022"/>
      </dsp:txXfrm>
    </dsp:sp>
    <dsp:sp modelId="{E293131E-A60E-4DC3-AAED-C1BA10F8B21D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1025" y="1852639"/>
              </a:moveTo>
              <a:arcTo wR="1732594" hR="1732594" stAng="21838381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09CCB-5468-4D63-A807-981177CDA974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rgbClr val="FF33CC"/>
        </a:solidFill>
        <a:ln w="15875" cap="flat" cmpd="sng" algn="ctr">
          <a:solidFill>
            <a:srgbClr val="FF33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sz="1400" kern="1200" dirty="0">
            <a:solidFill>
              <a:schemeClr val="bg1"/>
            </a:solidFill>
            <a:latin typeface="Myriad Pro"/>
          </a:endParaRPr>
        </a:p>
      </dsp:txBody>
      <dsp:txXfrm>
        <a:off x="3441259" y="3179023"/>
        <a:ext cx="1250268" cy="783022"/>
      </dsp:txXfrm>
    </dsp:sp>
    <dsp:sp modelId="{0DAA107B-F830-4B35-87D2-EE10FEF45C39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45042" y="3452114"/>
              </a:moveTo>
              <a:arcTo wR="1732594" hR="1732594" stAng="4977406" swAng="8451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D9B47-4063-4645-B7C5-3D3AA9343549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rgbClr val="FF6600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sz="1400" kern="1200" dirty="0">
            <a:latin typeface="Myriad Pro"/>
          </a:endParaRPr>
        </a:p>
      </dsp:txBody>
      <dsp:txXfrm>
        <a:off x="1404472" y="3179023"/>
        <a:ext cx="1250268" cy="783022"/>
      </dsp:txXfrm>
    </dsp:sp>
    <dsp:sp modelId="{9320DF25-3AC4-4D0D-B942-F75DC75A6C32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747" y="2509097"/>
              </a:moveTo>
              <a:arcTo wR="1732594" hR="1732594" stAng="9202406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068AC-3390-40CF-AAC7-8919A976C4AB}">
      <dsp:nvSpPr>
        <dsp:cNvPr id="0" name=""/>
        <dsp:cNvSpPr/>
      </dsp:nvSpPr>
      <dsp:spPr>
        <a:xfrm>
          <a:off x="732710" y="1199563"/>
          <a:ext cx="1334988" cy="867742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sz="1400" kern="1200" dirty="0">
            <a:latin typeface="Myriad Pro"/>
          </a:endParaRPr>
        </a:p>
      </dsp:txBody>
      <dsp:txXfrm>
        <a:off x="775070" y="1241923"/>
        <a:ext cx="1250268" cy="783022"/>
      </dsp:txXfrm>
    </dsp:sp>
    <dsp:sp modelId="{2CFACF2A-A974-4A24-927C-72EA41407673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16846" y="605345"/>
              </a:moveTo>
              <a:arcTo wR="1732594" hR="1732594" stAng="13235271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8419B-439C-4FED-8678-2DB4495A4294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Disseminating Science </a:t>
          </a:r>
          <a:endParaRPr lang="en-US" sz="1400" kern="1200" dirty="0">
            <a:latin typeface="Myriad Pro"/>
          </a:endParaRPr>
        </a:p>
      </dsp:txBody>
      <dsp:txXfrm>
        <a:off x="2422865" y="44730"/>
        <a:ext cx="1250268" cy="783022"/>
      </dsp:txXfrm>
    </dsp:sp>
    <dsp:sp modelId="{342AD525-4647-4DD4-AD3E-077F5328D7DC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78672" y="220630"/>
              </a:moveTo>
              <a:arcTo wR="1732594" hR="1732594" stAng="17953853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34A9A-EAC2-48EF-A03E-CB94D4B22E12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rgbClr val="92D050"/>
        </a:solidFill>
        <a:ln w="15875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Creating Awareness</a:t>
          </a:r>
          <a:endParaRPr lang="en-US" sz="1400" kern="1200" dirty="0">
            <a:latin typeface="Myriad Pro"/>
          </a:endParaRPr>
        </a:p>
      </dsp:txBody>
      <dsp:txXfrm>
        <a:off x="4070661" y="1241923"/>
        <a:ext cx="1250268" cy="783022"/>
      </dsp:txXfrm>
    </dsp:sp>
    <dsp:sp modelId="{E293131E-A60E-4DC3-AAED-C1BA10F8B21D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1025" y="1852639"/>
              </a:moveTo>
              <a:arcTo wR="1732594" hR="1732594" stAng="21838381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09CCB-5468-4D63-A807-981177CDA974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rgbClr val="FF33CC"/>
        </a:solidFill>
        <a:ln w="15875" cap="flat" cmpd="sng" algn="ctr">
          <a:solidFill>
            <a:srgbClr val="FF33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Catalyzing Action</a:t>
          </a:r>
          <a:endParaRPr lang="en-US" sz="1400" kern="1200" dirty="0">
            <a:solidFill>
              <a:schemeClr val="bg1"/>
            </a:solidFill>
            <a:latin typeface="Myriad Pro"/>
          </a:endParaRPr>
        </a:p>
      </dsp:txBody>
      <dsp:txXfrm>
        <a:off x="3441259" y="3179023"/>
        <a:ext cx="1250268" cy="783022"/>
      </dsp:txXfrm>
    </dsp:sp>
    <dsp:sp modelId="{0DAA107B-F830-4B35-87D2-EE10FEF45C39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45042" y="3452114"/>
              </a:moveTo>
              <a:arcTo wR="1732594" hR="1732594" stAng="4977406" swAng="8451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D9B47-4063-4645-B7C5-3D3AA9343549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rgbClr val="FF6600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Effecting Change </a:t>
          </a:r>
          <a:endParaRPr lang="en-US" sz="1400" kern="1200" dirty="0">
            <a:latin typeface="Myriad Pro"/>
          </a:endParaRPr>
        </a:p>
      </dsp:txBody>
      <dsp:txXfrm>
        <a:off x="1404472" y="3179023"/>
        <a:ext cx="1250268" cy="783022"/>
      </dsp:txXfrm>
    </dsp:sp>
    <dsp:sp modelId="{9320DF25-3AC4-4D0D-B942-F75DC75A6C32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747" y="2509097"/>
              </a:moveTo>
              <a:arcTo wR="1732594" hR="1732594" stAng="9202406" swAng="1359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068AC-3390-40CF-AAC7-8919A976C4AB}">
      <dsp:nvSpPr>
        <dsp:cNvPr id="0" name=""/>
        <dsp:cNvSpPr/>
      </dsp:nvSpPr>
      <dsp:spPr>
        <a:xfrm>
          <a:off x="732710" y="1199563"/>
          <a:ext cx="1334988" cy="867742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Myriad Pro"/>
            </a:rPr>
            <a:t>Shaping the Future </a:t>
          </a:r>
          <a:endParaRPr lang="en-US" sz="1400" kern="1200" dirty="0">
            <a:latin typeface="Myriad Pro"/>
          </a:endParaRPr>
        </a:p>
      </dsp:txBody>
      <dsp:txXfrm>
        <a:off x="775070" y="1241923"/>
        <a:ext cx="1250268" cy="783022"/>
      </dsp:txXfrm>
    </dsp:sp>
    <dsp:sp modelId="{2CFACF2A-A974-4A24-927C-72EA41407673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16846" y="605345"/>
              </a:moveTo>
              <a:arcTo wR="1732594" hR="1732594" stAng="13235271" swAng="12108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4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95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95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45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A78E8C-BCA4-4CE1-A10B-0B802C5136A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720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9" rIns="93153" bIns="46579" numCol="1" anchor="t" anchorCtr="0" compatLnSpc="1">
            <a:prstTxWarp prst="textNoShape">
              <a:avLst/>
            </a:prstTxWarp>
          </a:bodyPr>
          <a:lstStyle>
            <a:lvl1pPr defTabSz="931642"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4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9" rIns="93153" bIns="46579" numCol="1" anchor="t" anchorCtr="0" compatLnSpc="1">
            <a:prstTxWarp prst="textNoShape">
              <a:avLst/>
            </a:prstTxWarp>
          </a:bodyPr>
          <a:lstStyle>
            <a:lvl1pPr algn="r" defTabSz="931642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9" rIns="93153" bIns="46579" numCol="1" anchor="b" anchorCtr="0" compatLnSpc="1">
            <a:prstTxWarp prst="textNoShape">
              <a:avLst/>
            </a:prstTxWarp>
          </a:bodyPr>
          <a:lstStyle>
            <a:lvl1pPr defTabSz="931642"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45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9" rIns="93153" bIns="46579" numCol="1" anchor="b" anchorCtr="0" compatLnSpc="1">
            <a:prstTxWarp prst="textNoShape">
              <a:avLst/>
            </a:prstTxWarp>
          </a:bodyPr>
          <a:lstStyle>
            <a:lvl1pPr algn="r" defTabSz="931642">
              <a:defRPr sz="1200"/>
            </a:lvl1pPr>
          </a:lstStyle>
          <a:p>
            <a:fld id="{9FCDEED1-9F52-44CF-B5EE-6C50EB10F0F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3395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xfrm>
            <a:off x="700569" y="4416344"/>
            <a:ext cx="5609267" cy="418290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6" tIns="45428" rIns="90856" bIns="45428"/>
          <a:lstStyle/>
          <a:p>
            <a:pPr marL="0" indent="0">
              <a:buClr>
                <a:srgbClr val="FF0000"/>
              </a:buClr>
              <a:buFont typeface="Wingdings" panose="05000000000000000000" pitchFamily="2" charset="2"/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791" indent="-288383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352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493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6345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7755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9916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0573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198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7C36062-25A3-4ADD-83B4-59D0A2821C22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eaLnBrk="1" hangingPunct="1"/>
              <a:t>1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2CB63-6E21-4B6F-B75E-6894CFAD993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2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xfrm>
            <a:off x="700569" y="4416344"/>
            <a:ext cx="5609267" cy="418290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6" tIns="45428" rIns="90856" bIns="45428"/>
          <a:lstStyle/>
          <a:p>
            <a:pPr marL="0" indent="0">
              <a:buClr>
                <a:srgbClr val="FF0000"/>
              </a:buClr>
              <a:buFont typeface="Wingdings" panose="05000000000000000000" pitchFamily="2" charset="2"/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791" indent="-288383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352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493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6345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7755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9916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0573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198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7C36062-25A3-4ADD-83B4-59D0A2821C22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eaLnBrk="1" hangingPunct="1"/>
              <a:t>3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xfrm>
            <a:off x="700569" y="4416344"/>
            <a:ext cx="5609267" cy="418290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6" tIns="45428" rIns="90856" bIns="45428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791" indent="-288383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352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493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6345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7755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9916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0573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198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7C36062-25A3-4ADD-83B4-59D0A2821C22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eaLnBrk="1" hangingPunct="1"/>
              <a:t>4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xfrm>
            <a:off x="700569" y="4416344"/>
            <a:ext cx="5609267" cy="418290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6" tIns="45428" rIns="90856" bIns="45428"/>
          <a:lstStyle/>
          <a:p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791" indent="-288383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352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493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6345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7755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9916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0573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198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7C36062-25A3-4ADD-83B4-59D0A2821C22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eaLnBrk="1" hangingPunct="1"/>
              <a:t>5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xfrm>
            <a:off x="700569" y="4416344"/>
            <a:ext cx="5609267" cy="418290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6" tIns="45428" rIns="90856" bIns="45428"/>
          <a:lstStyle/>
          <a:p>
            <a:pPr marL="0" indent="0">
              <a:buClr>
                <a:srgbClr val="FF0000"/>
              </a:buClr>
              <a:buFont typeface="Wingdings" panose="05000000000000000000" pitchFamily="2" charset="2"/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791" indent="-288383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352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493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6345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7755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9916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0573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198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7C36062-25A3-4ADD-83B4-59D0A2821C22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eaLnBrk="1" hangingPunct="1"/>
              <a:t>6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xfrm>
            <a:off x="700569" y="4416344"/>
            <a:ext cx="5609267" cy="418290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6" tIns="45428" rIns="90856" bIns="45428"/>
          <a:lstStyle/>
          <a:p>
            <a:pPr marL="0" indent="0">
              <a:buClr>
                <a:srgbClr val="FF0000"/>
              </a:buClr>
              <a:buFont typeface="Wingdings" panose="05000000000000000000" pitchFamily="2" charset="2"/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9791" indent="-288383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352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4934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6345" indent="-230704" defTabSz="640849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7755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9916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0573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1984" indent="-230704" defTabSz="64084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7C36062-25A3-4ADD-83B4-59D0A2821C22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eaLnBrk="1" hangingPunct="1"/>
              <a:t>7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F30EDCF-AD7A-4728-BF49-7BF7BC899234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7" name="Picture 16" descr="PHGR_NEW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E3FB2684-7AA7-43A2-9AD8-781FF107EE10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70FF0325-92EB-4D5E-8DF9-4DE2BAAD641B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95400"/>
            <a:ext cx="8229600" cy="4495801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70000"/>
              <a:buFont typeface="Wingdings" pitchFamily="2" charset="2"/>
              <a:buChar char="q"/>
              <a:defRPr sz="2000" b="1" baseline="0">
                <a:solidFill>
                  <a:schemeClr val="bg2"/>
                </a:solidFill>
              </a:defRPr>
            </a:lvl1pPr>
            <a:lvl2pPr marL="573088" indent="-231775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  <a:defRPr sz="1800">
                <a:solidFill>
                  <a:schemeClr val="bg2"/>
                </a:solidFill>
              </a:defRPr>
            </a:lvl2pPr>
            <a:lvl3pPr marL="860425" indent="-233363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defRPr sz="1600">
                <a:solidFill>
                  <a:schemeClr val="bg2"/>
                </a:solidFill>
              </a:defRPr>
            </a:lvl3pPr>
            <a:lvl4pPr marL="1146175" indent="-231775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70000"/>
              <a:buFont typeface="Courier New" pitchFamily="49" charset="0"/>
              <a:buChar char="o"/>
              <a:defRPr sz="1600" baseline="0">
                <a:solidFill>
                  <a:schemeClr val="bg2"/>
                </a:solidFill>
              </a:defRPr>
            </a:lvl4pPr>
            <a:lvl5pPr marL="1377950" indent="-231775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70000"/>
              <a:buFont typeface="Arial" pitchFamily="34" charset="0"/>
              <a:buChar char="•"/>
              <a:defRPr sz="16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20pt</a:t>
            </a:r>
          </a:p>
          <a:p>
            <a:pPr lvl="1"/>
            <a:r>
              <a:rPr lang="en-US" dirty="0" smtClean="0"/>
              <a:t>Second level – Myriad Pro, 18pt</a:t>
            </a:r>
          </a:p>
          <a:p>
            <a:pPr lvl="2"/>
            <a:r>
              <a:rPr lang="en-US" dirty="0" smtClean="0"/>
              <a:t>Third level – Myriad Pro, 16pt	</a:t>
            </a:r>
          </a:p>
          <a:p>
            <a:pPr lvl="3"/>
            <a:r>
              <a:rPr lang="en-US" dirty="0" smtClean="0"/>
              <a:t>Fourth level – Myriad Pro, 16pt</a:t>
            </a:r>
          </a:p>
          <a:p>
            <a:pPr lvl="4"/>
            <a:r>
              <a:rPr lang="en-US" dirty="0" smtClean="0"/>
              <a:t>Fifth level – Myriad Pro, 16pt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411854"/>
      </p:ext>
    </p:extLst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153621"/>
      </p:ext>
    </p:extLst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290117"/>
      </p:ext>
    </p:extLst>
  </p:cSld>
  <p:clrMapOvr>
    <a:masterClrMapping/>
  </p:clrMapOvr>
  <p:transition spd="slow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961631"/>
      </p:ext>
    </p:extLst>
  </p:cSld>
  <p:clrMapOvr>
    <a:masterClrMapping/>
  </p:clrMapOvr>
  <p:transition spd="slow"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658801"/>
      </p:ext>
    </p:extLst>
  </p:cSld>
  <p:clrMapOvr>
    <a:masterClrMapping/>
  </p:clrMapOvr>
  <p:transition spd="slow"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12251"/>
      </p:ext>
    </p:extLst>
  </p:cSld>
  <p:clrMapOvr>
    <a:masterClrMapping/>
  </p:clrMapOvr>
  <p:transition spd="slow"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195536"/>
      </p:ext>
    </p:extLst>
  </p:cSld>
  <p:clrMapOvr>
    <a:masterClrMapping/>
  </p:clrMapOvr>
  <p:transition spd="slow"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030598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7AD26ED-9784-461E-A41E-B568E4AEF6CA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943191"/>
      </p:ext>
    </p:extLst>
  </p:cSld>
  <p:clrMapOvr>
    <a:masterClrMapping/>
  </p:clrMapOvr>
  <p:transition spd="slow"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3123"/>
      </p:ext>
    </p:extLst>
  </p:cSld>
  <p:clrMapOvr>
    <a:masterClrMapping/>
  </p:clrMapOvr>
  <p:transition spd="slow"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985896"/>
      </p:ext>
    </p:extLst>
  </p:cSld>
  <p:clrMapOvr>
    <a:masterClrMapping/>
  </p:clrMapOvr>
  <p:transition spd="slow">
    <p:wipe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FA77-68B1-4086-BFEE-26C2271E3784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553088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091844A-20FD-492D-AED0-17F997C85A27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92D292D-F78F-466F-8907-6071F031A7E0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1BD75200-B4E9-403A-BF8E-E8F16C743B6A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174EC69B-9D63-42D8-B5F5-715F64DD9E94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9C98308A-D60B-49C1-A164-234B5C032597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7489EE3-02F0-43A6-BF1D-D44DE37F5877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002DEEF-1E16-49CA-A217-2930FCD09777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25BA38FF-D848-431B-A2A2-A4F7128628ED}" type="slidenum">
              <a:rPr lang="en-US" smtClean="0"/>
              <a:pPr/>
              <a:t>‹#›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701" r:id="rId12"/>
  </p:sldLayoutIdLst>
  <p:transition spd="slow">
    <p:wipe dir="d"/>
  </p:transition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FA77-68B1-4086-BFEE-26C2271E3784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5C07F-1B15-4499-919D-AD9098C1C1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67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53"/>
          <p:cNvSpPr txBox="1">
            <a:spLocks noChangeArrowheads="1"/>
          </p:cNvSpPr>
          <p:nvPr/>
        </p:nvSpPr>
        <p:spPr bwMode="auto">
          <a:xfrm>
            <a:off x="7010400" y="1364681"/>
            <a:ext cx="1752600" cy="22929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26" tIns="45712" rIns="91426" bIns="45712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In 2001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, CDC published an article in </a:t>
            </a:r>
            <a:br>
              <a:rPr lang="en-US" sz="1300" b="1" dirty="0">
                <a:solidFill>
                  <a:schemeClr val="bg1"/>
                </a:solidFill>
                <a:latin typeface="Myriad Pro"/>
              </a:rPr>
            </a:br>
            <a:r>
              <a:rPr lang="en-US" sz="1300" b="1" dirty="0">
                <a:solidFill>
                  <a:schemeClr val="bg1"/>
                </a:solidFill>
                <a:latin typeface="Myriad Pro"/>
              </a:rPr>
              <a:t>the </a:t>
            </a:r>
            <a:r>
              <a:rPr lang="en-US" sz="1300" b="1" i="1" dirty="0" smtClean="0">
                <a:solidFill>
                  <a:schemeClr val="bg1"/>
                </a:solidFill>
                <a:latin typeface="Myriad Pro"/>
              </a:rPr>
              <a:t>Journal of Virology 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showing that a single dose of a DNA vaccine could prevent WNV infection in mice and horses</a:t>
            </a:r>
            <a:endParaRPr lang="en-US" sz="1300" b="1" dirty="0">
              <a:solidFill>
                <a:schemeClr val="bg1"/>
              </a:solidFill>
              <a:latin typeface="Myriad Pro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</a:t>
            </a:r>
            <a:br>
              <a:rPr lang="en-US" dirty="0"/>
            </a:br>
            <a:r>
              <a:rPr lang="en-US" dirty="0" smtClean="0"/>
              <a:t>West Nile Virus (WNV)</a:t>
            </a:r>
            <a:endParaRPr lang="en-US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973211933"/>
              </p:ext>
            </p:extLst>
          </p:nvPr>
        </p:nvGraphicFramePr>
        <p:xfrm>
          <a:off x="1461195" y="147034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059149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758138778"/>
              </p:ext>
            </p:extLst>
          </p:nvPr>
        </p:nvGraphicFramePr>
        <p:xfrm>
          <a:off x="533400" y="2438400"/>
          <a:ext cx="4715875" cy="333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Table 9" descr="Total Citations - 193&#10;Second Generation Citations - 4,210&#10;5 Year Impact Factor - 5.257&#10;Average Cites Per Year - 16.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558688"/>
              </p:ext>
            </p:extLst>
          </p:nvPr>
        </p:nvGraphicFramePr>
        <p:xfrm>
          <a:off x="5436113" y="4038600"/>
          <a:ext cx="3334306" cy="1770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0758"/>
                <a:gridCol w="733548"/>
              </a:tblGrid>
              <a:tr h="35436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Myriad Pro"/>
                        </a:rPr>
                        <a:t>Quick Stats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Myriad Pro"/>
                      </a:endParaRPr>
                    </a:p>
                  </a:txBody>
                  <a:tcPr marL="121920" marR="12192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  <a:alpha val="14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4369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Myriad Pro"/>
                        </a:rPr>
                        <a:t>Total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Myriad Pro"/>
                        </a:rPr>
                        <a:t> Citations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Myriad Pro"/>
                      </a:endParaRPr>
                    </a:p>
                  </a:txBody>
                  <a:tcPr marL="121920" marR="12192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Myriad Pro"/>
                        </a:rPr>
                        <a:t>    193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Myriad Pro"/>
                      </a:endParaRPr>
                    </a:p>
                  </a:txBody>
                  <a:tcPr marL="121920" marR="12192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2578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Myriad Pro"/>
                        </a:rPr>
                        <a:t>2</a:t>
                      </a:r>
                      <a:r>
                        <a:rPr lang="en-US" sz="1300" b="1" baseline="30000" dirty="0" smtClean="0">
                          <a:solidFill>
                            <a:schemeClr val="tx1"/>
                          </a:solidFill>
                          <a:latin typeface="Myriad Pro"/>
                        </a:rPr>
                        <a:t>nd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Myriad Pro"/>
                        </a:rPr>
                        <a:t> Generation Citations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Myriad Pro"/>
                      </a:endParaRPr>
                    </a:p>
                  </a:txBody>
                  <a:tcPr marL="121920" marR="12192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Myriad Pro"/>
                        </a:rPr>
                        <a:t>4,210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Myriad Pro"/>
                      </a:endParaRPr>
                    </a:p>
                  </a:txBody>
                  <a:tcPr marL="121920" marR="12192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369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latin typeface="Myriad Pro"/>
                        </a:rPr>
                        <a:t>5 Year Impact</a:t>
                      </a:r>
                      <a:r>
                        <a:rPr lang="en-US" sz="1300" b="1" baseline="0" dirty="0" smtClean="0">
                          <a:latin typeface="Myriad Pro"/>
                        </a:rPr>
                        <a:t> Factor</a:t>
                      </a:r>
                      <a:endParaRPr lang="en-US" sz="1300" b="1" dirty="0">
                        <a:latin typeface="Myriad Pro"/>
                      </a:endParaRPr>
                    </a:p>
                  </a:txBody>
                  <a:tcPr marL="121920" marR="12192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latin typeface="Myriad Pro"/>
                        </a:rPr>
                        <a:t>5.257</a:t>
                      </a:r>
                      <a:endParaRPr lang="en-US" sz="1300" b="1" dirty="0">
                        <a:latin typeface="Myriad Pro"/>
                      </a:endParaRPr>
                    </a:p>
                  </a:txBody>
                  <a:tcPr marL="121920" marR="12192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369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latin typeface="Myriad Pro"/>
                        </a:rPr>
                        <a:t>Average Cites Per Year</a:t>
                      </a:r>
                      <a:endParaRPr lang="en-US" sz="1300" b="1" dirty="0">
                        <a:latin typeface="Myriad Pro"/>
                      </a:endParaRPr>
                    </a:p>
                  </a:txBody>
                  <a:tcPr marL="121920" marR="12192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latin typeface="Myriad Pro"/>
                        </a:rPr>
                        <a:t>16.17</a:t>
                      </a:r>
                      <a:endParaRPr lang="en-US" sz="1300" b="1" dirty="0">
                        <a:latin typeface="Myriad Pro"/>
                      </a:endParaRPr>
                    </a:p>
                  </a:txBody>
                  <a:tcPr marL="121920" marR="12192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135"/>
          <a:stretch/>
        </p:blipFill>
        <p:spPr bwMode="auto">
          <a:xfrm>
            <a:off x="5562600" y="2438399"/>
            <a:ext cx="3232947" cy="13691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3"/>
          <p:cNvSpPr txBox="1">
            <a:spLocks/>
          </p:cNvSpPr>
          <p:nvPr/>
        </p:nvSpPr>
        <p:spPr bwMode="auto">
          <a:xfrm>
            <a:off x="457200" y="274638"/>
            <a:ext cx="82296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Myriad Pro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kern="0" dirty="0" smtClean="0">
                <a:latin typeface="Candara" panose="020E0502030303020204" pitchFamily="34" charset="0"/>
              </a:rPr>
              <a:t>Case Study </a:t>
            </a:r>
            <a:r>
              <a:rPr lang="en-US" dirty="0">
                <a:latin typeface="Candara" panose="020E0502030303020204" pitchFamily="34" charset="0"/>
              </a:rPr>
              <a:t/>
            </a:r>
            <a:br>
              <a:rPr lang="en-US" dirty="0">
                <a:latin typeface="Candara" panose="020E0502030303020204" pitchFamily="34" charset="0"/>
              </a:rPr>
            </a:br>
            <a:r>
              <a:rPr lang="en-US" dirty="0" smtClean="0">
                <a:latin typeface="Candara" panose="020E0502030303020204" pitchFamily="34" charset="0"/>
              </a:rPr>
              <a:t>WNV </a:t>
            </a:r>
            <a:r>
              <a:rPr lang="en-US" dirty="0">
                <a:latin typeface="Candara" panose="020E0502030303020204" pitchFamily="34" charset="0"/>
              </a:rPr>
              <a:t>Paper </a:t>
            </a:r>
            <a:r>
              <a:rPr lang="en-US" dirty="0" smtClean="0">
                <a:latin typeface="Candara" panose="020E0502030303020204" pitchFamily="34" charset="0"/>
              </a:rPr>
              <a:t>Metrics</a:t>
            </a:r>
            <a:endParaRPr lang="en-US" kern="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89254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53"/>
          <p:cNvSpPr txBox="1">
            <a:spLocks noChangeArrowheads="1"/>
          </p:cNvSpPr>
          <p:nvPr/>
        </p:nvSpPr>
        <p:spPr bwMode="auto">
          <a:xfrm>
            <a:off x="7038975" y="1371600"/>
            <a:ext cx="1752600" cy="269302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26" tIns="45712" rIns="91426" bIns="45712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In 2002, 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the California Condor Recovery Team learned that an experimental CDC DNA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WNV vaccine 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was proven to protect against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WNV infection 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in several bird species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</a:t>
            </a:r>
            <a:br>
              <a:rPr lang="en-US" dirty="0"/>
            </a:br>
            <a:r>
              <a:rPr lang="en-US" dirty="0" smtClean="0"/>
              <a:t>West Nile Virus (WNV)</a:t>
            </a:r>
            <a:endParaRPr lang="en-US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187878591"/>
              </p:ext>
            </p:extLst>
          </p:nvPr>
        </p:nvGraphicFramePr>
        <p:xfrm>
          <a:off x="1461195" y="147034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51392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53"/>
          <p:cNvSpPr txBox="1">
            <a:spLocks noChangeArrowheads="1"/>
          </p:cNvSpPr>
          <p:nvPr/>
        </p:nvSpPr>
        <p:spPr bwMode="auto">
          <a:xfrm>
            <a:off x="6409974" y="4120290"/>
            <a:ext cx="2271361" cy="2131337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26" tIns="45712" rIns="91426" bIns="45712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CDC 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expedited the delivery of the equine WNV vaccine</a:t>
            </a:r>
          </a:p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In 2004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,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the vaccine 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was shown to be safe and effective in protecting captive condors from naturally circulating WNV</a:t>
            </a:r>
            <a:endParaRPr lang="en-US" sz="1300" b="1" dirty="0">
              <a:solidFill>
                <a:schemeClr val="bg2">
                  <a:lumMod val="50000"/>
                </a:schemeClr>
              </a:solidFill>
              <a:latin typeface="Myriad Pro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</a:t>
            </a:r>
            <a:br>
              <a:rPr lang="en-US" dirty="0"/>
            </a:br>
            <a:r>
              <a:rPr lang="en-US" dirty="0" smtClean="0"/>
              <a:t>West Nile Virus (WNV)</a:t>
            </a:r>
            <a:endParaRPr lang="en-US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603004699"/>
              </p:ext>
            </p:extLst>
          </p:nvPr>
        </p:nvGraphicFramePr>
        <p:xfrm>
          <a:off x="1461195" y="147034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0730498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53"/>
          <p:cNvSpPr txBox="1">
            <a:spLocks noChangeArrowheads="1"/>
          </p:cNvSpPr>
          <p:nvPr/>
        </p:nvSpPr>
        <p:spPr bwMode="auto">
          <a:xfrm>
            <a:off x="117020" y="3400098"/>
            <a:ext cx="1997060" cy="3370137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26" tIns="45712" rIns="91426" bIns="45712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In 2005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, the CDC equine DNA vaccine was licensed by the USDA </a:t>
            </a:r>
          </a:p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>
                <a:solidFill>
                  <a:schemeClr val="bg1"/>
                </a:solidFill>
                <a:latin typeface="Myriad Pro"/>
              </a:rPr>
              <a:t>This led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to a Phase 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1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clinical trial 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of a similar DNA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vaccine in humans</a:t>
            </a:r>
          </a:p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The 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vaccine was shown to induce T-cell and antibody responses at levels shown to be protective in studies of horses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</a:t>
            </a:r>
            <a:br>
              <a:rPr lang="en-US" dirty="0"/>
            </a:br>
            <a:r>
              <a:rPr lang="en-US" dirty="0" smtClean="0"/>
              <a:t>West Nile Virus (WNV)</a:t>
            </a:r>
            <a:endParaRPr lang="en-US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327712868"/>
              </p:ext>
            </p:extLst>
          </p:nvPr>
        </p:nvGraphicFramePr>
        <p:xfrm>
          <a:off x="1461195" y="147034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0129585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53"/>
          <p:cNvSpPr txBox="1">
            <a:spLocks noChangeArrowheads="1"/>
          </p:cNvSpPr>
          <p:nvPr/>
        </p:nvSpPr>
        <p:spPr bwMode="auto">
          <a:xfrm>
            <a:off x="7010400" y="2430470"/>
            <a:ext cx="1752600" cy="129264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26" tIns="45712" rIns="91426" bIns="45712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In 2008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,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the WNV 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team received the CDC Director’s Innovation Award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</a:t>
            </a:r>
            <a:br>
              <a:rPr lang="en-US" dirty="0"/>
            </a:br>
            <a:r>
              <a:rPr lang="en-US" dirty="0" smtClean="0"/>
              <a:t>West Nile Virus (WNV)</a:t>
            </a:r>
            <a:endParaRPr lang="en-US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140727083"/>
              </p:ext>
            </p:extLst>
          </p:nvPr>
        </p:nvGraphicFramePr>
        <p:xfrm>
          <a:off x="1461195" y="147034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604384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53"/>
          <p:cNvSpPr txBox="1">
            <a:spLocks noChangeArrowheads="1"/>
          </p:cNvSpPr>
          <p:nvPr/>
        </p:nvSpPr>
        <p:spPr bwMode="auto">
          <a:xfrm>
            <a:off x="268225" y="2200040"/>
            <a:ext cx="1769045" cy="193128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26" tIns="45712" rIns="91426" bIns="45712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In 2011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,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the CDC/NIH 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DNA vaccine was further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modified</a:t>
            </a:r>
          </a:p>
          <a:p>
            <a:pPr marL="285750" lvl="1" eaLnBrk="1" hangingPunct="1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SzPct val="100000"/>
              <a:buFont typeface="Wingdings" pitchFamily="2" charset="2"/>
              <a:buChar char="Ø"/>
            </a:pP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It demonstrated 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an enhanced </a:t>
            </a:r>
            <a:r>
              <a:rPr lang="en-US" sz="1300" b="1" dirty="0" smtClean="0">
                <a:solidFill>
                  <a:schemeClr val="bg1"/>
                </a:solidFill>
                <a:latin typeface="Myriad Pro"/>
              </a:rPr>
              <a:t>T-cell </a:t>
            </a:r>
            <a:r>
              <a:rPr lang="en-US" sz="1300" b="1" dirty="0">
                <a:solidFill>
                  <a:schemeClr val="bg1"/>
                </a:solidFill>
                <a:latin typeface="Myriad Pro"/>
              </a:rPr>
              <a:t>response in Phase 1 clinical trials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</a:t>
            </a:r>
            <a:br>
              <a:rPr lang="en-US" dirty="0"/>
            </a:br>
            <a:r>
              <a:rPr lang="en-US" dirty="0" smtClean="0"/>
              <a:t>West Nile Virus (WNV)</a:t>
            </a:r>
            <a:endParaRPr lang="en-US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721534381"/>
              </p:ext>
            </p:extLst>
          </p:nvPr>
        </p:nvGraphicFramePr>
        <p:xfrm>
          <a:off x="1461195" y="147034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507705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24694</TotalTime>
  <Words>255</Words>
  <Application>Microsoft Office PowerPoint</Application>
  <PresentationFormat>On-screen Show (4:3)</PresentationFormat>
  <Paragraphs>64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Waveform</vt:lpstr>
      <vt:lpstr>Custom Design</vt:lpstr>
      <vt:lpstr>Case Study  West Nile Virus (WNV)</vt:lpstr>
      <vt:lpstr>PowerPoint Presentation</vt:lpstr>
      <vt:lpstr>Case Study  West Nile Virus (WNV)</vt:lpstr>
      <vt:lpstr>Case Study  West Nile Virus (WNV)</vt:lpstr>
      <vt:lpstr>Case Study  West Nile Virus (WNV)</vt:lpstr>
      <vt:lpstr>Case Study  West Nile Virus (WNV)</vt:lpstr>
      <vt:lpstr>Case Study  West Nile Virus (WNV)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A. Tynan</dc:creator>
  <cp:lastModifiedBy>CDC User</cp:lastModifiedBy>
  <cp:revision>2516</cp:revision>
  <cp:lastPrinted>2014-01-10T17:03:19Z</cp:lastPrinted>
  <dcterms:created xsi:type="dcterms:W3CDTF">2009-10-27T18:04:58Z</dcterms:created>
  <dcterms:modified xsi:type="dcterms:W3CDTF">2014-01-17T17:08:48Z</dcterms:modified>
</cp:coreProperties>
</file>