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9" r:id="rId2"/>
  </p:sldMasterIdLst>
  <p:notesMasterIdLst>
    <p:notesMasterId r:id="rId10"/>
  </p:notesMasterIdLst>
  <p:handoutMasterIdLst>
    <p:handoutMasterId r:id="rId11"/>
  </p:handoutMasterIdLst>
  <p:sldIdLst>
    <p:sldId id="1414" r:id="rId3"/>
    <p:sldId id="1416" r:id="rId4"/>
    <p:sldId id="1417" r:id="rId5"/>
    <p:sldId id="1419" r:id="rId6"/>
    <p:sldId id="1420" r:id="rId7"/>
    <p:sldId id="1421" r:id="rId8"/>
    <p:sldId id="142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xp1" initials="" lastIdx="1" clrIdx="0"/>
  <p:cmAuthor id="7" name="Chris Jones" initials="CJ" lastIdx="2" clrIdx="7"/>
  <p:cmAuthor id="1" name="txf2" initials="" lastIdx="10" clrIdx="1"/>
  <p:cmAuthor id="8" name="txp1" initials="t" lastIdx="1" clrIdx="8"/>
  <p:cmAuthor id="2" name="lbp4" initials="ljp" lastIdx="16" clrIdx="2"/>
  <p:cmAuthor id="9" name="egf3" initials="egf3" lastIdx="7" clrIdx="9"/>
  <p:cmAuthor id="3" name="Leslie Dorigo" initials="Les" lastIdx="14" clrIdx="3"/>
  <p:cmAuthor id="4" name="Len Paulozzi" initials="LJP" lastIdx="4" clrIdx="4"/>
  <p:cmAuthor id="5" name="gfb3" initials="g" lastIdx="1" clrIdx="5"/>
  <p:cmAuthor id="6" name="Leonard Joseph Paulozzi" initials="LJP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66"/>
    <a:srgbClr val="FF00FF"/>
    <a:srgbClr val="FF9900"/>
    <a:srgbClr val="FFCC00"/>
    <a:srgbClr val="F6DDD6"/>
    <a:srgbClr val="FFCCFF"/>
    <a:srgbClr val="FF99CC"/>
    <a:srgbClr val="FFFF99"/>
    <a:srgbClr val="6B6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87731" autoAdjust="0"/>
  </p:normalViewPr>
  <p:slideViewPr>
    <p:cSldViewPr snapToObjects="1">
      <p:cViewPr varScale="1">
        <p:scale>
          <a:sx n="66" d="100"/>
          <a:sy n="66" d="100"/>
        </p:scale>
        <p:origin x="-1524" y="-96"/>
      </p:cViewPr>
      <p:guideLst>
        <p:guide orient="horz" pos="2305"/>
        <p:guide orient="horz" pos="4196"/>
        <p:guide orient="horz" pos="1216"/>
        <p:guide pos="2880"/>
        <p:guide pos="2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784" y="414"/>
      </p:cViewPr>
      <p:guideLst>
        <p:guide orient="horz" pos="2928"/>
        <p:guide pos="2209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8320CAA8-8732-4C62-B8CC-1F9CFCA31733}" type="presOf" srcId="{531C19A8-D59A-4A17-86B6-F122F7B00759}" destId="{0DAA107B-F830-4B35-87D2-EE10FEF45C39}" srcOrd="0" destOrd="0" presId="urn:microsoft.com/office/officeart/2005/8/layout/cycle5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BFBDD1D2-5BAC-444C-8D9B-D771754641D1}" type="presOf" srcId="{4BF599F0-FE61-4E60-9FB5-0F0F743A8406}" destId="{730E5789-F4C8-4281-87A5-D278C4C6F040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A95E97DA-73FD-408E-9F2B-B9EBC74C086F}" type="presOf" srcId="{D69CB0D4-AFF9-490E-BE5D-A69293BDC7B1}" destId="{9320DF25-3AC4-4D0D-B942-F75DC75A6C32}" srcOrd="0" destOrd="0" presId="urn:microsoft.com/office/officeart/2005/8/layout/cycle5"/>
    <dgm:cxn modelId="{D8C47E08-A337-4382-9225-E126A3557AAD}" type="presOf" srcId="{CB3CD9CD-6017-45CB-A55C-B82E553B2A2F}" destId="{342AD525-4647-4DD4-AD3E-077F5328D7DC}" srcOrd="0" destOrd="0" presId="urn:microsoft.com/office/officeart/2005/8/layout/cycle5"/>
    <dgm:cxn modelId="{6A6A000C-A254-47CF-8BBD-A2AA398B63CA}" type="presOf" srcId="{C255D5FD-662F-4B27-AD1B-8F6F2794F115}" destId="{CED068AC-3390-40CF-AAC7-8919A976C4AB}" srcOrd="0" destOrd="0" presId="urn:microsoft.com/office/officeart/2005/8/layout/cycle5"/>
    <dgm:cxn modelId="{F79BD24D-1930-46F8-AB36-72A3C570A53F}" type="presOf" srcId="{131C676A-DCBB-4EAD-9FAB-D683EE837B37}" destId="{CD334A9A-EAC2-48EF-A03E-CB94D4B22E12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8AC9AB40-E31A-4039-B378-2AFCAA644B58}" type="presOf" srcId="{BE42A29E-0A41-4050-BC82-F78B2E69994E}" destId="{E4409CCB-5468-4D63-A807-981177CDA974}" srcOrd="0" destOrd="0" presId="urn:microsoft.com/office/officeart/2005/8/layout/cycle5"/>
    <dgm:cxn modelId="{3E67E309-0250-43C5-A04B-A102C0E20475}" type="presOf" srcId="{BE4124CE-6601-44EC-8CE5-E23CFAFDB48C}" destId="{F73D9B47-4063-4645-B7C5-3D3AA9343549}" srcOrd="0" destOrd="0" presId="urn:microsoft.com/office/officeart/2005/8/layout/cycle5"/>
    <dgm:cxn modelId="{9624CED2-695D-43D4-9877-76ACBA49739A}" type="presOf" srcId="{189C4BF7-8C2B-400D-8F2A-15B6115792AB}" destId="{2CFACF2A-A974-4A24-927C-72EA41407673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FF0E5074-B029-4539-9DE8-CA6FEBC482BD}" type="presOf" srcId="{222D7F5F-FE1D-4B00-8792-7AFF296B58F2}" destId="{3728419B-439C-4FED-8678-2DB4495A4294}" srcOrd="0" destOrd="0" presId="urn:microsoft.com/office/officeart/2005/8/layout/cycle5"/>
    <dgm:cxn modelId="{EA4B6964-965F-4B2E-B4AE-8FBF8C1EE959}" type="presOf" srcId="{4F78C6F1-1BCD-4CB4-B238-4FF185F0F56C}" destId="{E293131E-A60E-4DC3-AAED-C1BA10F8B21D}" srcOrd="0" destOrd="0" presId="urn:microsoft.com/office/officeart/2005/8/layout/cycle5"/>
    <dgm:cxn modelId="{B0ACE23B-327F-446F-B68E-5D97463D00C0}" type="presParOf" srcId="{730E5789-F4C8-4281-87A5-D278C4C6F040}" destId="{3728419B-439C-4FED-8678-2DB4495A4294}" srcOrd="0" destOrd="0" presId="urn:microsoft.com/office/officeart/2005/8/layout/cycle5"/>
    <dgm:cxn modelId="{D99A8E63-7637-4610-B452-23994B6CBD1E}" type="presParOf" srcId="{730E5789-F4C8-4281-87A5-D278C4C6F040}" destId="{08F4C28D-B278-4DFA-A57E-853232030C07}" srcOrd="1" destOrd="0" presId="urn:microsoft.com/office/officeart/2005/8/layout/cycle5"/>
    <dgm:cxn modelId="{89F6DB5A-D44A-43D7-B800-80A42785343B}" type="presParOf" srcId="{730E5789-F4C8-4281-87A5-D278C4C6F040}" destId="{342AD525-4647-4DD4-AD3E-077F5328D7DC}" srcOrd="2" destOrd="0" presId="urn:microsoft.com/office/officeart/2005/8/layout/cycle5"/>
    <dgm:cxn modelId="{75883AFF-2B54-4EB1-8555-10832D42269F}" type="presParOf" srcId="{730E5789-F4C8-4281-87A5-D278C4C6F040}" destId="{CD334A9A-EAC2-48EF-A03E-CB94D4B22E12}" srcOrd="3" destOrd="0" presId="urn:microsoft.com/office/officeart/2005/8/layout/cycle5"/>
    <dgm:cxn modelId="{8B325936-3E48-4FF0-9E5E-15604CB0AB92}" type="presParOf" srcId="{730E5789-F4C8-4281-87A5-D278C4C6F040}" destId="{49056FF7-1AD3-4DB4-BFA5-40F0E2D8BB69}" srcOrd="4" destOrd="0" presId="urn:microsoft.com/office/officeart/2005/8/layout/cycle5"/>
    <dgm:cxn modelId="{4DD25D9A-7766-4C74-9B8B-0EFC47767745}" type="presParOf" srcId="{730E5789-F4C8-4281-87A5-D278C4C6F040}" destId="{E293131E-A60E-4DC3-AAED-C1BA10F8B21D}" srcOrd="5" destOrd="0" presId="urn:microsoft.com/office/officeart/2005/8/layout/cycle5"/>
    <dgm:cxn modelId="{511FA885-BE17-49CB-8BE9-404281BDFA29}" type="presParOf" srcId="{730E5789-F4C8-4281-87A5-D278C4C6F040}" destId="{E4409CCB-5468-4D63-A807-981177CDA974}" srcOrd="6" destOrd="0" presId="urn:microsoft.com/office/officeart/2005/8/layout/cycle5"/>
    <dgm:cxn modelId="{A824C8E3-26F9-45CC-AAB5-7C3FAA328CF6}" type="presParOf" srcId="{730E5789-F4C8-4281-87A5-D278C4C6F040}" destId="{3240F6F7-8FF7-427B-827E-99C73EA19161}" srcOrd="7" destOrd="0" presId="urn:microsoft.com/office/officeart/2005/8/layout/cycle5"/>
    <dgm:cxn modelId="{E07A2120-F2C3-47DA-A95C-FE7E275501CF}" type="presParOf" srcId="{730E5789-F4C8-4281-87A5-D278C4C6F040}" destId="{0DAA107B-F830-4B35-87D2-EE10FEF45C39}" srcOrd="8" destOrd="0" presId="urn:microsoft.com/office/officeart/2005/8/layout/cycle5"/>
    <dgm:cxn modelId="{BA315D4F-2C6D-4904-A596-CCA5773589B5}" type="presParOf" srcId="{730E5789-F4C8-4281-87A5-D278C4C6F040}" destId="{F73D9B47-4063-4645-B7C5-3D3AA9343549}" srcOrd="9" destOrd="0" presId="urn:microsoft.com/office/officeart/2005/8/layout/cycle5"/>
    <dgm:cxn modelId="{845C3A60-AA7D-45C3-898B-51069A4CECE9}" type="presParOf" srcId="{730E5789-F4C8-4281-87A5-D278C4C6F040}" destId="{3CFF6F80-B6E7-4D7E-B30C-B871D2C4396C}" srcOrd="10" destOrd="0" presId="urn:microsoft.com/office/officeart/2005/8/layout/cycle5"/>
    <dgm:cxn modelId="{4B64BAAD-E358-4E26-9AF7-9F685B6434BF}" type="presParOf" srcId="{730E5789-F4C8-4281-87A5-D278C4C6F040}" destId="{9320DF25-3AC4-4D0D-B942-F75DC75A6C32}" srcOrd="11" destOrd="0" presId="urn:microsoft.com/office/officeart/2005/8/layout/cycle5"/>
    <dgm:cxn modelId="{DC8AA34E-81E7-40E1-A4E3-111B388EB49A}" type="presParOf" srcId="{730E5789-F4C8-4281-87A5-D278C4C6F040}" destId="{CED068AC-3390-40CF-AAC7-8919A976C4AB}" srcOrd="12" destOrd="0" presId="urn:microsoft.com/office/officeart/2005/8/layout/cycle5"/>
    <dgm:cxn modelId="{7925F8D3-1D05-4D6E-A709-C21F6ADEE422}" type="presParOf" srcId="{730E5789-F4C8-4281-87A5-D278C4C6F040}" destId="{FCF2E158-8839-4D66-A6BE-D9602017B4BE}" srcOrd="13" destOrd="0" presId="urn:microsoft.com/office/officeart/2005/8/layout/cycle5"/>
    <dgm:cxn modelId="{7E03923A-E88C-418B-879C-4B043ECBE56B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ED233A20-4773-4336-A727-16C467F0C8E7}" type="presOf" srcId="{4BF599F0-FE61-4E60-9FB5-0F0F743A8406}" destId="{730E5789-F4C8-4281-87A5-D278C4C6F040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50E5F5B5-A232-44EA-A011-E0F2F151D4A9}" type="presOf" srcId="{131C676A-DCBB-4EAD-9FAB-D683EE837B37}" destId="{CD334A9A-EAC2-48EF-A03E-CB94D4B22E12}" srcOrd="0" destOrd="0" presId="urn:microsoft.com/office/officeart/2005/8/layout/cycle5"/>
    <dgm:cxn modelId="{37E62956-965A-4195-BE36-4CB84B9A27F5}" type="presOf" srcId="{C255D5FD-662F-4B27-AD1B-8F6F2794F115}" destId="{CED068AC-3390-40CF-AAC7-8919A976C4AB}" srcOrd="0" destOrd="0" presId="urn:microsoft.com/office/officeart/2005/8/layout/cycle5"/>
    <dgm:cxn modelId="{3DA7B5C4-E2DC-49F8-92BF-6EB201EC33BE}" type="presOf" srcId="{4F78C6F1-1BCD-4CB4-B238-4FF185F0F56C}" destId="{E293131E-A60E-4DC3-AAED-C1BA10F8B21D}" srcOrd="0" destOrd="0" presId="urn:microsoft.com/office/officeart/2005/8/layout/cycle5"/>
    <dgm:cxn modelId="{B15773EE-5E98-4D2B-A47E-8D4CCB0F631C}" type="presOf" srcId="{531C19A8-D59A-4A17-86B6-F122F7B00759}" destId="{0DAA107B-F830-4B35-87D2-EE10FEF45C39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A0D68DAC-BD88-4850-8DBF-3FFAF7081407}" type="presOf" srcId="{CB3CD9CD-6017-45CB-A55C-B82E553B2A2F}" destId="{342AD525-4647-4DD4-AD3E-077F5328D7DC}" srcOrd="0" destOrd="0" presId="urn:microsoft.com/office/officeart/2005/8/layout/cycle5"/>
    <dgm:cxn modelId="{C9C6D445-6E4F-4F84-8225-A09A1D6FBD69}" type="presOf" srcId="{BE42A29E-0A41-4050-BC82-F78B2E69994E}" destId="{E4409CCB-5468-4D63-A807-981177CDA974}" srcOrd="0" destOrd="0" presId="urn:microsoft.com/office/officeart/2005/8/layout/cycle5"/>
    <dgm:cxn modelId="{6AFE37E9-DDB4-436E-8780-34BB463DFCC8}" type="presOf" srcId="{222D7F5F-FE1D-4B00-8792-7AFF296B58F2}" destId="{3728419B-439C-4FED-8678-2DB4495A4294}" srcOrd="0" destOrd="0" presId="urn:microsoft.com/office/officeart/2005/8/layout/cycle5"/>
    <dgm:cxn modelId="{B502306D-F255-4F2E-8003-08D6F1A4434F}" type="presOf" srcId="{D69CB0D4-AFF9-490E-BE5D-A69293BDC7B1}" destId="{9320DF25-3AC4-4D0D-B942-F75DC75A6C32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86E2B68C-BC9A-4873-90B7-282807EBB8B5}" type="presOf" srcId="{189C4BF7-8C2B-400D-8F2A-15B6115792AB}" destId="{2CFACF2A-A974-4A24-927C-72EA41407673}" srcOrd="0" destOrd="0" presId="urn:microsoft.com/office/officeart/2005/8/layout/cycle5"/>
    <dgm:cxn modelId="{C6918290-A8D8-408A-8DA6-09DC9CC17EC0}" type="presOf" srcId="{BE4124CE-6601-44EC-8CE5-E23CFAFDB48C}" destId="{F73D9B47-4063-4645-B7C5-3D3AA9343549}" srcOrd="0" destOrd="0" presId="urn:microsoft.com/office/officeart/2005/8/layout/cycle5"/>
    <dgm:cxn modelId="{4487A374-2F2F-487A-9A2F-4D855FD06F0A}" type="presParOf" srcId="{730E5789-F4C8-4281-87A5-D278C4C6F040}" destId="{3728419B-439C-4FED-8678-2DB4495A4294}" srcOrd="0" destOrd="0" presId="urn:microsoft.com/office/officeart/2005/8/layout/cycle5"/>
    <dgm:cxn modelId="{74C6EA1C-1B7F-4D06-AA18-7A61742644D7}" type="presParOf" srcId="{730E5789-F4C8-4281-87A5-D278C4C6F040}" destId="{08F4C28D-B278-4DFA-A57E-853232030C07}" srcOrd="1" destOrd="0" presId="urn:microsoft.com/office/officeart/2005/8/layout/cycle5"/>
    <dgm:cxn modelId="{68F5AF72-7457-463E-A01E-BE0F7AD3D107}" type="presParOf" srcId="{730E5789-F4C8-4281-87A5-D278C4C6F040}" destId="{342AD525-4647-4DD4-AD3E-077F5328D7DC}" srcOrd="2" destOrd="0" presId="urn:microsoft.com/office/officeart/2005/8/layout/cycle5"/>
    <dgm:cxn modelId="{7948CBFB-17D1-4902-87B3-B2C537CF10B3}" type="presParOf" srcId="{730E5789-F4C8-4281-87A5-D278C4C6F040}" destId="{CD334A9A-EAC2-48EF-A03E-CB94D4B22E12}" srcOrd="3" destOrd="0" presId="urn:microsoft.com/office/officeart/2005/8/layout/cycle5"/>
    <dgm:cxn modelId="{BFEE8A7A-AF2D-4582-B5B1-4DD25D8E4515}" type="presParOf" srcId="{730E5789-F4C8-4281-87A5-D278C4C6F040}" destId="{49056FF7-1AD3-4DB4-BFA5-40F0E2D8BB69}" srcOrd="4" destOrd="0" presId="urn:microsoft.com/office/officeart/2005/8/layout/cycle5"/>
    <dgm:cxn modelId="{FDEE2C80-5DEA-40D3-B961-A195F90629E4}" type="presParOf" srcId="{730E5789-F4C8-4281-87A5-D278C4C6F040}" destId="{E293131E-A60E-4DC3-AAED-C1BA10F8B21D}" srcOrd="5" destOrd="0" presId="urn:microsoft.com/office/officeart/2005/8/layout/cycle5"/>
    <dgm:cxn modelId="{677AF094-3DD9-4236-BF1E-69EB251E03C9}" type="presParOf" srcId="{730E5789-F4C8-4281-87A5-D278C4C6F040}" destId="{E4409CCB-5468-4D63-A807-981177CDA974}" srcOrd="6" destOrd="0" presId="urn:microsoft.com/office/officeart/2005/8/layout/cycle5"/>
    <dgm:cxn modelId="{C39EBFFB-0EB0-4662-A10E-0B1527D8F5C6}" type="presParOf" srcId="{730E5789-F4C8-4281-87A5-D278C4C6F040}" destId="{3240F6F7-8FF7-427B-827E-99C73EA19161}" srcOrd="7" destOrd="0" presId="urn:microsoft.com/office/officeart/2005/8/layout/cycle5"/>
    <dgm:cxn modelId="{A418781B-5FDE-49E9-A42B-501AFDDFA589}" type="presParOf" srcId="{730E5789-F4C8-4281-87A5-D278C4C6F040}" destId="{0DAA107B-F830-4B35-87D2-EE10FEF45C39}" srcOrd="8" destOrd="0" presId="urn:microsoft.com/office/officeart/2005/8/layout/cycle5"/>
    <dgm:cxn modelId="{3D35A663-8858-4862-A348-2664E3A148A6}" type="presParOf" srcId="{730E5789-F4C8-4281-87A5-D278C4C6F040}" destId="{F73D9B47-4063-4645-B7C5-3D3AA9343549}" srcOrd="9" destOrd="0" presId="urn:microsoft.com/office/officeart/2005/8/layout/cycle5"/>
    <dgm:cxn modelId="{0A027B3A-4F03-4CD3-8A24-5EE9CD23A84F}" type="presParOf" srcId="{730E5789-F4C8-4281-87A5-D278C4C6F040}" destId="{3CFF6F80-B6E7-4D7E-B30C-B871D2C4396C}" srcOrd="10" destOrd="0" presId="urn:microsoft.com/office/officeart/2005/8/layout/cycle5"/>
    <dgm:cxn modelId="{BA09C128-5C25-4B3F-8FE7-D2AE1701540F}" type="presParOf" srcId="{730E5789-F4C8-4281-87A5-D278C4C6F040}" destId="{9320DF25-3AC4-4D0D-B942-F75DC75A6C32}" srcOrd="11" destOrd="0" presId="urn:microsoft.com/office/officeart/2005/8/layout/cycle5"/>
    <dgm:cxn modelId="{F7D33EE5-879D-4911-941C-7BF855CDED15}" type="presParOf" srcId="{730E5789-F4C8-4281-87A5-D278C4C6F040}" destId="{CED068AC-3390-40CF-AAC7-8919A976C4AB}" srcOrd="12" destOrd="0" presId="urn:microsoft.com/office/officeart/2005/8/layout/cycle5"/>
    <dgm:cxn modelId="{DEC83AA2-D6DF-497B-9A65-703A9170C931}" type="presParOf" srcId="{730E5789-F4C8-4281-87A5-D278C4C6F040}" destId="{FCF2E158-8839-4D66-A6BE-D9602017B4BE}" srcOrd="13" destOrd="0" presId="urn:microsoft.com/office/officeart/2005/8/layout/cycle5"/>
    <dgm:cxn modelId="{10B8B6B8-EEA9-41B2-B806-D4A2B9217085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7B45A4BC-72B5-41DD-9856-4948EA9780DA}" type="presOf" srcId="{189C4BF7-8C2B-400D-8F2A-15B6115792AB}" destId="{2CFACF2A-A974-4A24-927C-72EA41407673}" srcOrd="0" destOrd="0" presId="urn:microsoft.com/office/officeart/2005/8/layout/cycle5"/>
    <dgm:cxn modelId="{DA695809-6727-42D0-B085-2A1691FC0D06}" type="presOf" srcId="{4BF599F0-FE61-4E60-9FB5-0F0F743A8406}" destId="{730E5789-F4C8-4281-87A5-D278C4C6F040}" srcOrd="0" destOrd="0" presId="urn:microsoft.com/office/officeart/2005/8/layout/cycle5"/>
    <dgm:cxn modelId="{45C0B6CE-6A83-4E08-AADC-B46E42FA1D5A}" type="presOf" srcId="{D69CB0D4-AFF9-490E-BE5D-A69293BDC7B1}" destId="{9320DF25-3AC4-4D0D-B942-F75DC75A6C32}" srcOrd="0" destOrd="0" presId="urn:microsoft.com/office/officeart/2005/8/layout/cycle5"/>
    <dgm:cxn modelId="{B6FFF830-4C00-4580-8646-1519F409D286}" type="presOf" srcId="{BE42A29E-0A41-4050-BC82-F78B2E69994E}" destId="{E4409CCB-5468-4D63-A807-981177CDA974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DD31326B-0A86-41BB-AAA1-608B33DAA200}" type="presOf" srcId="{131C676A-DCBB-4EAD-9FAB-D683EE837B37}" destId="{CD334A9A-EAC2-48EF-A03E-CB94D4B22E12}" srcOrd="0" destOrd="0" presId="urn:microsoft.com/office/officeart/2005/8/layout/cycle5"/>
    <dgm:cxn modelId="{608D3651-78F2-4B2A-8413-43D942943E7E}" type="presOf" srcId="{C255D5FD-662F-4B27-AD1B-8F6F2794F115}" destId="{CED068AC-3390-40CF-AAC7-8919A976C4AB}" srcOrd="0" destOrd="0" presId="urn:microsoft.com/office/officeart/2005/8/layout/cycle5"/>
    <dgm:cxn modelId="{2EDBA61B-EA80-4684-A60A-E9BE926E90F1}" type="presOf" srcId="{531C19A8-D59A-4A17-86B6-F122F7B00759}" destId="{0DAA107B-F830-4B35-87D2-EE10FEF45C39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DDC032BF-6790-4DA3-B8A1-DFE7741DC71E}" type="presOf" srcId="{4F78C6F1-1BCD-4CB4-B238-4FF185F0F56C}" destId="{E293131E-A60E-4DC3-AAED-C1BA10F8B21D}" srcOrd="0" destOrd="0" presId="urn:microsoft.com/office/officeart/2005/8/layout/cycle5"/>
    <dgm:cxn modelId="{3D940B2A-CBBE-434F-A1C6-222B75E1F2B6}" type="presOf" srcId="{CB3CD9CD-6017-45CB-A55C-B82E553B2A2F}" destId="{342AD525-4647-4DD4-AD3E-077F5328D7DC}" srcOrd="0" destOrd="0" presId="urn:microsoft.com/office/officeart/2005/8/layout/cycle5"/>
    <dgm:cxn modelId="{E7A60AD3-AD05-4955-B221-360B3C481986}" type="presOf" srcId="{222D7F5F-FE1D-4B00-8792-7AFF296B58F2}" destId="{3728419B-439C-4FED-8678-2DB4495A4294}" srcOrd="0" destOrd="0" presId="urn:microsoft.com/office/officeart/2005/8/layout/cycle5"/>
    <dgm:cxn modelId="{12FF6231-267C-4114-8939-9B8AD2FDA05A}" type="presOf" srcId="{BE4124CE-6601-44EC-8CE5-E23CFAFDB48C}" destId="{F73D9B47-4063-4645-B7C5-3D3AA9343549}" srcOrd="0" destOrd="0" presId="urn:microsoft.com/office/officeart/2005/8/layout/cycle5"/>
    <dgm:cxn modelId="{1875E61D-BA6A-438D-8FF8-9EF84B8DEB99}" type="presParOf" srcId="{730E5789-F4C8-4281-87A5-D278C4C6F040}" destId="{3728419B-439C-4FED-8678-2DB4495A4294}" srcOrd="0" destOrd="0" presId="urn:microsoft.com/office/officeart/2005/8/layout/cycle5"/>
    <dgm:cxn modelId="{9DF5595D-3543-41ED-A032-B02B939C8608}" type="presParOf" srcId="{730E5789-F4C8-4281-87A5-D278C4C6F040}" destId="{08F4C28D-B278-4DFA-A57E-853232030C07}" srcOrd="1" destOrd="0" presId="urn:microsoft.com/office/officeart/2005/8/layout/cycle5"/>
    <dgm:cxn modelId="{7E8EB2D2-5251-44BE-B5E5-AF890AE973BD}" type="presParOf" srcId="{730E5789-F4C8-4281-87A5-D278C4C6F040}" destId="{342AD525-4647-4DD4-AD3E-077F5328D7DC}" srcOrd="2" destOrd="0" presId="urn:microsoft.com/office/officeart/2005/8/layout/cycle5"/>
    <dgm:cxn modelId="{59FCC044-763E-4D48-8BCB-0CF9612C3EAA}" type="presParOf" srcId="{730E5789-F4C8-4281-87A5-D278C4C6F040}" destId="{CD334A9A-EAC2-48EF-A03E-CB94D4B22E12}" srcOrd="3" destOrd="0" presId="urn:microsoft.com/office/officeart/2005/8/layout/cycle5"/>
    <dgm:cxn modelId="{9F836D4A-87E4-4536-AFB3-DEF71B721207}" type="presParOf" srcId="{730E5789-F4C8-4281-87A5-D278C4C6F040}" destId="{49056FF7-1AD3-4DB4-BFA5-40F0E2D8BB69}" srcOrd="4" destOrd="0" presId="urn:microsoft.com/office/officeart/2005/8/layout/cycle5"/>
    <dgm:cxn modelId="{5A1C8F69-C22B-496C-92D1-B483BC9625B1}" type="presParOf" srcId="{730E5789-F4C8-4281-87A5-D278C4C6F040}" destId="{E293131E-A60E-4DC3-AAED-C1BA10F8B21D}" srcOrd="5" destOrd="0" presId="urn:microsoft.com/office/officeart/2005/8/layout/cycle5"/>
    <dgm:cxn modelId="{2AD0BF73-57B3-4BF3-B343-E25FAF31672D}" type="presParOf" srcId="{730E5789-F4C8-4281-87A5-D278C4C6F040}" destId="{E4409CCB-5468-4D63-A807-981177CDA974}" srcOrd="6" destOrd="0" presId="urn:microsoft.com/office/officeart/2005/8/layout/cycle5"/>
    <dgm:cxn modelId="{805EB1A0-F4A1-4BF8-BDE8-32B36321CF76}" type="presParOf" srcId="{730E5789-F4C8-4281-87A5-D278C4C6F040}" destId="{3240F6F7-8FF7-427B-827E-99C73EA19161}" srcOrd="7" destOrd="0" presId="urn:microsoft.com/office/officeart/2005/8/layout/cycle5"/>
    <dgm:cxn modelId="{14620CA1-8DDF-4B18-984F-CC68146E9ED7}" type="presParOf" srcId="{730E5789-F4C8-4281-87A5-D278C4C6F040}" destId="{0DAA107B-F830-4B35-87D2-EE10FEF45C39}" srcOrd="8" destOrd="0" presId="urn:microsoft.com/office/officeart/2005/8/layout/cycle5"/>
    <dgm:cxn modelId="{C609BE1E-CDAE-49FD-9A88-9A83D84B6FA2}" type="presParOf" srcId="{730E5789-F4C8-4281-87A5-D278C4C6F040}" destId="{F73D9B47-4063-4645-B7C5-3D3AA9343549}" srcOrd="9" destOrd="0" presId="urn:microsoft.com/office/officeart/2005/8/layout/cycle5"/>
    <dgm:cxn modelId="{194553EA-E5AF-4C8F-ADD9-06A336391784}" type="presParOf" srcId="{730E5789-F4C8-4281-87A5-D278C4C6F040}" destId="{3CFF6F80-B6E7-4D7E-B30C-B871D2C4396C}" srcOrd="10" destOrd="0" presId="urn:microsoft.com/office/officeart/2005/8/layout/cycle5"/>
    <dgm:cxn modelId="{B0CEC0CE-FACB-416B-871F-06A9EB4A4927}" type="presParOf" srcId="{730E5789-F4C8-4281-87A5-D278C4C6F040}" destId="{9320DF25-3AC4-4D0D-B942-F75DC75A6C32}" srcOrd="11" destOrd="0" presId="urn:microsoft.com/office/officeart/2005/8/layout/cycle5"/>
    <dgm:cxn modelId="{C8962062-FB7E-40A4-8E27-30F16B67EAEE}" type="presParOf" srcId="{730E5789-F4C8-4281-87A5-D278C4C6F040}" destId="{CED068AC-3390-40CF-AAC7-8919A976C4AB}" srcOrd="12" destOrd="0" presId="urn:microsoft.com/office/officeart/2005/8/layout/cycle5"/>
    <dgm:cxn modelId="{18F47E2D-FDC7-4EE1-A9AC-A95BA4F57C85}" type="presParOf" srcId="{730E5789-F4C8-4281-87A5-D278C4C6F040}" destId="{FCF2E158-8839-4D66-A6BE-D9602017B4BE}" srcOrd="13" destOrd="0" presId="urn:microsoft.com/office/officeart/2005/8/layout/cycle5"/>
    <dgm:cxn modelId="{1C44956D-FB13-4E50-BC6D-35C55E9A902F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00BE53BA-94D6-40CD-B19B-E8981BEF6D20}" type="presOf" srcId="{531C19A8-D59A-4A17-86B6-F122F7B00759}" destId="{0DAA107B-F830-4B35-87D2-EE10FEF45C39}" srcOrd="0" destOrd="0" presId="urn:microsoft.com/office/officeart/2005/8/layout/cycle5"/>
    <dgm:cxn modelId="{88312242-6B0A-412F-A839-72FCF6C42F06}" type="presOf" srcId="{C255D5FD-662F-4B27-AD1B-8F6F2794F115}" destId="{CED068AC-3390-40CF-AAC7-8919A976C4AB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6C4DAB88-0D4A-490E-969C-1334BB487E53}" type="presOf" srcId="{BE42A29E-0A41-4050-BC82-F78B2E69994E}" destId="{E4409CCB-5468-4D63-A807-981177CDA974}" srcOrd="0" destOrd="0" presId="urn:microsoft.com/office/officeart/2005/8/layout/cycle5"/>
    <dgm:cxn modelId="{76770594-5720-43F4-8B0A-D05A8FFA9F38}" type="presOf" srcId="{CB3CD9CD-6017-45CB-A55C-B82E553B2A2F}" destId="{342AD525-4647-4DD4-AD3E-077F5328D7DC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A3D59581-72A9-43DD-ACB7-FC4875136AD9}" type="presOf" srcId="{4F78C6F1-1BCD-4CB4-B238-4FF185F0F56C}" destId="{E293131E-A60E-4DC3-AAED-C1BA10F8B21D}" srcOrd="0" destOrd="0" presId="urn:microsoft.com/office/officeart/2005/8/layout/cycle5"/>
    <dgm:cxn modelId="{29F8E421-8724-479A-8AA8-AEFD0C7DCF89}" type="presOf" srcId="{BE4124CE-6601-44EC-8CE5-E23CFAFDB48C}" destId="{F73D9B47-4063-4645-B7C5-3D3AA9343549}" srcOrd="0" destOrd="0" presId="urn:microsoft.com/office/officeart/2005/8/layout/cycle5"/>
    <dgm:cxn modelId="{2F1F143F-2C0E-4D50-B3A6-5216DB37BBDF}" type="presOf" srcId="{222D7F5F-FE1D-4B00-8792-7AFF296B58F2}" destId="{3728419B-439C-4FED-8678-2DB4495A4294}" srcOrd="0" destOrd="0" presId="urn:microsoft.com/office/officeart/2005/8/layout/cycle5"/>
    <dgm:cxn modelId="{C039A11A-2185-4ACC-A071-95F5F5967D26}" type="presOf" srcId="{189C4BF7-8C2B-400D-8F2A-15B6115792AB}" destId="{2CFACF2A-A974-4A24-927C-72EA41407673}" srcOrd="0" destOrd="0" presId="urn:microsoft.com/office/officeart/2005/8/layout/cycle5"/>
    <dgm:cxn modelId="{E16C5F2A-ADA4-4EF7-B0B5-7013597CC5DB}" type="presOf" srcId="{131C676A-DCBB-4EAD-9FAB-D683EE837B37}" destId="{CD334A9A-EAC2-48EF-A03E-CB94D4B22E12}" srcOrd="0" destOrd="0" presId="urn:microsoft.com/office/officeart/2005/8/layout/cycle5"/>
    <dgm:cxn modelId="{831C0476-5988-43C8-9D51-BFB7C3D2B3C3}" type="presOf" srcId="{D69CB0D4-AFF9-490E-BE5D-A69293BDC7B1}" destId="{9320DF25-3AC4-4D0D-B942-F75DC75A6C32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237DBAC0-D1DF-4DF7-B7B6-841D450E7626}" type="presOf" srcId="{4BF599F0-FE61-4E60-9FB5-0F0F743A8406}" destId="{730E5789-F4C8-4281-87A5-D278C4C6F040}" srcOrd="0" destOrd="0" presId="urn:microsoft.com/office/officeart/2005/8/layout/cycle5"/>
    <dgm:cxn modelId="{5FDECA9A-E2C4-4F38-9E1E-4786FBB16FAA}" type="presParOf" srcId="{730E5789-F4C8-4281-87A5-D278C4C6F040}" destId="{3728419B-439C-4FED-8678-2DB4495A4294}" srcOrd="0" destOrd="0" presId="urn:microsoft.com/office/officeart/2005/8/layout/cycle5"/>
    <dgm:cxn modelId="{32CF8E4B-067C-4225-9B36-83E0B49ECC7E}" type="presParOf" srcId="{730E5789-F4C8-4281-87A5-D278C4C6F040}" destId="{08F4C28D-B278-4DFA-A57E-853232030C07}" srcOrd="1" destOrd="0" presId="urn:microsoft.com/office/officeart/2005/8/layout/cycle5"/>
    <dgm:cxn modelId="{7DA00ACA-75C4-434F-95D5-786735D2531C}" type="presParOf" srcId="{730E5789-F4C8-4281-87A5-D278C4C6F040}" destId="{342AD525-4647-4DD4-AD3E-077F5328D7DC}" srcOrd="2" destOrd="0" presId="urn:microsoft.com/office/officeart/2005/8/layout/cycle5"/>
    <dgm:cxn modelId="{611FDFA6-3066-4D20-A646-7F8D5D7FFCDB}" type="presParOf" srcId="{730E5789-F4C8-4281-87A5-D278C4C6F040}" destId="{CD334A9A-EAC2-48EF-A03E-CB94D4B22E12}" srcOrd="3" destOrd="0" presId="urn:microsoft.com/office/officeart/2005/8/layout/cycle5"/>
    <dgm:cxn modelId="{4C9500D3-225E-4D40-9800-CEA26A48DEB0}" type="presParOf" srcId="{730E5789-F4C8-4281-87A5-D278C4C6F040}" destId="{49056FF7-1AD3-4DB4-BFA5-40F0E2D8BB69}" srcOrd="4" destOrd="0" presId="urn:microsoft.com/office/officeart/2005/8/layout/cycle5"/>
    <dgm:cxn modelId="{C82FB2B0-1441-4337-BEFC-87F7EC893BFA}" type="presParOf" srcId="{730E5789-F4C8-4281-87A5-D278C4C6F040}" destId="{E293131E-A60E-4DC3-AAED-C1BA10F8B21D}" srcOrd="5" destOrd="0" presId="urn:microsoft.com/office/officeart/2005/8/layout/cycle5"/>
    <dgm:cxn modelId="{0118DBFB-00A3-4686-A6DE-162A93DB504D}" type="presParOf" srcId="{730E5789-F4C8-4281-87A5-D278C4C6F040}" destId="{E4409CCB-5468-4D63-A807-981177CDA974}" srcOrd="6" destOrd="0" presId="urn:microsoft.com/office/officeart/2005/8/layout/cycle5"/>
    <dgm:cxn modelId="{1F475E1C-3592-4C98-8D89-31C6DB2C36B0}" type="presParOf" srcId="{730E5789-F4C8-4281-87A5-D278C4C6F040}" destId="{3240F6F7-8FF7-427B-827E-99C73EA19161}" srcOrd="7" destOrd="0" presId="urn:microsoft.com/office/officeart/2005/8/layout/cycle5"/>
    <dgm:cxn modelId="{7437621B-C5E1-4EA8-94D4-91262696B5E6}" type="presParOf" srcId="{730E5789-F4C8-4281-87A5-D278C4C6F040}" destId="{0DAA107B-F830-4B35-87D2-EE10FEF45C39}" srcOrd="8" destOrd="0" presId="urn:microsoft.com/office/officeart/2005/8/layout/cycle5"/>
    <dgm:cxn modelId="{0CF2E089-54E8-4C0E-B06C-0B2BA75C8D52}" type="presParOf" srcId="{730E5789-F4C8-4281-87A5-D278C4C6F040}" destId="{F73D9B47-4063-4645-B7C5-3D3AA9343549}" srcOrd="9" destOrd="0" presId="urn:microsoft.com/office/officeart/2005/8/layout/cycle5"/>
    <dgm:cxn modelId="{A0A5ABB0-245E-4ABB-AA31-F17231EF829D}" type="presParOf" srcId="{730E5789-F4C8-4281-87A5-D278C4C6F040}" destId="{3CFF6F80-B6E7-4D7E-B30C-B871D2C4396C}" srcOrd="10" destOrd="0" presId="urn:microsoft.com/office/officeart/2005/8/layout/cycle5"/>
    <dgm:cxn modelId="{D0080FF5-9F00-4E30-A730-E730687CBFEF}" type="presParOf" srcId="{730E5789-F4C8-4281-87A5-D278C4C6F040}" destId="{9320DF25-3AC4-4D0D-B942-F75DC75A6C32}" srcOrd="11" destOrd="0" presId="urn:microsoft.com/office/officeart/2005/8/layout/cycle5"/>
    <dgm:cxn modelId="{B1F2D123-87F1-4158-90FD-035147B4314F}" type="presParOf" srcId="{730E5789-F4C8-4281-87A5-D278C4C6F040}" destId="{CED068AC-3390-40CF-AAC7-8919A976C4AB}" srcOrd="12" destOrd="0" presId="urn:microsoft.com/office/officeart/2005/8/layout/cycle5"/>
    <dgm:cxn modelId="{463415B1-0B0E-42CB-BFD5-56CAEE033849}" type="presParOf" srcId="{730E5789-F4C8-4281-87A5-D278C4C6F040}" destId="{FCF2E158-8839-4D66-A6BE-D9602017B4BE}" srcOrd="13" destOrd="0" presId="urn:microsoft.com/office/officeart/2005/8/layout/cycle5"/>
    <dgm:cxn modelId="{E274F95E-3CB2-4EF4-89DD-BADCAA4E0EEF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65D2F319-2ACF-488D-A57F-2082D20AE153}" type="presOf" srcId="{4F78C6F1-1BCD-4CB4-B238-4FF185F0F56C}" destId="{E293131E-A60E-4DC3-AAED-C1BA10F8B21D}" srcOrd="0" destOrd="0" presId="urn:microsoft.com/office/officeart/2005/8/layout/cycle5"/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BCFFB06E-2593-4DB2-B36D-6F1A76DBB2CC}" type="presOf" srcId="{189C4BF7-8C2B-400D-8F2A-15B6115792AB}" destId="{2CFACF2A-A974-4A24-927C-72EA41407673}" srcOrd="0" destOrd="0" presId="urn:microsoft.com/office/officeart/2005/8/layout/cycle5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D502286A-12A7-498E-BB32-48499B351642}" type="presOf" srcId="{BE4124CE-6601-44EC-8CE5-E23CFAFDB48C}" destId="{F73D9B47-4063-4645-B7C5-3D3AA9343549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870FABD3-E641-41F2-8DAB-55167BEB0369}" type="presOf" srcId="{BE42A29E-0A41-4050-BC82-F78B2E69994E}" destId="{E4409CCB-5468-4D63-A807-981177CDA974}" srcOrd="0" destOrd="0" presId="urn:microsoft.com/office/officeart/2005/8/layout/cycle5"/>
    <dgm:cxn modelId="{8F51729D-CEDE-475E-83FA-4DCC91FBAF2E}" type="presOf" srcId="{531C19A8-D59A-4A17-86B6-F122F7B00759}" destId="{0DAA107B-F830-4B35-87D2-EE10FEF45C39}" srcOrd="0" destOrd="0" presId="urn:microsoft.com/office/officeart/2005/8/layout/cycle5"/>
    <dgm:cxn modelId="{9FEE9AD4-782A-4BD0-876B-2304535BEDCC}" type="presOf" srcId="{4BF599F0-FE61-4E60-9FB5-0F0F743A8406}" destId="{730E5789-F4C8-4281-87A5-D278C4C6F040}" srcOrd="0" destOrd="0" presId="urn:microsoft.com/office/officeart/2005/8/layout/cycle5"/>
    <dgm:cxn modelId="{EBC39173-31E4-4BE7-B349-43AC06B3CB26}" type="presOf" srcId="{222D7F5F-FE1D-4B00-8792-7AFF296B58F2}" destId="{3728419B-439C-4FED-8678-2DB4495A4294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0EDFD002-051C-4CBA-B11E-E113E17CA4D5}" type="presOf" srcId="{CB3CD9CD-6017-45CB-A55C-B82E553B2A2F}" destId="{342AD525-4647-4DD4-AD3E-077F5328D7DC}" srcOrd="0" destOrd="0" presId="urn:microsoft.com/office/officeart/2005/8/layout/cycle5"/>
    <dgm:cxn modelId="{FDC91A30-C455-48BE-996D-9A143370318D}" type="presOf" srcId="{C255D5FD-662F-4B27-AD1B-8F6F2794F115}" destId="{CED068AC-3390-40CF-AAC7-8919A976C4AB}" srcOrd="0" destOrd="0" presId="urn:microsoft.com/office/officeart/2005/8/layout/cycle5"/>
    <dgm:cxn modelId="{54DA4056-021C-4436-959F-9E46FADF18A8}" type="presOf" srcId="{D69CB0D4-AFF9-490E-BE5D-A69293BDC7B1}" destId="{9320DF25-3AC4-4D0D-B942-F75DC75A6C32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FADE0E3B-EC73-48CF-8570-B82CAA6515F1}" type="presOf" srcId="{131C676A-DCBB-4EAD-9FAB-D683EE837B37}" destId="{CD334A9A-EAC2-48EF-A03E-CB94D4B22E12}" srcOrd="0" destOrd="0" presId="urn:microsoft.com/office/officeart/2005/8/layout/cycle5"/>
    <dgm:cxn modelId="{02F889B3-3208-435B-BF71-5D0F563F75B5}" type="presParOf" srcId="{730E5789-F4C8-4281-87A5-D278C4C6F040}" destId="{3728419B-439C-4FED-8678-2DB4495A4294}" srcOrd="0" destOrd="0" presId="urn:microsoft.com/office/officeart/2005/8/layout/cycle5"/>
    <dgm:cxn modelId="{4275336B-6FB3-4610-8F2E-9F424082D376}" type="presParOf" srcId="{730E5789-F4C8-4281-87A5-D278C4C6F040}" destId="{08F4C28D-B278-4DFA-A57E-853232030C07}" srcOrd="1" destOrd="0" presId="urn:microsoft.com/office/officeart/2005/8/layout/cycle5"/>
    <dgm:cxn modelId="{49422DF5-C5AC-41AB-99D4-D2C73FCBCDFB}" type="presParOf" srcId="{730E5789-F4C8-4281-87A5-D278C4C6F040}" destId="{342AD525-4647-4DD4-AD3E-077F5328D7DC}" srcOrd="2" destOrd="0" presId="urn:microsoft.com/office/officeart/2005/8/layout/cycle5"/>
    <dgm:cxn modelId="{FB16E79B-1CE8-4F13-B906-F89BF3C3E138}" type="presParOf" srcId="{730E5789-F4C8-4281-87A5-D278C4C6F040}" destId="{CD334A9A-EAC2-48EF-A03E-CB94D4B22E12}" srcOrd="3" destOrd="0" presId="urn:microsoft.com/office/officeart/2005/8/layout/cycle5"/>
    <dgm:cxn modelId="{4A78DBC5-288A-486C-B5B0-CF7DE894F4E7}" type="presParOf" srcId="{730E5789-F4C8-4281-87A5-D278C4C6F040}" destId="{49056FF7-1AD3-4DB4-BFA5-40F0E2D8BB69}" srcOrd="4" destOrd="0" presId="urn:microsoft.com/office/officeart/2005/8/layout/cycle5"/>
    <dgm:cxn modelId="{7A470A3E-3030-4DD5-9879-5732CF8C3A7E}" type="presParOf" srcId="{730E5789-F4C8-4281-87A5-D278C4C6F040}" destId="{E293131E-A60E-4DC3-AAED-C1BA10F8B21D}" srcOrd="5" destOrd="0" presId="urn:microsoft.com/office/officeart/2005/8/layout/cycle5"/>
    <dgm:cxn modelId="{D183893E-6341-43B1-B6C2-21F4EAF85D27}" type="presParOf" srcId="{730E5789-F4C8-4281-87A5-D278C4C6F040}" destId="{E4409CCB-5468-4D63-A807-981177CDA974}" srcOrd="6" destOrd="0" presId="urn:microsoft.com/office/officeart/2005/8/layout/cycle5"/>
    <dgm:cxn modelId="{7CE34872-A28D-4DDF-8101-F76F5E54C033}" type="presParOf" srcId="{730E5789-F4C8-4281-87A5-D278C4C6F040}" destId="{3240F6F7-8FF7-427B-827E-99C73EA19161}" srcOrd="7" destOrd="0" presId="urn:microsoft.com/office/officeart/2005/8/layout/cycle5"/>
    <dgm:cxn modelId="{20A0E7B8-0412-4C51-A83D-7F8E5E45CB58}" type="presParOf" srcId="{730E5789-F4C8-4281-87A5-D278C4C6F040}" destId="{0DAA107B-F830-4B35-87D2-EE10FEF45C39}" srcOrd="8" destOrd="0" presId="urn:microsoft.com/office/officeart/2005/8/layout/cycle5"/>
    <dgm:cxn modelId="{A74605F5-873C-4EE6-81F3-4113F496A6EB}" type="presParOf" srcId="{730E5789-F4C8-4281-87A5-D278C4C6F040}" destId="{F73D9B47-4063-4645-B7C5-3D3AA9343549}" srcOrd="9" destOrd="0" presId="urn:microsoft.com/office/officeart/2005/8/layout/cycle5"/>
    <dgm:cxn modelId="{454B0891-647C-4F23-879C-E30A21ECDBE0}" type="presParOf" srcId="{730E5789-F4C8-4281-87A5-D278C4C6F040}" destId="{3CFF6F80-B6E7-4D7E-B30C-B871D2C4396C}" srcOrd="10" destOrd="0" presId="urn:microsoft.com/office/officeart/2005/8/layout/cycle5"/>
    <dgm:cxn modelId="{1C50616C-4852-419A-BB5D-C16D0EF7E0F8}" type="presParOf" srcId="{730E5789-F4C8-4281-87A5-D278C4C6F040}" destId="{9320DF25-3AC4-4D0D-B942-F75DC75A6C32}" srcOrd="11" destOrd="0" presId="urn:microsoft.com/office/officeart/2005/8/layout/cycle5"/>
    <dgm:cxn modelId="{2B631DA7-FF2A-41B9-A3C1-3D77B735E8B1}" type="presParOf" srcId="{730E5789-F4C8-4281-87A5-D278C4C6F040}" destId="{CED068AC-3390-40CF-AAC7-8919A976C4AB}" srcOrd="12" destOrd="0" presId="urn:microsoft.com/office/officeart/2005/8/layout/cycle5"/>
    <dgm:cxn modelId="{4EDA88FA-5B1B-4AEA-91B2-91E8E38012C5}" type="presParOf" srcId="{730E5789-F4C8-4281-87A5-D278C4C6F040}" destId="{FCF2E158-8839-4D66-A6BE-D9602017B4BE}" srcOrd="13" destOrd="0" presId="urn:microsoft.com/office/officeart/2005/8/layout/cycle5"/>
    <dgm:cxn modelId="{B3058B95-8396-4C51-A041-16D411348DF2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48BEFCF-ED7B-4017-8C76-662AD68D3057}" type="presOf" srcId="{CB3CD9CD-6017-45CB-A55C-B82E553B2A2F}" destId="{342AD525-4647-4DD4-AD3E-077F5328D7DC}" srcOrd="0" destOrd="0" presId="urn:microsoft.com/office/officeart/2005/8/layout/cycle5"/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FBC45D2E-1FFA-4E1B-B3B8-46ABB4207461}" type="presOf" srcId="{4F78C6F1-1BCD-4CB4-B238-4FF185F0F56C}" destId="{E293131E-A60E-4DC3-AAED-C1BA10F8B21D}" srcOrd="0" destOrd="0" presId="urn:microsoft.com/office/officeart/2005/8/layout/cycle5"/>
    <dgm:cxn modelId="{0403503F-71F8-432F-A0D1-C0649F2A6CC9}" type="presOf" srcId="{BE4124CE-6601-44EC-8CE5-E23CFAFDB48C}" destId="{F73D9B47-4063-4645-B7C5-3D3AA9343549}" srcOrd="0" destOrd="0" presId="urn:microsoft.com/office/officeart/2005/8/layout/cycle5"/>
    <dgm:cxn modelId="{C873BB49-1D34-4AE4-9BC3-C96A356681AA}" type="presOf" srcId="{4BF599F0-FE61-4E60-9FB5-0F0F743A8406}" destId="{730E5789-F4C8-4281-87A5-D278C4C6F040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A2B30B44-8B03-47BE-8481-50321C46B23A}" type="presOf" srcId="{C255D5FD-662F-4B27-AD1B-8F6F2794F115}" destId="{CED068AC-3390-40CF-AAC7-8919A976C4AB}" srcOrd="0" destOrd="0" presId="urn:microsoft.com/office/officeart/2005/8/layout/cycle5"/>
    <dgm:cxn modelId="{21E89E1D-D7B6-4C58-88E6-3F9319877D50}" type="presOf" srcId="{D69CB0D4-AFF9-490E-BE5D-A69293BDC7B1}" destId="{9320DF25-3AC4-4D0D-B942-F75DC75A6C32}" srcOrd="0" destOrd="0" presId="urn:microsoft.com/office/officeart/2005/8/layout/cycle5"/>
    <dgm:cxn modelId="{0809A88C-E8F8-41FD-83C5-446E57FAC2F5}" type="presOf" srcId="{BE42A29E-0A41-4050-BC82-F78B2E69994E}" destId="{E4409CCB-5468-4D63-A807-981177CDA974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465DE525-6F15-4132-9678-0CC713DC91E2}" type="presOf" srcId="{131C676A-DCBB-4EAD-9FAB-D683EE837B37}" destId="{CD334A9A-EAC2-48EF-A03E-CB94D4B22E12}" srcOrd="0" destOrd="0" presId="urn:microsoft.com/office/officeart/2005/8/layout/cycle5"/>
    <dgm:cxn modelId="{6874B34D-E004-4B49-94D6-E42787E8DF99}" type="presOf" srcId="{531C19A8-D59A-4A17-86B6-F122F7B00759}" destId="{0DAA107B-F830-4B35-87D2-EE10FEF45C39}" srcOrd="0" destOrd="0" presId="urn:microsoft.com/office/officeart/2005/8/layout/cycle5"/>
    <dgm:cxn modelId="{55F1C391-C9CF-4C06-9B80-E31BF2F192EF}" type="presOf" srcId="{189C4BF7-8C2B-400D-8F2A-15B6115792AB}" destId="{2CFACF2A-A974-4A24-927C-72EA41407673}" srcOrd="0" destOrd="0" presId="urn:microsoft.com/office/officeart/2005/8/layout/cycle5"/>
    <dgm:cxn modelId="{17536A11-A8D7-41DA-8DE7-DAF983E1EAC9}" type="presOf" srcId="{222D7F5F-FE1D-4B00-8792-7AFF296B58F2}" destId="{3728419B-439C-4FED-8678-2DB4495A4294}" srcOrd="0" destOrd="0" presId="urn:microsoft.com/office/officeart/2005/8/layout/cycle5"/>
    <dgm:cxn modelId="{86A94950-E87D-4649-8DEA-13148435A71F}" type="presParOf" srcId="{730E5789-F4C8-4281-87A5-D278C4C6F040}" destId="{3728419B-439C-4FED-8678-2DB4495A4294}" srcOrd="0" destOrd="0" presId="urn:microsoft.com/office/officeart/2005/8/layout/cycle5"/>
    <dgm:cxn modelId="{8552A047-656C-45B9-ABDD-F7BAAAB3DE79}" type="presParOf" srcId="{730E5789-F4C8-4281-87A5-D278C4C6F040}" destId="{08F4C28D-B278-4DFA-A57E-853232030C07}" srcOrd="1" destOrd="0" presId="urn:microsoft.com/office/officeart/2005/8/layout/cycle5"/>
    <dgm:cxn modelId="{E5F1C6BA-ABEC-48F5-936B-06B3D3FC11F5}" type="presParOf" srcId="{730E5789-F4C8-4281-87A5-D278C4C6F040}" destId="{342AD525-4647-4DD4-AD3E-077F5328D7DC}" srcOrd="2" destOrd="0" presId="urn:microsoft.com/office/officeart/2005/8/layout/cycle5"/>
    <dgm:cxn modelId="{73DEA912-5D2C-495F-A833-F061AEC1635D}" type="presParOf" srcId="{730E5789-F4C8-4281-87A5-D278C4C6F040}" destId="{CD334A9A-EAC2-48EF-A03E-CB94D4B22E12}" srcOrd="3" destOrd="0" presId="urn:microsoft.com/office/officeart/2005/8/layout/cycle5"/>
    <dgm:cxn modelId="{D2FF8C5C-5A58-434E-83BE-6AF6501A5A9F}" type="presParOf" srcId="{730E5789-F4C8-4281-87A5-D278C4C6F040}" destId="{49056FF7-1AD3-4DB4-BFA5-40F0E2D8BB69}" srcOrd="4" destOrd="0" presId="urn:microsoft.com/office/officeart/2005/8/layout/cycle5"/>
    <dgm:cxn modelId="{929A5FAA-85E8-4571-A578-E97D5386E4D9}" type="presParOf" srcId="{730E5789-F4C8-4281-87A5-D278C4C6F040}" destId="{E293131E-A60E-4DC3-AAED-C1BA10F8B21D}" srcOrd="5" destOrd="0" presId="urn:microsoft.com/office/officeart/2005/8/layout/cycle5"/>
    <dgm:cxn modelId="{168F5DBB-BB04-44B7-9DFB-0F4BAC5B390B}" type="presParOf" srcId="{730E5789-F4C8-4281-87A5-D278C4C6F040}" destId="{E4409CCB-5468-4D63-A807-981177CDA974}" srcOrd="6" destOrd="0" presId="urn:microsoft.com/office/officeart/2005/8/layout/cycle5"/>
    <dgm:cxn modelId="{9F58D855-CAFE-45C7-A5B0-E8849A340598}" type="presParOf" srcId="{730E5789-F4C8-4281-87A5-D278C4C6F040}" destId="{3240F6F7-8FF7-427B-827E-99C73EA19161}" srcOrd="7" destOrd="0" presId="urn:microsoft.com/office/officeart/2005/8/layout/cycle5"/>
    <dgm:cxn modelId="{6842717B-A042-4DFE-B806-3B64DEA664E4}" type="presParOf" srcId="{730E5789-F4C8-4281-87A5-D278C4C6F040}" destId="{0DAA107B-F830-4B35-87D2-EE10FEF45C39}" srcOrd="8" destOrd="0" presId="urn:microsoft.com/office/officeart/2005/8/layout/cycle5"/>
    <dgm:cxn modelId="{56C60504-F6BF-4BD7-A9CD-2BDBD3C4F620}" type="presParOf" srcId="{730E5789-F4C8-4281-87A5-D278C4C6F040}" destId="{F73D9B47-4063-4645-B7C5-3D3AA9343549}" srcOrd="9" destOrd="0" presId="urn:microsoft.com/office/officeart/2005/8/layout/cycle5"/>
    <dgm:cxn modelId="{CD1B1A1C-A794-4B4C-9B97-67C2109D3FC3}" type="presParOf" srcId="{730E5789-F4C8-4281-87A5-D278C4C6F040}" destId="{3CFF6F80-B6E7-4D7E-B30C-B871D2C4396C}" srcOrd="10" destOrd="0" presId="urn:microsoft.com/office/officeart/2005/8/layout/cycle5"/>
    <dgm:cxn modelId="{F43882A8-0E2D-4694-94ED-06E2F70D6E67}" type="presParOf" srcId="{730E5789-F4C8-4281-87A5-D278C4C6F040}" destId="{9320DF25-3AC4-4D0D-B942-F75DC75A6C32}" srcOrd="11" destOrd="0" presId="urn:microsoft.com/office/officeart/2005/8/layout/cycle5"/>
    <dgm:cxn modelId="{7B836972-3AAF-42ED-B0CE-AB239552506D}" type="presParOf" srcId="{730E5789-F4C8-4281-87A5-D278C4C6F040}" destId="{CED068AC-3390-40CF-AAC7-8919A976C4AB}" srcOrd="12" destOrd="0" presId="urn:microsoft.com/office/officeart/2005/8/layout/cycle5"/>
    <dgm:cxn modelId="{B35DA1D5-5372-4467-B945-FFD20CFAF908}" type="presParOf" srcId="{730E5789-F4C8-4281-87A5-D278C4C6F040}" destId="{FCF2E158-8839-4D66-A6BE-D9602017B4BE}" srcOrd="13" destOrd="0" presId="urn:microsoft.com/office/officeart/2005/8/layout/cycle5"/>
    <dgm:cxn modelId="{44E0C9A2-78DE-4C03-A2A8-E9C09BA309AA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5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A78E8C-BCA4-4CE1-A10B-0B802C5136A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720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t" anchorCtr="0" compatLnSpc="1">
            <a:prstTxWarp prst="textNoShape">
              <a:avLst/>
            </a:prstTxWarp>
          </a:bodyPr>
          <a:lstStyle>
            <a:lvl1pPr defTabSz="931642"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t" anchorCtr="0" compatLnSpc="1">
            <a:prstTxWarp prst="textNoShape">
              <a:avLst/>
            </a:prstTxWarp>
          </a:bodyPr>
          <a:lstStyle>
            <a:lvl1pPr algn="r" defTabSz="931642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b" anchorCtr="0" compatLnSpc="1">
            <a:prstTxWarp prst="textNoShape">
              <a:avLst/>
            </a:prstTxWarp>
          </a:bodyPr>
          <a:lstStyle>
            <a:lvl1pPr defTabSz="931642"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5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b" anchorCtr="0" compatLnSpc="1">
            <a:prstTxWarp prst="textNoShape">
              <a:avLst/>
            </a:prstTxWarp>
          </a:bodyPr>
          <a:lstStyle>
            <a:lvl1pPr algn="r" defTabSz="931642">
              <a:defRPr sz="1200"/>
            </a:lvl1pPr>
          </a:lstStyle>
          <a:p>
            <a:fld id="{9FCDEED1-9F52-44CF-B5EE-6C50EB10F0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39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>
              <a:buClr>
                <a:srgbClr val="FF6600"/>
              </a:buClr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1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>
              <a:buClr>
                <a:srgbClr val="FF6600"/>
              </a:buClr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2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>
              <a:buClr>
                <a:srgbClr val="FF6600"/>
              </a:buClr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3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>
              <a:buClr>
                <a:srgbClr val="FF6600"/>
              </a:buClr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4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 marL="0" indent="0">
              <a:buClr>
                <a:srgbClr val="FF6600"/>
              </a:buClr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5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>
              <a:buClr>
                <a:srgbClr val="FF6600"/>
              </a:buClr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6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6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>
              <a:buClr>
                <a:srgbClr val="FF6600"/>
              </a:buClr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7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F30EDCF-AD7A-4728-BF49-7BF7BC899234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Picture 16" descr="PHGR_NEW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E3FB2684-7AA7-43A2-9AD8-781FF107EE10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0FF0325-92EB-4D5E-8DF9-4DE2BAAD641B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95400"/>
            <a:ext cx="8229600" cy="4495801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70000"/>
              <a:buFont typeface="Wingdings" pitchFamily="2" charset="2"/>
              <a:buChar char="q"/>
              <a:defRPr sz="2000" b="1" baseline="0">
                <a:solidFill>
                  <a:schemeClr val="bg2"/>
                </a:solidFill>
              </a:defRPr>
            </a:lvl1pPr>
            <a:lvl2pPr marL="573088" indent="-231775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bg2"/>
                </a:solidFill>
              </a:defRPr>
            </a:lvl2pPr>
            <a:lvl3pPr marL="860425" indent="-233363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 marL="1146175" indent="-231775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70000"/>
              <a:buFont typeface="Courier New" pitchFamily="49" charset="0"/>
              <a:buChar char="o"/>
              <a:defRPr sz="1600" baseline="0">
                <a:solidFill>
                  <a:schemeClr val="bg2"/>
                </a:solidFill>
              </a:defRPr>
            </a:lvl4pPr>
            <a:lvl5pPr marL="1377950" indent="-231775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70000"/>
              <a:buFont typeface="Arial" pitchFamily="34" charset="0"/>
              <a:buChar char="•"/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20pt</a:t>
            </a:r>
          </a:p>
          <a:p>
            <a:pPr lvl="1"/>
            <a:r>
              <a:rPr lang="en-US" dirty="0" smtClean="0"/>
              <a:t>Second level – Myriad Pro, 18pt</a:t>
            </a:r>
          </a:p>
          <a:p>
            <a:pPr lvl="2"/>
            <a:r>
              <a:rPr lang="en-US" dirty="0" smtClean="0"/>
              <a:t>Third level – Myriad Pro, 16pt	</a:t>
            </a:r>
          </a:p>
          <a:p>
            <a:pPr lvl="3"/>
            <a:r>
              <a:rPr lang="en-US" dirty="0" smtClean="0"/>
              <a:t>Fourth level – Myriad Pro, 16pt</a:t>
            </a:r>
          </a:p>
          <a:p>
            <a:pPr lvl="4"/>
            <a:r>
              <a:rPr lang="en-US" dirty="0" smtClean="0"/>
              <a:t>Fifth level – Myriad Pro, 16pt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11854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53621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90117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61631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58801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12251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95536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30598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7AD26ED-9784-461E-A41E-B568E4AEF6CA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943191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123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85896"/>
      </p:ext>
    </p:extLst>
  </p:cSld>
  <p:clrMapOvr>
    <a:masterClrMapping/>
  </p:clrMapOvr>
  <p:transition spd="slow"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553088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091844A-20FD-492D-AED0-17F997C85A2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92D292D-F78F-466F-8907-6071F031A7E0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BD75200-B4E9-403A-BF8E-E8F16C743B6A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74EC69B-9D63-42D8-B5F5-715F64DD9E94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C98308A-D60B-49C1-A164-234B5C03259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7489EE3-02F0-43A6-BF1D-D44DE37F587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002DEEF-1E16-49CA-A217-2930FCD0977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5BA38FF-D848-431B-A2A2-A4F7128628ED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1" r:id="rId12"/>
  </p:sldLayoutIdLst>
  <p:transition spd="slow">
    <p:wipe dir="d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FA77-68B1-4086-BFEE-26C2271E3784}" type="datetimeFigureOut">
              <a:rPr lang="en-US" smtClean="0"/>
              <a:t>7/18/2014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67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000" b="1" dirty="0"/>
              <a:t>In a 1992 report to Congress, the National Highway Traffic Safety Administration (NHTSA) recommended that all states lower the illegal BAC level to .08% for drivers 21 and older </a:t>
            </a:r>
          </a:p>
          <a:p>
            <a:pPr marL="342900" lvl="1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endParaRPr lang="en-US" sz="2000" b="1" dirty="0"/>
          </a:p>
          <a:p>
            <a:pPr marL="342900" lvl="1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000" b="1" dirty="0"/>
              <a:t>In 1999, the Government </a:t>
            </a:r>
            <a:r>
              <a:rPr lang="en-US" sz="2000" b="1" dirty="0" smtClean="0"/>
              <a:t>Accountability </a:t>
            </a:r>
            <a:r>
              <a:rPr lang="en-US" sz="2000" b="1" dirty="0"/>
              <a:t>O</a:t>
            </a:r>
            <a:r>
              <a:rPr lang="en-US" sz="2000" b="1" dirty="0" smtClean="0"/>
              <a:t>ffice (GAO) </a:t>
            </a:r>
            <a:r>
              <a:rPr lang="en-US" sz="2000" b="1" dirty="0"/>
              <a:t>report stated there was insufficient  evidence that 0.08 BAC laws alone resulted in reductions in number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or </a:t>
            </a:r>
            <a:r>
              <a:rPr lang="en-US" sz="2000" b="1" dirty="0"/>
              <a:t>severity of alcohol-related crashes</a:t>
            </a:r>
          </a:p>
          <a:p>
            <a:endParaRPr lang="en-US" dirty="0"/>
          </a:p>
        </p:txBody>
      </p:sp>
      <p:sp>
        <p:nvSpPr>
          <p:cNvPr id="15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Case Study–Blood Alcohol Concentration (BAC)</a:t>
            </a:r>
            <a:br>
              <a:rPr lang="en-US" sz="2800" b="1" dirty="0"/>
            </a:br>
            <a:r>
              <a:rPr lang="en-US" sz="2800" b="1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42210846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9"/>
          <p:cNvSpPr txBox="1">
            <a:spLocks noChangeArrowheads="1"/>
          </p:cNvSpPr>
          <p:nvPr/>
        </p:nvSpPr>
        <p:spPr bwMode="auto">
          <a:xfrm>
            <a:off x="6399905" y="4419600"/>
            <a:ext cx="2363095" cy="213133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Following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the 1999 GAO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report,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the bill failed to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pass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CDC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and the Task Force on Community Preventive Services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began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a systematic review of the effectiveness of .08% BAC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laws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1786" y="274638"/>
            <a:ext cx="8229600" cy="868362"/>
          </a:xfrm>
        </p:spPr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/>
              <a:t>Blood Alcohol Concentration (BAC)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887265991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328109" y="6250164"/>
            <a:ext cx="3786691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GAO, general accounting office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7093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6991515" y="1353652"/>
            <a:ext cx="1847685" cy="429346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In 2000, the Task Force on Community Preventive Services conducted a systematic review </a:t>
            </a:r>
            <a:endParaRPr lang="en-US" sz="1300" b="1" dirty="0" smtClean="0">
              <a:solidFill>
                <a:schemeClr val="bg1"/>
              </a:solidFill>
              <a:latin typeface="Myriad Pro"/>
              <a:cs typeface="+mn-cs"/>
            </a:endParaRP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D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etermined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that reducing the BAC level from 0.10% to 0.08% would result in a median 7% decline in alcohol-related automobile fatalities, saving an estimated 400-600 lives every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year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69549785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/>
              <a:t>Blood Alcohol Concentration (BAC)</a:t>
            </a:r>
          </a:p>
        </p:txBody>
      </p:sp>
    </p:spTree>
    <p:extLst>
      <p:ext uri="{BB962C8B-B14F-4D97-AF65-F5344CB8AC3E}">
        <p14:creationId xmlns:p14="http://schemas.microsoft.com/office/powerpoint/2010/main" val="37979113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6994540" y="2699305"/>
            <a:ext cx="1997060" cy="249297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In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2000, the CDC Task Force communicated the findings and recommendations of its systematic review demonstrating the impact of a .08% BAC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law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to partners and policy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makers</a:t>
            </a:r>
            <a:endParaRPr lang="en-US" sz="1300" b="1" dirty="0">
              <a:solidFill>
                <a:schemeClr val="bg1"/>
              </a:solidFill>
              <a:latin typeface="Myriad Pro"/>
              <a:cs typeface="+mn-cs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724412210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/>
              <a:t>Blood Alcohol Concentration (BAC)</a:t>
            </a:r>
          </a:p>
        </p:txBody>
      </p:sp>
    </p:spTree>
    <p:extLst>
      <p:ext uri="{BB962C8B-B14F-4D97-AF65-F5344CB8AC3E}">
        <p14:creationId xmlns:p14="http://schemas.microsoft.com/office/powerpoint/2010/main" val="8057062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9"/>
          <p:cNvSpPr txBox="1">
            <a:spLocks noChangeArrowheads="1"/>
          </p:cNvSpPr>
          <p:nvPr/>
        </p:nvSpPr>
        <p:spPr bwMode="auto">
          <a:xfrm>
            <a:off x="6441151" y="4619555"/>
            <a:ext cx="2474249" cy="109259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In 2000, Congress approved, and President Clinton signed the bill requiring states to enact the 0.08% law</a:t>
            </a:r>
            <a:endParaRPr lang="en-US" sz="1300" b="1" dirty="0">
              <a:solidFill>
                <a:schemeClr val="bg1"/>
              </a:solidFill>
              <a:latin typeface="Myriad Pro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/>
              <a:t>Blood Alcohol Concentration (BAC)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73759667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74662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9"/>
          <p:cNvSpPr txBox="1">
            <a:spLocks noChangeArrowheads="1"/>
          </p:cNvSpPr>
          <p:nvPr/>
        </p:nvSpPr>
        <p:spPr bwMode="auto">
          <a:xfrm>
            <a:off x="117020" y="3777862"/>
            <a:ext cx="2538365" cy="2569918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By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2004, 4 years after enacting the Bill, all 50 states had .08% BAC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laws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Between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2006 and 2010, self-reported drinking and driving episodes declined from 161 million/year to 112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million/year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In 2006, alcohol-impaired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driving deaths were 13,491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and had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declined to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10,839 by 2009</a:t>
            </a:r>
            <a:endParaRPr lang="en-US" sz="1300" b="1" dirty="0">
              <a:solidFill>
                <a:schemeClr val="bg1"/>
              </a:solidFill>
              <a:latin typeface="Myriad Pro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/>
              <a:t>Blood Alcohol Concentration (BAC)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0666408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74184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117020" y="2438400"/>
            <a:ext cx="1997060" cy="22929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Support and promote further reductions in alcohol-impaired crashes and injuries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through alcohol ignition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interlocks,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 alcohol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checkpoints,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  <a:cs typeface="+mn-cs"/>
              </a:rPr>
              <a:t>and further </a:t>
            </a:r>
            <a:r>
              <a:rPr lang="en-US" sz="1300" b="1" dirty="0">
                <a:solidFill>
                  <a:schemeClr val="bg1"/>
                </a:solidFill>
                <a:latin typeface="Myriad Pro"/>
                <a:cs typeface="+mn-cs"/>
              </a:rPr>
              <a:t>reductions of BAC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/>
              <a:t>Blood Alcohol Concentration (BAC)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776411864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91793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24687</TotalTime>
  <Words>361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Waveform</vt:lpstr>
      <vt:lpstr>Custom Design</vt:lpstr>
      <vt:lpstr>Case Study–Blood Alcohol Concentration (BAC) Background</vt:lpstr>
      <vt:lpstr>Case Study  Blood Alcohol Concentration (BAC)</vt:lpstr>
      <vt:lpstr>Case Study  Blood Alcohol Concentration (BAC)</vt:lpstr>
      <vt:lpstr>Case Study  Blood Alcohol Concentration (BAC)</vt:lpstr>
      <vt:lpstr>Case Study  Blood Alcohol Concentration (BAC)</vt:lpstr>
      <vt:lpstr>Case Study  Blood Alcohol Concentration (BAC)</vt:lpstr>
      <vt:lpstr>Case Study  Blood Alcohol Concentration (BAC)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A. Tynan</dc:creator>
  <cp:lastModifiedBy>CDC User</cp:lastModifiedBy>
  <cp:revision>2514</cp:revision>
  <cp:lastPrinted>2014-01-10T17:03:19Z</cp:lastPrinted>
  <dcterms:created xsi:type="dcterms:W3CDTF">2009-10-27T18:04:58Z</dcterms:created>
  <dcterms:modified xsi:type="dcterms:W3CDTF">2014-07-18T15:48:02Z</dcterms:modified>
</cp:coreProperties>
</file>