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ast fact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762000" y="1447800"/>
            <a:ext cx="79248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25408F"/>
                </a:solidFill>
                <a:latin typeface="Gill Sans MT" pitchFamily="34" charset="0"/>
              </a:rPr>
              <a:t>Did you </a:t>
            </a:r>
            <a:r>
              <a:rPr lang="en-US" sz="3600" b="1" dirty="0" smtClean="0">
                <a:solidFill>
                  <a:srgbClr val="25408F"/>
                </a:solidFill>
                <a:latin typeface="Gill Sans MT" pitchFamily="34" charset="0"/>
              </a:rPr>
              <a:t>know?</a:t>
            </a:r>
            <a:endParaRPr lang="en-US" sz="3600" b="1" dirty="0">
              <a:solidFill>
                <a:srgbClr val="25408F"/>
              </a:solidFill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000" b="1" dirty="0">
                <a:latin typeface="Gill Sans MT" pitchFamily="34" charset="0"/>
              </a:rPr>
              <a:t>Deep </a:t>
            </a:r>
            <a:r>
              <a:rPr lang="en-US" sz="3000" b="1" dirty="0" err="1">
                <a:latin typeface="Gill Sans MT" pitchFamily="34" charset="0"/>
              </a:rPr>
              <a:t>needlesticks</a:t>
            </a:r>
            <a:r>
              <a:rPr lang="en-US" sz="3000" b="1" dirty="0">
                <a:latin typeface="Gill Sans MT" pitchFamily="34" charset="0"/>
              </a:rPr>
              <a:t> </a:t>
            </a:r>
            <a:r>
              <a:rPr lang="en-US" sz="3000" dirty="0">
                <a:latin typeface="Gill Sans MT" pitchFamily="34" charset="0"/>
              </a:rPr>
              <a:t>and </a:t>
            </a:r>
            <a:r>
              <a:rPr lang="en-US" sz="3000" b="1" dirty="0">
                <a:latin typeface="Gill Sans MT" pitchFamily="34" charset="0"/>
              </a:rPr>
              <a:t>sharps injuries </a:t>
            </a:r>
            <a:r>
              <a:rPr lang="en-US" sz="3000" dirty="0">
                <a:latin typeface="Gill Sans MT" pitchFamily="34" charset="0"/>
              </a:rPr>
              <a:t>put you at a higher risk of HIV or hepatitis infection than shallow injuries.  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latin typeface="Gill Sans MT" pitchFamily="34" charset="0"/>
              </a:rPr>
              <a:t>Contact with </a:t>
            </a:r>
            <a:r>
              <a:rPr lang="en-US" sz="3000" b="1" dirty="0" smtClean="0">
                <a:latin typeface="Gill Sans MT" pitchFamily="34" charset="0"/>
              </a:rPr>
              <a:t>mucous membranes </a:t>
            </a:r>
            <a:r>
              <a:rPr lang="en-US" sz="3000" dirty="0" smtClean="0">
                <a:latin typeface="Gill Sans MT" pitchFamily="34" charset="0"/>
              </a:rPr>
              <a:t>and </a:t>
            </a:r>
            <a:r>
              <a:rPr lang="en-US" sz="3000" b="1" dirty="0" smtClean="0">
                <a:latin typeface="Gill Sans MT" pitchFamily="34" charset="0"/>
              </a:rPr>
              <a:t>non-intact skin</a:t>
            </a:r>
            <a:r>
              <a:rPr lang="en-US" sz="3000" dirty="0" smtClean="0">
                <a:latin typeface="Gill Sans MT" pitchFamily="34" charset="0"/>
              </a:rPr>
              <a:t> also carry a risk.  </a:t>
            </a:r>
            <a:endParaRPr lang="en-US" sz="2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endParaRPr lang="en-US" sz="2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700" i="1" dirty="0" smtClean="0">
                <a:latin typeface="Gill Sans MT" pitchFamily="34" charset="0"/>
              </a:rPr>
              <a:t>Report </a:t>
            </a:r>
            <a:r>
              <a:rPr lang="en-US" sz="2700" b="1" i="1" dirty="0" smtClean="0">
                <a:latin typeface="Gill Sans MT" pitchFamily="34" charset="0"/>
              </a:rPr>
              <a:t>all exposures </a:t>
            </a:r>
            <a:r>
              <a:rPr lang="en-US" sz="2700" i="1" dirty="0" smtClean="0">
                <a:latin typeface="Gill Sans MT" pitchFamily="34" charset="0"/>
              </a:rPr>
              <a:t>and seek a medical evaluation.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87</cp:revision>
  <dcterms:created xsi:type="dcterms:W3CDTF">2009-04-22T19:37:23Z</dcterms:created>
  <dcterms:modified xsi:type="dcterms:W3CDTF">2019-05-15T21:59:29Z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