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3.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5"/>
    <p:sldMasterId id="2147483693" r:id="rId6"/>
    <p:sldMasterId id="2147483708" r:id="rId7"/>
    <p:sldMasterId id="2147483726" r:id="rId8"/>
  </p:sldMasterIdLst>
  <p:notesMasterIdLst>
    <p:notesMasterId r:id="rId25"/>
  </p:notesMasterIdLst>
  <p:sldIdLst>
    <p:sldId id="327" r:id="rId9"/>
    <p:sldId id="328" r:id="rId10"/>
    <p:sldId id="329" r:id="rId11"/>
    <p:sldId id="1361" r:id="rId12"/>
    <p:sldId id="1349" r:id="rId13"/>
    <p:sldId id="326" r:id="rId14"/>
    <p:sldId id="325" r:id="rId15"/>
    <p:sldId id="320" r:id="rId16"/>
    <p:sldId id="308" r:id="rId17"/>
    <p:sldId id="1358" r:id="rId18"/>
    <p:sldId id="1357" r:id="rId19"/>
    <p:sldId id="310" r:id="rId20"/>
    <p:sldId id="1356" r:id="rId21"/>
    <p:sldId id="313" r:id="rId22"/>
    <p:sldId id="317" r:id="rId23"/>
    <p:sldId id="319" r:id="rId24"/>
  </p:sldIdLst>
  <p:sldSz cx="9144000" cy="5143500" type="screen16x9"/>
  <p:notesSz cx="6858000" cy="9144000"/>
  <p:defaultTextStyle>
    <a:defPPr>
      <a:defRPr lang="en-US"/>
    </a:defPPr>
    <a:lvl1pPr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1pPr>
    <a:lvl2pPr marL="342900" indent="1143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6858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028700" indent="3429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1371600" indent="4572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286000" algn="l" defTabSz="914400" rtl="0" eaLnBrk="1" latinLnBrk="0" hangingPunct="1">
      <a:defRPr sz="1300" kern="1200">
        <a:solidFill>
          <a:schemeClr val="tx1"/>
        </a:solidFill>
        <a:latin typeface="Calibri" panose="020F0502020204030204" pitchFamily="34" charset="0"/>
        <a:ea typeface="+mn-ea"/>
        <a:cs typeface="+mn-cs"/>
      </a:defRPr>
    </a:lvl6pPr>
    <a:lvl7pPr marL="2743200" algn="l" defTabSz="914400" rtl="0" eaLnBrk="1" latinLnBrk="0" hangingPunct="1">
      <a:defRPr sz="1300" kern="1200">
        <a:solidFill>
          <a:schemeClr val="tx1"/>
        </a:solidFill>
        <a:latin typeface="Calibri" panose="020F0502020204030204" pitchFamily="34" charset="0"/>
        <a:ea typeface="+mn-ea"/>
        <a:cs typeface="+mn-cs"/>
      </a:defRPr>
    </a:lvl7pPr>
    <a:lvl8pPr marL="3200400" algn="l" defTabSz="914400" rtl="0" eaLnBrk="1" latinLnBrk="0" hangingPunct="1">
      <a:defRPr sz="1300" kern="1200">
        <a:solidFill>
          <a:schemeClr val="tx1"/>
        </a:solidFill>
        <a:latin typeface="Calibri" panose="020F0502020204030204" pitchFamily="34" charset="0"/>
        <a:ea typeface="+mn-ea"/>
        <a:cs typeface="+mn-cs"/>
      </a:defRPr>
    </a:lvl8pPr>
    <a:lvl9pPr marL="3657600" algn="l" defTabSz="914400" rtl="0" eaLnBrk="1" latinLnBrk="0" hangingPunct="1">
      <a:defRPr sz="1300"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2244989-2847-4369-3908-042C52ACBCAD}" name="Myers, Heather (CDC/OD/OCS)" initials="M(" userId="S::qom5@cdc.gov::0c93eb80-b0c3-4883-bf98-d8bec2816a90" providerId="AD"/>
  <p188:author id="{AF682891-8E37-AED1-4C51-C599182B3564}" name="Meeks, Emory (CDC/DDPHSS/CSELS/DHIS)" initials="M(" userId="S::elm3@cdc.gov::e07217b1-752f-44ac-82d1-6c4edda7d22a" providerId="AD"/>
  <p188:author id="{FFDD7B92-38FC-0D7E-33C3-F1D45A5442FF}" name="Johnston, Sara (CDC/DDPHSS/CSELS/DHIS)" initials="JS(" userId="S::vqg0@cdc.gov::bd0c3462-f13f-4b10-85a9-b365bf88e3bf" providerId="AD"/>
  <p188:author id="{2B449BB7-B85A-2FF6-C917-FAA88A950518}" name="Helmus, Lesliann E. (CDC/DDPHSS/CSELS/DHIS)" initials="HLE(" userId="S::lth7@cdc.gov::146eb41b-cd7a-4845-8c9f-18d5f43d2d11" providerId="AD"/>
  <p188:author id="{C34B9DC8-6D29-9ED7-261A-3602B5131B4A}" name="Wodajo, Michael (CDC/DDPHSS/CSELS/DHIS)" initials="W(" userId="S::gue7@cdc.gov::b83f9996-e9db-4498-82b5-7395d694e39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urner Hoffman, Katherine (Kat) (CDC/DDPHSS/CSELS/OD)" initials="" lastIdx="3" clrIdx="0"/>
  <p:cmAuthor id="2" name="Tim Best" initials="" lastIdx="1" clrIdx="1"/>
  <p:cmAuthor id="3" name="Robinson, Tamara (CDC/DDPHSS/CSELS/DHIS) (CTR)" initials="RT((" lastIdx="1" clrIdx="2">
    <p:extLst>
      <p:ext uri="{19B8F6BF-5375-455C-9EA6-DF929625EA0E}">
        <p15:presenceInfo xmlns:p15="http://schemas.microsoft.com/office/powerpoint/2012/main" userId="S::okf9@cdc.gov::a16a7704-10a4-405e-9d16-ecfeead0d3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27C6B79-503D-42A6-BF24-A1AAF93687A9}" v="19" dt="2022-06-28T20:05:34.66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504" autoAdjust="0"/>
  </p:normalViewPr>
  <p:slideViewPr>
    <p:cSldViewPr snapToGrid="0">
      <p:cViewPr varScale="1">
        <p:scale>
          <a:sx n="76" d="100"/>
          <a:sy n="76" d="100"/>
        </p:scale>
        <p:origin x="61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notesMaster" Target="notesMasters/notesMaster1.xml"/><Relationship Id="rId33"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slide" Target="slides/slide16.xml"/><Relationship Id="rId32" Type="http://schemas.microsoft.com/office/2015/10/relationships/revisionInfo" Target="revisionInfo.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microsoft.com/office/2016/11/relationships/changesInfo" Target="changesInfos/changesInfo1.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 Id="rId8" Type="http://schemas.openxmlformats.org/officeDocument/2006/relationships/slideMaster" Target="slideMasters/slideMaster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binson, Tamara (CDC/DDPHSS/CSELS/DHIS) (CTR)" userId="a16a7704-10a4-405e-9d16-ecfeead0d373" providerId="ADAL" clId="{827C6B79-503D-42A6-BF24-A1AAF93687A9}"/>
    <pc:docChg chg="modSld">
      <pc:chgData name="Robinson, Tamara (CDC/DDPHSS/CSELS/DHIS) (CTR)" userId="a16a7704-10a4-405e-9d16-ecfeead0d373" providerId="ADAL" clId="{827C6B79-503D-42A6-BF24-A1AAF93687A9}" dt="2022-06-28T20:07:38.078" v="8" actId="20577"/>
      <pc:docMkLst>
        <pc:docMk/>
      </pc:docMkLst>
      <pc:sldChg chg="modNotesTx">
        <pc:chgData name="Robinson, Tamara (CDC/DDPHSS/CSELS/DHIS) (CTR)" userId="a16a7704-10a4-405e-9d16-ecfeead0d373" providerId="ADAL" clId="{827C6B79-503D-42A6-BF24-A1AAF93687A9}" dt="2022-06-28T20:06:53.486" v="3" actId="20577"/>
        <pc:sldMkLst>
          <pc:docMk/>
          <pc:sldMk cId="3661436649" sldId="308"/>
        </pc:sldMkLst>
      </pc:sldChg>
      <pc:sldChg chg="modNotesTx">
        <pc:chgData name="Robinson, Tamara (CDC/DDPHSS/CSELS/DHIS) (CTR)" userId="a16a7704-10a4-405e-9d16-ecfeead0d373" providerId="ADAL" clId="{827C6B79-503D-42A6-BF24-A1AAF93687A9}" dt="2022-06-28T20:07:16.571" v="6" actId="20577"/>
        <pc:sldMkLst>
          <pc:docMk/>
          <pc:sldMk cId="4218516538" sldId="310"/>
        </pc:sldMkLst>
      </pc:sldChg>
      <pc:sldChg chg="modNotesTx">
        <pc:chgData name="Robinson, Tamara (CDC/DDPHSS/CSELS/DHIS) (CTR)" userId="a16a7704-10a4-405e-9d16-ecfeead0d373" providerId="ADAL" clId="{827C6B79-503D-42A6-BF24-A1AAF93687A9}" dt="2022-06-28T20:07:38.078" v="8" actId="20577"/>
        <pc:sldMkLst>
          <pc:docMk/>
          <pc:sldMk cId="1397948529" sldId="313"/>
        </pc:sldMkLst>
      </pc:sldChg>
      <pc:sldChg chg="modNotesTx">
        <pc:chgData name="Robinson, Tamara (CDC/DDPHSS/CSELS/DHIS) (CTR)" userId="a16a7704-10a4-405e-9d16-ecfeead0d373" providerId="ADAL" clId="{827C6B79-503D-42A6-BF24-A1AAF93687A9}" dt="2022-06-28T20:06:35.665" v="2" actId="20577"/>
        <pc:sldMkLst>
          <pc:docMk/>
          <pc:sldMk cId="881481614" sldId="320"/>
        </pc:sldMkLst>
      </pc:sldChg>
      <pc:sldChg chg="modNotesTx">
        <pc:chgData name="Robinson, Tamara (CDC/DDPHSS/CSELS/DHIS) (CTR)" userId="a16a7704-10a4-405e-9d16-ecfeead0d373" providerId="ADAL" clId="{827C6B79-503D-42A6-BF24-A1AAF93687A9}" dt="2022-06-28T20:06:24.216" v="1" actId="20577"/>
        <pc:sldMkLst>
          <pc:docMk/>
          <pc:sldMk cId="2833373470" sldId="325"/>
        </pc:sldMkLst>
      </pc:sldChg>
      <pc:sldChg chg="modNotesTx">
        <pc:chgData name="Robinson, Tamara (CDC/DDPHSS/CSELS/DHIS) (CTR)" userId="a16a7704-10a4-405e-9d16-ecfeead0d373" providerId="ADAL" clId="{827C6B79-503D-42A6-BF24-A1AAF93687A9}" dt="2022-06-28T20:07:23.507" v="7" actId="6549"/>
        <pc:sldMkLst>
          <pc:docMk/>
          <pc:sldMk cId="2549354592" sldId="1356"/>
        </pc:sldMkLst>
      </pc:sldChg>
      <pc:sldChg chg="modNotesTx">
        <pc:chgData name="Robinson, Tamara (CDC/DDPHSS/CSELS/DHIS) (CTR)" userId="a16a7704-10a4-405e-9d16-ecfeead0d373" providerId="ADAL" clId="{827C6B79-503D-42A6-BF24-A1AAF93687A9}" dt="2022-06-28T20:07:10.911" v="5" actId="20577"/>
        <pc:sldMkLst>
          <pc:docMk/>
          <pc:sldMk cId="2174393018" sldId="1357"/>
        </pc:sldMkLst>
      </pc:sldChg>
      <pc:sldChg chg="modNotesTx">
        <pc:chgData name="Robinson, Tamara (CDC/DDPHSS/CSELS/DHIS) (CTR)" userId="a16a7704-10a4-405e-9d16-ecfeead0d373" providerId="ADAL" clId="{827C6B79-503D-42A6-BF24-A1AAF93687A9}" dt="2022-06-28T20:07:02.013" v="4" actId="20577"/>
        <pc:sldMkLst>
          <pc:docMk/>
          <pc:sldMk cId="3112964415" sldId="1358"/>
        </pc:sldMkLst>
      </pc:sldChg>
      <pc:sldChg chg="modNotesTx">
        <pc:chgData name="Robinson, Tamara (CDC/DDPHSS/CSELS/DHIS) (CTR)" userId="a16a7704-10a4-405e-9d16-ecfeead0d373" providerId="ADAL" clId="{827C6B79-503D-42A6-BF24-A1AAF93687A9}" dt="2022-06-28T20:06:08.439" v="0" actId="20577"/>
        <pc:sldMkLst>
          <pc:docMk/>
          <pc:sldMk cId="3524916127" sldId="136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7EBECE-0F88-C647-AF49-C5D7A455646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dirty="0"/>
          </a:p>
        </p:txBody>
      </p:sp>
      <p:sp>
        <p:nvSpPr>
          <p:cNvPr id="3" name="Date Placeholder 2">
            <a:extLst>
              <a:ext uri="{FF2B5EF4-FFF2-40B4-BE49-F238E27FC236}">
                <a16:creationId xmlns:a16="http://schemas.microsoft.com/office/drawing/2014/main" id="{CAFA9843-D2AE-0843-B619-73FCB434CDA2}"/>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2DD21A0A-9D73-5E44-A682-D51D65036B37}" type="datetimeFigureOut">
              <a:rPr lang="en-US"/>
              <a:pPr>
                <a:defRPr/>
              </a:pPr>
              <a:t>7/6/2022</a:t>
            </a:fld>
            <a:endParaRPr lang="en-US" dirty="0"/>
          </a:p>
        </p:txBody>
      </p:sp>
      <p:sp>
        <p:nvSpPr>
          <p:cNvPr id="4" name="Slide Image Placeholder 3">
            <a:extLst>
              <a:ext uri="{FF2B5EF4-FFF2-40B4-BE49-F238E27FC236}">
                <a16:creationId xmlns:a16="http://schemas.microsoft.com/office/drawing/2014/main" id="{AC39CD1C-60AA-6842-AB8F-C08D2CBBD26D}"/>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8350207F-C393-1943-9A4F-81A67EEEF73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D9DE19F5-4E29-A746-A952-18EB3395F93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b="0" i="0" dirty="0">
                <a:latin typeface="Avenir Next LT Pro" panose="020B0504020202020204" pitchFamily="34" charset="77"/>
              </a:defRPr>
            </a:lvl1pPr>
          </a:lstStyle>
          <a:p>
            <a:pPr>
              <a:defRPr/>
            </a:pPr>
            <a:endParaRPr lang="en-US" dirty="0"/>
          </a:p>
        </p:txBody>
      </p:sp>
      <p:sp>
        <p:nvSpPr>
          <p:cNvPr id="7" name="Slide Number Placeholder 6">
            <a:extLst>
              <a:ext uri="{FF2B5EF4-FFF2-40B4-BE49-F238E27FC236}">
                <a16:creationId xmlns:a16="http://schemas.microsoft.com/office/drawing/2014/main" id="{D15ADB08-2E07-854C-A0DC-8FF900C52DD8}"/>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b="0" i="0" smtClean="0">
                <a:latin typeface="Avenir Next LT Pro" panose="020B0504020202020204" pitchFamily="34" charset="77"/>
              </a:defRPr>
            </a:lvl1pPr>
          </a:lstStyle>
          <a:p>
            <a:pPr>
              <a:defRPr/>
            </a:pPr>
            <a:fld id="{A666478B-2A39-7D49-A45F-B91617B92350}"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1pPr>
    <a:lvl2pPr marL="3429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2pPr>
    <a:lvl3pPr marL="6858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3pPr>
    <a:lvl4pPr marL="10287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4pPr>
    <a:lvl5pPr marL="1371600" algn="l" defTabSz="685800" rtl="0" fontAlgn="base">
      <a:spcBef>
        <a:spcPct val="30000"/>
      </a:spcBef>
      <a:spcAft>
        <a:spcPct val="0"/>
      </a:spcAft>
      <a:defRPr sz="900" kern="1200">
        <a:solidFill>
          <a:schemeClr val="tx1"/>
        </a:solidFill>
        <a:latin typeface="Avenir Next LT Pro" panose="020B0504020202020204" pitchFamily="34" charset="77"/>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344CFD5D-9738-774E-AF64-DE07691D7F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5141973E-B350-674B-AD84-D23FE8BB077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19459" name="Slide Number Placeholder 3">
            <a:extLst>
              <a:ext uri="{FF2B5EF4-FFF2-40B4-BE49-F238E27FC236}">
                <a16:creationId xmlns:a16="http://schemas.microsoft.com/office/drawing/2014/main" id="{71FECAA5-F1BE-A54D-84E8-6FF5061CB03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279B9510-1CE6-9A45-9BC8-CA5C6BC1A7C7}"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a:extLst>
              <a:ext uri="{FF2B5EF4-FFF2-40B4-BE49-F238E27FC236}">
                <a16:creationId xmlns:a16="http://schemas.microsoft.com/office/drawing/2014/main" id="{5C24F69F-F625-3F44-80D9-78E380A4AEF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0" name="Notes Placeholder 2">
            <a:extLst>
              <a:ext uri="{FF2B5EF4-FFF2-40B4-BE49-F238E27FC236}">
                <a16:creationId xmlns:a16="http://schemas.microsoft.com/office/drawing/2014/main" id="{F6F86F8D-9307-A84D-B399-8F7F77766F42}"/>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22531" name="Slide Number Placeholder 3">
            <a:extLst>
              <a:ext uri="{FF2B5EF4-FFF2-40B4-BE49-F238E27FC236}">
                <a16:creationId xmlns:a16="http://schemas.microsoft.com/office/drawing/2014/main" id="{61123454-E7CE-C94C-BEDB-2D6420462BA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6C9413AF-7EEB-9C43-860A-3C9DF0381CEE}" type="slidenum">
              <a:rPr lang="en-US" altLang="en-US" sz="1200">
                <a:latin typeface="Avenir Next LT Pro" panose="020B0504020202020204" pitchFamily="34" charset="77"/>
              </a:rPr>
              <a:pPr fontAlgn="base">
                <a:spcBef>
                  <a:spcPct val="0"/>
                </a:spcBef>
                <a:spcAft>
                  <a:spcPct val="0"/>
                </a:spcAft>
              </a:pPr>
              <a:t>13</a:t>
            </a:fld>
            <a:endParaRPr lang="en-US" altLang="en-US" sz="1200" dirty="0">
              <a:latin typeface="Avenir Next LT Pro" panose="020B0504020202020204" pitchFamily="34" charset="77"/>
            </a:endParaRPr>
          </a:p>
        </p:txBody>
      </p:sp>
    </p:spTree>
    <p:extLst>
      <p:ext uri="{BB962C8B-B14F-4D97-AF65-F5344CB8AC3E}">
        <p14:creationId xmlns:p14="http://schemas.microsoft.com/office/powerpoint/2010/main" val="4475160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spcBef>
                <a:spcPct val="20000"/>
              </a:spcBef>
            </a:pPr>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smtClean="0"/>
              <a:pPr>
                <a:defRPr/>
              </a:pPr>
              <a:t>14</a:t>
            </a:fld>
            <a:endParaRPr lang="en-US" dirty="0"/>
          </a:p>
        </p:txBody>
      </p:sp>
    </p:spTree>
    <p:extLst>
      <p:ext uri="{BB962C8B-B14F-4D97-AF65-F5344CB8AC3E}">
        <p14:creationId xmlns:p14="http://schemas.microsoft.com/office/powerpoint/2010/main" val="7682222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05CEBEBD-32FD-6A46-AB58-2039C6219E4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3993BE95-C41E-2343-9B32-E663B322150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41987" name="Slide Number Placeholder 3">
            <a:extLst>
              <a:ext uri="{FF2B5EF4-FFF2-40B4-BE49-F238E27FC236}">
                <a16:creationId xmlns:a16="http://schemas.microsoft.com/office/drawing/2014/main" id="{AC5884D4-4CAF-6740-9CAA-6798B4CFBF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06A7E5B5-BF3A-E847-83B8-26D54E770B23}" type="slidenum">
              <a:rPr kumimoji="0" lang="en-US" altLang="en-US" sz="1200" b="0" i="0" u="none" strike="noStrike" kern="1200" cap="none" spc="0" normalizeH="0" baseline="0" noProof="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9609616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endParaRPr lang="en-US" sz="9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266F8B2E-479E-6646-BBAC-6D8E3735B0B3}" type="slidenum">
              <a:rPr kumimoji="0" lang="en-US" sz="1200" b="0" i="0" u="none" strike="noStrike" kern="1200" cap="none" spc="0" normalizeH="0" baseline="0" noProof="0" smtClean="0">
                <a:ln>
                  <a:noFill/>
                </a:ln>
                <a:solidFill>
                  <a:prstClr val="black"/>
                </a:solidFill>
                <a:effectLst/>
                <a:uLnTx/>
                <a:uFillTx/>
                <a:latin typeface="Avenir Next LT Pro" panose="020B0504020202020204" pitchFamily="34" charset="77"/>
                <a:ea typeface="+mn-ea"/>
                <a:cs typeface="+mn-cs"/>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venir Next LT Pro" panose="020B0504020202020204" pitchFamily="34" charset="77"/>
              <a:ea typeface="+mn-ea"/>
              <a:cs typeface="+mn-cs"/>
            </a:endParaRPr>
          </a:p>
        </p:txBody>
      </p:sp>
    </p:spTree>
    <p:extLst>
      <p:ext uri="{BB962C8B-B14F-4D97-AF65-F5344CB8AC3E}">
        <p14:creationId xmlns:p14="http://schemas.microsoft.com/office/powerpoint/2010/main" val="823744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smtClean="0"/>
              <a:pPr>
                <a:defRPr/>
              </a:pPr>
              <a:t>6</a:t>
            </a:fld>
            <a:endParaRPr lang="en-US" dirty="0"/>
          </a:p>
        </p:txBody>
      </p:sp>
    </p:spTree>
    <p:extLst>
      <p:ext uri="{BB962C8B-B14F-4D97-AF65-F5344CB8AC3E}">
        <p14:creationId xmlns:p14="http://schemas.microsoft.com/office/powerpoint/2010/main" val="3668488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smtClean="0"/>
              <a:pPr>
                <a:defRPr/>
              </a:pPr>
              <a:t>7</a:t>
            </a:fld>
            <a:endParaRPr lang="en-US" dirty="0"/>
          </a:p>
        </p:txBody>
      </p:sp>
    </p:spTree>
    <p:extLst>
      <p:ext uri="{BB962C8B-B14F-4D97-AF65-F5344CB8AC3E}">
        <p14:creationId xmlns:p14="http://schemas.microsoft.com/office/powerpoint/2010/main" val="23174942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smtClean="0"/>
              <a:pPr>
                <a:defRPr/>
              </a:pPr>
              <a:t>8</a:t>
            </a:fld>
            <a:endParaRPr lang="en-US" dirty="0"/>
          </a:p>
        </p:txBody>
      </p:sp>
    </p:spTree>
    <p:extLst>
      <p:ext uri="{BB962C8B-B14F-4D97-AF65-F5344CB8AC3E}">
        <p14:creationId xmlns:p14="http://schemas.microsoft.com/office/powerpoint/2010/main" val="3059790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a:buNone/>
            </a:pPr>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a:pPr>
                <a:defRPr/>
              </a:pPr>
              <a:t>9</a:t>
            </a:fld>
            <a:endParaRPr lang="en-US" dirty="0"/>
          </a:p>
        </p:txBody>
      </p:sp>
    </p:spTree>
    <p:extLst>
      <p:ext uri="{BB962C8B-B14F-4D97-AF65-F5344CB8AC3E}">
        <p14:creationId xmlns:p14="http://schemas.microsoft.com/office/powerpoint/2010/main" val="3776624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a:pPr>
                <a:defRPr/>
              </a:pPr>
              <a:t>10</a:t>
            </a:fld>
            <a:endParaRPr lang="en-US" dirty="0"/>
          </a:p>
        </p:txBody>
      </p:sp>
    </p:spTree>
    <p:extLst>
      <p:ext uri="{BB962C8B-B14F-4D97-AF65-F5344CB8AC3E}">
        <p14:creationId xmlns:p14="http://schemas.microsoft.com/office/powerpoint/2010/main" val="16266514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A666478B-2A39-7D49-A45F-B91617B92350}" type="slidenum">
              <a:rPr lang="en-US"/>
              <a:pPr>
                <a:defRPr/>
              </a:pPr>
              <a:t>11</a:t>
            </a:fld>
            <a:endParaRPr lang="en-US" dirty="0"/>
          </a:p>
        </p:txBody>
      </p:sp>
    </p:spTree>
    <p:extLst>
      <p:ext uri="{BB962C8B-B14F-4D97-AF65-F5344CB8AC3E}">
        <p14:creationId xmlns:p14="http://schemas.microsoft.com/office/powerpoint/2010/main" val="16559670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666478B-2A39-7D49-A45F-B91617B92350}" type="slidenum">
              <a:rPr lang="en-US" smtClean="0"/>
              <a:pPr>
                <a:defRPr/>
              </a:pPr>
              <a:t>12</a:t>
            </a:fld>
            <a:endParaRPr lang="en-US" dirty="0"/>
          </a:p>
        </p:txBody>
      </p:sp>
    </p:spTree>
    <p:extLst>
      <p:ext uri="{BB962C8B-B14F-4D97-AF65-F5344CB8AC3E}">
        <p14:creationId xmlns:p14="http://schemas.microsoft.com/office/powerpoint/2010/main" val="9048041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27544118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050600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32045396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39714857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4899424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dirty="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9941893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2754411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32006066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7393326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7089343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2025486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3200606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295458997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985707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621063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9012993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050600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320453961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397148577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48994249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dirty="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994189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5" name="Picture 4">
            <a:extLst>
              <a:ext uri="{FF2B5EF4-FFF2-40B4-BE49-F238E27FC236}">
                <a16:creationId xmlns:a16="http://schemas.microsoft.com/office/drawing/2014/main" id="{32C6B820-1CB8-9C46-BF36-C9B0F6F34C7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4026251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73933261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048624" y="1415989"/>
            <a:ext cx="5670958" cy="994365"/>
          </a:xfrm>
        </p:spPr>
        <p:txBody>
          <a:bodyPr>
            <a:noAutofit/>
          </a:bodyPr>
          <a:lstStyle>
            <a:lvl1pPr algn="l">
              <a:defRPr sz="3000" b="1" i="0">
                <a:solidFill>
                  <a:schemeClr val="accent5"/>
                </a:solidFill>
                <a:latin typeface="Avenir Next LT Pro Demi" panose="020B0704020202020204" pitchFamily="34" charset="0"/>
              </a:defRPr>
            </a:lvl1pPr>
          </a:lstStyle>
          <a:p>
            <a:r>
              <a:rPr lang="en-US"/>
              <a:t>CLICK TO ADD MASTER TITLE STYLE</a:t>
            </a:r>
          </a:p>
        </p:txBody>
      </p:sp>
      <p:sp>
        <p:nvSpPr>
          <p:cNvPr id="10" name="Subtitle 2">
            <a:extLst>
              <a:ext uri="{FF2B5EF4-FFF2-40B4-BE49-F238E27FC236}">
                <a16:creationId xmlns:a16="http://schemas.microsoft.com/office/drawing/2014/main" id="{8505F0E1-6C75-174A-8254-DAB6D7E6E02C}"/>
              </a:ext>
            </a:extLst>
          </p:cNvPr>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2">
            <a:extLst>
              <a:ext uri="{FF2B5EF4-FFF2-40B4-BE49-F238E27FC236}">
                <a16:creationId xmlns:a16="http://schemas.microsoft.com/office/drawing/2014/main" id="{1EE0D1D7-ED36-984D-810A-84392313936F}"/>
              </a:ext>
            </a:extLst>
          </p:cNvPr>
          <p:cNvSpPr>
            <a:spLocks noGrp="1"/>
          </p:cNvSpPr>
          <p:nvPr>
            <p:ph type="body" idx="10" hasCustomPrompt="1"/>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Date</a:t>
            </a:r>
          </a:p>
        </p:txBody>
      </p:sp>
      <p:pic>
        <p:nvPicPr>
          <p:cNvPr id="8" name="Picture 7">
            <a:extLst>
              <a:ext uri="{FF2B5EF4-FFF2-40B4-BE49-F238E27FC236}">
                <a16:creationId xmlns:a16="http://schemas.microsoft.com/office/drawing/2014/main" id="{560524B4-615D-744B-BEE5-B854EBEC6204}"/>
              </a:ext>
            </a:extLst>
          </p:cNvPr>
          <p:cNvPicPr>
            <a:picLocks noChangeAspect="1"/>
          </p:cNvPicPr>
          <p:nvPr userDrawn="1"/>
        </p:nvPicPr>
        <p:blipFill>
          <a:blip r:embed="rId3"/>
          <a:stretch>
            <a:fillRect/>
          </a:stretch>
        </p:blipFill>
        <p:spPr>
          <a:xfrm>
            <a:off x="7887166" y="4412343"/>
            <a:ext cx="1055498" cy="560871"/>
          </a:xfrm>
          <a:prstGeom prst="rect">
            <a:avLst/>
          </a:prstGeom>
        </p:spPr>
      </p:pic>
    </p:spTree>
    <p:extLst>
      <p:ext uri="{BB962C8B-B14F-4D97-AF65-F5344CB8AC3E}">
        <p14:creationId xmlns:p14="http://schemas.microsoft.com/office/powerpoint/2010/main" val="19823029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05EAB6-89D6-8D4C-A66F-066C1C457DB6}"/>
              </a:ext>
            </a:extLst>
          </p:cNvPr>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67613182-5F0A-7E4A-A0D0-977DEDDC8A8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93660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14337" y="2571750"/>
            <a:ext cx="7624762" cy="672744"/>
          </a:xfrm>
        </p:spPr>
        <p:txBody>
          <a:bodyPr anchor="t">
            <a:noAutofit/>
          </a:bodyPr>
          <a:lstStyle>
            <a:lvl1pPr algn="l">
              <a:defRPr sz="4000" b="1" i="0" cap="none"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ADD DIVIDER TITLE</a:t>
            </a:r>
          </a:p>
        </p:txBody>
      </p:sp>
      <p:sp>
        <p:nvSpPr>
          <p:cNvPr id="4" name="Slide Number Placeholder 5">
            <a:extLst>
              <a:ext uri="{FF2B5EF4-FFF2-40B4-BE49-F238E27FC236}">
                <a16:creationId xmlns:a16="http://schemas.microsoft.com/office/drawing/2014/main" id="{0FCCBAB9-0AC7-DA44-9D1F-06BC82342E5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45615668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1369673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4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4" name="Slide Number Placeholder 5">
            <a:extLst>
              <a:ext uri="{FF2B5EF4-FFF2-40B4-BE49-F238E27FC236}">
                <a16:creationId xmlns:a16="http://schemas.microsoft.com/office/drawing/2014/main" id="{CABB19A8-3A27-F24E-BB80-215E2E382740}"/>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8200954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2916585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7B124E7B-BEF5-0B4A-BC32-3EFAD8FD5E7B}"/>
              </a:ext>
            </a:extLst>
          </p:cNvPr>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a:extLst>
              <a:ext uri="{FF2B5EF4-FFF2-40B4-BE49-F238E27FC236}">
                <a16:creationId xmlns:a16="http://schemas.microsoft.com/office/drawing/2014/main" id="{27B49EA8-A978-8D49-B43D-AE08CE243699}"/>
              </a:ext>
            </a:extLst>
          </p:cNvPr>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7" name="Slide Number Placeholder 5">
            <a:extLst>
              <a:ext uri="{FF2B5EF4-FFF2-40B4-BE49-F238E27FC236}">
                <a16:creationId xmlns:a16="http://schemas.microsoft.com/office/drawing/2014/main" id="{B7A92677-DE67-994A-9A3B-DF9422FF0BB4}"/>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4323489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2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034648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6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103343ED-51A5-3743-9A2B-F0765C1F391B}"/>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1848334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3" name="Slide Number Placeholder 5">
            <a:extLst>
              <a:ext uri="{FF2B5EF4-FFF2-40B4-BE49-F238E27FC236}">
                <a16:creationId xmlns:a16="http://schemas.microsoft.com/office/drawing/2014/main" id="{73C5E6B0-C30F-B949-80C7-5A15D6B243F7}"/>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930810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7089343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83728EB-CFE6-8941-A81C-52F7F077B3BF}"/>
              </a:ext>
            </a:extLst>
          </p:cNvPr>
          <p:cNvSpPr>
            <a:spLocks noGrp="1"/>
          </p:cNvSpPr>
          <p:nvPr>
            <p:ph type="sldNum" sz="quarter" idx="10"/>
          </p:nvPr>
        </p:nvSpPr>
        <p:spPr/>
        <p:txBody>
          <a:body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487414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601602D9-7BBF-BD4C-9466-03D4140B0DA2}"/>
              </a:ext>
            </a:extLst>
          </p:cNvPr>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pic>
        <p:nvPicPr>
          <p:cNvPr id="4" name="Picture 3">
            <a:extLst>
              <a:ext uri="{FF2B5EF4-FFF2-40B4-BE49-F238E27FC236}">
                <a16:creationId xmlns:a16="http://schemas.microsoft.com/office/drawing/2014/main" id="{BA67B7F0-B361-EB48-9ED0-F07580A149F8}"/>
              </a:ext>
            </a:extLst>
          </p:cNvPr>
          <p:cNvPicPr>
            <a:picLocks noChangeAspect="1"/>
          </p:cNvPicPr>
          <p:nvPr userDrawn="1"/>
        </p:nvPicPr>
        <p:blipFill>
          <a:blip r:embed="rId3"/>
          <a:stretch>
            <a:fillRect/>
          </a:stretch>
        </p:blipFill>
        <p:spPr>
          <a:xfrm>
            <a:off x="291879" y="4454413"/>
            <a:ext cx="1055498" cy="560871"/>
          </a:xfrm>
          <a:prstGeom prst="rect">
            <a:avLst/>
          </a:prstGeom>
        </p:spPr>
      </p:pic>
      <p:sp>
        <p:nvSpPr>
          <p:cNvPr id="8" name="Slide Number Placeholder 5">
            <a:extLst>
              <a:ext uri="{FF2B5EF4-FFF2-40B4-BE49-F238E27FC236}">
                <a16:creationId xmlns:a16="http://schemas.microsoft.com/office/drawing/2014/main" id="{53989335-67C5-D441-BD69-30ABDAA4B75C}"/>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38353207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4_BULLETS/DATA_2sides">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a:prstGeom prst="rect">
            <a:avLst/>
          </a:prstGeom>
        </p:spPr>
        <p:txBody>
          <a:bodyPr anchor="b" anchorCtr="0"/>
          <a:lstStyle>
            <a:lvl1pPr algn="l">
              <a:lnSpc>
                <a:spcPts val="3000"/>
              </a:lnSpc>
              <a:defRPr sz="2800" b="1" baseline="0">
                <a:solidFill>
                  <a:srgbClr val="005DAB"/>
                </a:solidFill>
                <a:effectLst/>
                <a:latin typeface="Calibri" pitchFamily="34" charset="0"/>
              </a:defRPr>
            </a:lvl1pPr>
          </a:lstStyle>
          <a:p>
            <a:endParaRPr lang="en-US"/>
          </a:p>
        </p:txBody>
      </p:sp>
      <p:sp>
        <p:nvSpPr>
          <p:cNvPr id="3" name="Content Placeholder 2"/>
          <p:cNvSpPr>
            <a:spLocks noGrp="1"/>
          </p:cNvSpPr>
          <p:nvPr>
            <p:ph idx="1"/>
          </p:nvPr>
        </p:nvSpPr>
        <p:spPr>
          <a:xfrm>
            <a:off x="457201"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sp>
        <p:nvSpPr>
          <p:cNvPr id="13" name="Content Placeholder 2"/>
          <p:cNvSpPr>
            <a:spLocks noGrp="1"/>
          </p:cNvSpPr>
          <p:nvPr userDrawn="1">
            <p:ph idx="10"/>
          </p:nvPr>
        </p:nvSpPr>
        <p:spPr>
          <a:xfrm>
            <a:off x="4807132" y="1200151"/>
            <a:ext cx="3879669" cy="3143250"/>
          </a:xfrm>
          <a:prstGeom prst="rect">
            <a:avLst/>
          </a:prstGeom>
        </p:spPr>
        <p:txBody>
          <a:bodyPr/>
          <a:lstStyle>
            <a:lvl1pPr marL="342892" indent="-342892">
              <a:buClr>
                <a:srgbClr val="541900"/>
              </a:buClr>
              <a:buSzPct val="70000"/>
              <a:buFont typeface="Wingdings" panose="05000000000000000000" pitchFamily="2" charset="2"/>
              <a:buChar char="§"/>
              <a:defRPr sz="2400" b="1" baseline="0">
                <a:solidFill>
                  <a:srgbClr val="000000"/>
                </a:solidFill>
                <a:latin typeface="Calibri" pitchFamily="34" charset="0"/>
              </a:defRPr>
            </a:lvl1pPr>
            <a:lvl2pPr marL="742931" indent="-285743">
              <a:buClr>
                <a:srgbClr val="005984"/>
              </a:buClr>
              <a:buSzPct val="100000"/>
              <a:buFont typeface="Arial" panose="020B0604020202020204" pitchFamily="34" charset="0"/>
              <a:buChar char="•"/>
              <a:defRPr sz="2000">
                <a:solidFill>
                  <a:schemeClr val="accent4">
                    <a:lumMod val="75000"/>
                  </a:schemeClr>
                </a:solidFill>
              </a:defRPr>
            </a:lvl2pPr>
            <a:lvl3pPr>
              <a:buClrTx/>
              <a:buSzPct val="100000"/>
              <a:buFont typeface="Arial" pitchFamily="34" charset="0"/>
              <a:buChar char="•"/>
              <a:defRPr sz="1800">
                <a:solidFill>
                  <a:schemeClr val="accent4">
                    <a:lumMod val="75000"/>
                  </a:schemeClr>
                </a:solidFill>
              </a:defRPr>
            </a:lvl3pPr>
            <a:lvl4pPr>
              <a:buClr>
                <a:schemeClr val="bg1"/>
              </a:buClr>
              <a:buSzPct val="70000"/>
              <a:buFont typeface="Courier New" pitchFamily="49" charset="0"/>
              <a:buChar char="o"/>
              <a:defRPr sz="1800" baseline="0">
                <a:solidFill>
                  <a:schemeClr val="bg2"/>
                </a:solidFill>
              </a:defRPr>
            </a:lvl4pPr>
            <a:lvl5pPr>
              <a:buClr>
                <a:schemeClr val="bg1"/>
              </a:buClr>
              <a:buSzPct val="70000"/>
              <a:buFont typeface="Arial" pitchFamily="34" charset="0"/>
              <a:buChar char="•"/>
              <a:defRPr sz="1800">
                <a:solidFill>
                  <a:schemeClr val="bg2"/>
                </a:solidFill>
              </a:defRPr>
            </a:lvl5pPr>
          </a:lstStyle>
          <a:p>
            <a:pPr lvl="2"/>
            <a:endParaRPr lang="en-US"/>
          </a:p>
          <a:p>
            <a:pPr lvl="0"/>
            <a:endParaRPr lang="en-US"/>
          </a:p>
          <a:p>
            <a:pPr lvl="2"/>
            <a:endParaRPr lang="en-US"/>
          </a:p>
          <a:p>
            <a:pPr lvl="1"/>
            <a:endParaRPr lang="en-US"/>
          </a:p>
          <a:p>
            <a:pPr lvl="1"/>
            <a:endParaRPr lang="en-US"/>
          </a:p>
          <a:p>
            <a:pPr lvl="1"/>
            <a:endParaRPr lang="en-US"/>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t="87829" b="-3988"/>
          <a:stretch/>
        </p:blipFill>
        <p:spPr>
          <a:xfrm>
            <a:off x="0" y="5013901"/>
            <a:ext cx="9144000" cy="172799"/>
          </a:xfrm>
          <a:prstGeom prst="rect">
            <a:avLst/>
          </a:prstGeom>
        </p:spPr>
      </p:pic>
    </p:spTree>
    <p:extLst>
      <p:ext uri="{BB962C8B-B14F-4D97-AF65-F5344CB8AC3E}">
        <p14:creationId xmlns:p14="http://schemas.microsoft.com/office/powerpoint/2010/main" val="3110989610"/>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139835741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28756920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dirty="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192750357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Next LT Pro Regular"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8" name="Content Placeholder 4"/>
          <p:cNvSpPr>
            <a:spLocks noGrp="1"/>
          </p:cNvSpPr>
          <p:nvPr>
            <p:ph sz="quarter" idx="12"/>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7" name="Picture 5">
            <a:extLst>
              <a:ext uri="{FF2B5EF4-FFF2-40B4-BE49-F238E27FC236}">
                <a16:creationId xmlns:a16="http://schemas.microsoft.com/office/drawing/2014/main" id="{7233A49C-5C94-EC44-89C0-B450714E6E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Picture Placeholder 6"/>
          <p:cNvSpPr>
            <a:spLocks noGrp="1"/>
          </p:cNvSpPr>
          <p:nvPr>
            <p:ph type="pic" sz="quarter" idx="11"/>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297502807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48624" y="1415989"/>
            <a:ext cx="5670958" cy="994365"/>
          </a:xfrm>
        </p:spPr>
        <p:txBody>
          <a:bodyPr>
            <a:noAutofit/>
          </a:bodyPr>
          <a:lstStyle>
            <a:lvl1pPr algn="l">
              <a:defRPr sz="3000" b="1" i="0" cap="all" baseline="0">
                <a:solidFill>
                  <a:schemeClr val="accent5"/>
                </a:solidFill>
                <a:latin typeface="Avenir Next LT Pro Demi" panose="020B0704020202020204" pitchFamily="34" charset="0"/>
                <a:ea typeface="Batang" panose="02030600000101010101" pitchFamily="18" charset="-127"/>
              </a:defRPr>
            </a:lvl1pPr>
          </a:lstStyle>
          <a:p>
            <a:r>
              <a:rPr lang="en-US"/>
              <a:t>Click to edit Master title style</a:t>
            </a:r>
          </a:p>
        </p:txBody>
      </p:sp>
      <p:sp>
        <p:nvSpPr>
          <p:cNvPr id="10" name="Subtitle 2"/>
          <p:cNvSpPr>
            <a:spLocks noGrp="1"/>
          </p:cNvSpPr>
          <p:nvPr>
            <p:ph type="subTitle" idx="1"/>
          </p:nvPr>
        </p:nvSpPr>
        <p:spPr>
          <a:xfrm>
            <a:off x="1048624" y="2527927"/>
            <a:ext cx="5670958" cy="539677"/>
          </a:xfrm>
        </p:spPr>
        <p:txBody>
          <a:bodyPr>
            <a:normAutofit/>
          </a:bodyPr>
          <a:lstStyle>
            <a:lvl1pPr marL="0" indent="0" algn="l">
              <a:buNone/>
              <a:defRPr sz="2100" b="0" i="0">
                <a:solidFill>
                  <a:srgbClr val="FFFFFF"/>
                </a:solidFill>
                <a:latin typeface="Avenir Next LT Pro" panose="020B0504020202020204" pitchFamily="34" charset="77"/>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17" name="Text Placeholder 3"/>
          <p:cNvSpPr>
            <a:spLocks noGrp="1"/>
          </p:cNvSpPr>
          <p:nvPr>
            <p:ph type="body" idx="10"/>
          </p:nvPr>
        </p:nvSpPr>
        <p:spPr>
          <a:xfrm>
            <a:off x="1048624" y="3681532"/>
            <a:ext cx="4302724" cy="273844"/>
          </a:xfrm>
        </p:spPr>
        <p:txBody>
          <a:bodyPr>
            <a:normAutofit/>
          </a:bodyPr>
          <a:lstStyle>
            <a:lvl1pPr marL="0" indent="0">
              <a:buNone/>
              <a:defRPr sz="1500" b="0" i="0">
                <a:solidFill>
                  <a:srgbClr val="FFFFFF"/>
                </a:solidFill>
                <a:latin typeface="Avenir Next LT Pro" panose="020B0504020202020204" pitchFamily="34" charset="77"/>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Content Placeholder 4"/>
          <p:cNvSpPr>
            <a:spLocks noGrp="1"/>
          </p:cNvSpPr>
          <p:nvPr>
            <p:ph sz="quarter" idx="11"/>
          </p:nvPr>
        </p:nvSpPr>
        <p:spPr>
          <a:xfrm>
            <a:off x="1049338" y="4483819"/>
            <a:ext cx="4302125" cy="489395"/>
          </a:xfrm>
        </p:spPr>
        <p:txBody>
          <a:bodyPr>
            <a:noAutofit/>
          </a:bodyPr>
          <a:lstStyle>
            <a:lvl1pPr>
              <a:spcBef>
                <a:spcPts val="0"/>
              </a:spcBef>
              <a:defRPr lang="en-US" sz="1600" smtClean="0">
                <a:latin typeface="Avenir Next LT Pro" panose="020B0504020202020204"/>
                <a:ea typeface="+mn-ea"/>
                <a:cs typeface="+mn-cs"/>
              </a:defRPr>
            </a:lvl1pPr>
            <a:lvl2pPr>
              <a:defRPr lang="en-US" sz="1800" smtClean="0">
                <a:latin typeface="Avenir Next LT Pro" panose="020B0504020202020204"/>
                <a:ea typeface="+mn-ea"/>
                <a:cs typeface="+mn-cs"/>
              </a:defRPr>
            </a:lvl2pPr>
            <a:lvl3pPr>
              <a:defRPr lang="en-US" smtClean="0">
                <a:latin typeface="Avenir Next LT Pro" panose="020B0504020202020204"/>
                <a:ea typeface="+mn-ea"/>
                <a:cs typeface="+mn-cs"/>
              </a:defRPr>
            </a:lvl3pPr>
            <a:lvl4pPr>
              <a:defRPr lang="en-US" sz="1800" smtClean="0">
                <a:latin typeface="Avenir Next LT Pro" panose="020B0504020202020204"/>
                <a:ea typeface="+mn-ea"/>
                <a:cs typeface="+mn-cs"/>
              </a:defRPr>
            </a:lvl4pPr>
            <a:lvl5pPr>
              <a:defRPr lang="en-US" sz="1800">
                <a:latin typeface="Avenir Next LT Pro" panose="020B0504020202020204"/>
                <a:ea typeface="+mn-ea"/>
                <a:cs typeface="+mn-cs"/>
              </a:defRPr>
            </a:lvl5pPr>
          </a:lstStyle>
          <a:p>
            <a:pPr lvl="0"/>
            <a:r>
              <a:rPr lang="en-US"/>
              <a:t>Click to edit Master text styles</a:t>
            </a:r>
          </a:p>
        </p:txBody>
      </p:sp>
      <p:pic>
        <p:nvPicPr>
          <p:cNvPr id="8" name="Picture 5">
            <a:extLst>
              <a:ext uri="{FF2B5EF4-FFF2-40B4-BE49-F238E27FC236}">
                <a16:creationId xmlns:a16="http://schemas.microsoft.com/office/drawing/2014/main" id="{C3703C7C-5A0C-0A48-A705-204336F942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86700" y="4411663"/>
            <a:ext cx="1055688" cy="56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Picture Placeholder 6"/>
          <p:cNvSpPr>
            <a:spLocks noGrp="1"/>
          </p:cNvSpPr>
          <p:nvPr>
            <p:ph type="pic" sz="quarter" idx="12"/>
          </p:nvPr>
        </p:nvSpPr>
        <p:spPr>
          <a:xfrm>
            <a:off x="7897970" y="4416775"/>
            <a:ext cx="1024641" cy="550902"/>
          </a:xfrm>
        </p:spPr>
        <p:txBody>
          <a:bodyPr rtlCol="0">
            <a:normAutofit/>
          </a:bodyPr>
          <a:lstStyle>
            <a:lvl1pPr>
              <a:defRPr sz="1200"/>
            </a:lvl1pPr>
          </a:lstStyle>
          <a:p>
            <a:pPr lvl="0"/>
            <a:r>
              <a:rPr lang="en-US" noProof="0" dirty="0"/>
              <a:t>Click icon to add picture</a:t>
            </a:r>
          </a:p>
        </p:txBody>
      </p:sp>
    </p:spTree>
    <p:extLst>
      <p:ext uri="{BB962C8B-B14F-4D97-AF65-F5344CB8AC3E}">
        <p14:creationId xmlns:p14="http://schemas.microsoft.com/office/powerpoint/2010/main" val="383457186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6657FA5B-CBE1-E24D-BF34-09430E09D796}"/>
              </a:ext>
            </a:extLst>
          </p:cNvPr>
          <p:cNvSpPr>
            <a:spLocks noGrp="1"/>
          </p:cNvSpPr>
          <p:nvPr>
            <p:ph type="sldNum" sz="quarter" idx="10"/>
          </p:nvPr>
        </p:nvSpPr>
        <p:spPr/>
        <p:txBody>
          <a:bodyPr/>
          <a:lstStyle>
            <a:lvl1pPr>
              <a:defRPr/>
            </a:lvl1pPr>
          </a:lstStyle>
          <a:p>
            <a:pPr>
              <a:defRPr/>
            </a:pPr>
            <a:fld id="{F00CBC20-E6D7-574B-ACBF-FDCADD95A7A4}" type="slidenum">
              <a:rPr lang="en-US"/>
              <a:pPr>
                <a:defRPr/>
              </a:pPr>
              <a:t>‹#›</a:t>
            </a:fld>
            <a:endParaRPr lang="en-US" dirty="0"/>
          </a:p>
        </p:txBody>
      </p:sp>
    </p:spTree>
    <p:extLst>
      <p:ext uri="{BB962C8B-B14F-4D97-AF65-F5344CB8AC3E}">
        <p14:creationId xmlns:p14="http://schemas.microsoft.com/office/powerpoint/2010/main" val="51299875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1"/>
          <p:cNvSpPr>
            <a:spLocks noGrp="1"/>
          </p:cNvSpPr>
          <p:nvPr>
            <p:ph type="title"/>
          </p:nvPr>
        </p:nvSpPr>
        <p:spPr>
          <a:xfrm>
            <a:off x="0" y="-1"/>
            <a:ext cx="8686801" cy="822121"/>
          </a:xfrm>
        </p:spPr>
        <p:txBody>
          <a:bodyPr>
            <a:normAutofit/>
          </a:bodyPr>
          <a:lstStyle>
            <a:lvl1pPr algn="l">
              <a:defRPr sz="3200"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idx="1"/>
          </p:nvPr>
        </p:nvSpPr>
        <p:spPr>
          <a:xfrm>
            <a:off x="129492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6"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7"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Slide Number Placeholder 10">
            <a:extLst>
              <a:ext uri="{FF2B5EF4-FFF2-40B4-BE49-F238E27FC236}">
                <a16:creationId xmlns:a16="http://schemas.microsoft.com/office/drawing/2014/main" id="{E73C7FA8-E16E-CA46-BD5E-0BEAAFAA55D5}"/>
              </a:ext>
            </a:extLst>
          </p:cNvPr>
          <p:cNvSpPr>
            <a:spLocks noGrp="1"/>
          </p:cNvSpPr>
          <p:nvPr>
            <p:ph type="sldNum" sz="quarter" idx="17"/>
          </p:nvPr>
        </p:nvSpPr>
        <p:spPr/>
        <p:txBody>
          <a:bodyPr/>
          <a:lstStyle>
            <a:lvl1pPr>
              <a:defRPr/>
            </a:lvl1pPr>
          </a:lstStyle>
          <a:p>
            <a:pPr>
              <a:defRPr/>
            </a:pPr>
            <a:fld id="{EAC5067C-720B-DD44-A000-381744F29815}" type="slidenum">
              <a:rPr lang="en-US"/>
              <a:pPr>
                <a:defRPr/>
              </a:pPr>
              <a:t>‹#›</a:t>
            </a:fld>
            <a:endParaRPr lang="en-US" dirty="0"/>
          </a:p>
        </p:txBody>
      </p:sp>
    </p:spTree>
    <p:extLst>
      <p:ext uri="{BB962C8B-B14F-4D97-AF65-F5344CB8AC3E}">
        <p14:creationId xmlns:p14="http://schemas.microsoft.com/office/powerpoint/2010/main" val="35364710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2025486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5" name="Content Placeholder 2"/>
          <p:cNvSpPr>
            <a:spLocks noGrp="1"/>
          </p:cNvSpPr>
          <p:nvPr>
            <p:ph idx="1"/>
          </p:nvPr>
        </p:nvSpPr>
        <p:spPr>
          <a:xfrm>
            <a:off x="452438" y="1095375"/>
            <a:ext cx="8553143" cy="3499248"/>
          </a:xfrm>
        </p:spPr>
        <p:txBody>
          <a:bodyPr/>
          <a:lstStyle>
            <a:lvl1pPr marL="0" indent="0">
              <a:buNone/>
              <a:defRPr sz="2400" b="0" i="0">
                <a:latin typeface="Avenir Next LT Pro" panose="020B0504020202020204" pitchFamily="34" charset="77"/>
              </a:defRPr>
            </a:lvl1pPr>
            <a:lvl2pPr marL="557213" indent="-214313">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E71B2060-EF19-D249-8DE0-69ABC03ABEA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C0AD5DD-2A14-9641-A057-2F254FFA7DED}" type="slidenum">
              <a:rPr lang="en-US"/>
              <a:pPr>
                <a:defRPr/>
              </a:pPr>
              <a:t>‹#›</a:t>
            </a:fld>
            <a:endParaRPr lang="en-US" dirty="0"/>
          </a:p>
        </p:txBody>
      </p:sp>
    </p:spTree>
    <p:extLst>
      <p:ext uri="{BB962C8B-B14F-4D97-AF65-F5344CB8AC3E}">
        <p14:creationId xmlns:p14="http://schemas.microsoft.com/office/powerpoint/2010/main" val="30127107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1181371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399650428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124858702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10808647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2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E89DBF66-BAEA-DA45-ACDF-F8BBB37BC55A}"/>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69AD5161-024F-0A44-A02C-4955665BAEF2}" type="slidenum">
              <a:rPr lang="en-US"/>
              <a:pPr>
                <a:defRPr/>
              </a:pPr>
              <a:t>‹#›</a:t>
            </a:fld>
            <a:endParaRPr lang="en-US" dirty="0"/>
          </a:p>
        </p:txBody>
      </p:sp>
    </p:spTree>
    <p:extLst>
      <p:ext uri="{BB962C8B-B14F-4D97-AF65-F5344CB8AC3E}">
        <p14:creationId xmlns:p14="http://schemas.microsoft.com/office/powerpoint/2010/main" val="2729160640"/>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6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6" name="Content Placeholder 3"/>
          <p:cNvSpPr>
            <a:spLocks noGrp="1"/>
          </p:cNvSpPr>
          <p:nvPr>
            <p:ph idx="10"/>
          </p:nvPr>
        </p:nvSpPr>
        <p:spPr>
          <a:xfrm>
            <a:off x="6221660" y="329087"/>
            <a:ext cx="2777398" cy="4314831"/>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p:txBody>
      </p:sp>
      <p:sp>
        <p:nvSpPr>
          <p:cNvPr id="5" name="Slide Number Placeholder 4">
            <a:extLst>
              <a:ext uri="{FF2B5EF4-FFF2-40B4-BE49-F238E27FC236}">
                <a16:creationId xmlns:a16="http://schemas.microsoft.com/office/drawing/2014/main" id="{7761B519-FAD1-7F48-A4AE-3BAC9C4BE9A2}"/>
              </a:ext>
            </a:extLst>
          </p:cNvPr>
          <p:cNvSpPr>
            <a:spLocks noGrp="1"/>
          </p:cNvSpPr>
          <p:nvPr>
            <p:ph type="sldNum" sz="quarter" idx="11"/>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979A907D-4157-BC46-864C-D604FE3014AF}" type="slidenum">
              <a:rPr lang="en-US"/>
              <a:pPr>
                <a:defRPr/>
              </a:pPr>
              <a:t>‹#›</a:t>
            </a:fld>
            <a:endParaRPr lang="en-US" dirty="0"/>
          </a:p>
        </p:txBody>
      </p:sp>
    </p:spTree>
    <p:extLst>
      <p:ext uri="{BB962C8B-B14F-4D97-AF65-F5344CB8AC3E}">
        <p14:creationId xmlns:p14="http://schemas.microsoft.com/office/powerpoint/2010/main" val="166521711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9"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7" name="Content Placeholder 2"/>
          <p:cNvSpPr>
            <a:spLocks noGrp="1"/>
          </p:cNvSpPr>
          <p:nvPr>
            <p:ph sz="quarter" idx="11"/>
          </p:nvPr>
        </p:nvSpPr>
        <p:spPr>
          <a:xfrm>
            <a:off x="671513" y="992188"/>
            <a:ext cx="7608887" cy="3651250"/>
          </a:xfrm>
        </p:spPr>
        <p:txBody>
          <a:bodyPr/>
          <a:lstStyle/>
          <a:p>
            <a:pPr lvl="0"/>
            <a:r>
              <a:rPr lang="en-US"/>
              <a:t>Click to edit Master text styles</a:t>
            </a:r>
          </a:p>
          <a:p>
            <a:pPr lvl="1"/>
            <a:r>
              <a:rPr lang="en-US"/>
              <a:t>Second level</a:t>
            </a:r>
          </a:p>
          <a:p>
            <a:pPr lvl="2"/>
            <a:r>
              <a:rPr lang="en-US"/>
              <a:t>Third level</a:t>
            </a:r>
          </a:p>
        </p:txBody>
      </p:sp>
      <p:sp>
        <p:nvSpPr>
          <p:cNvPr id="4" name="Slide Number Placeholder 3">
            <a:extLst>
              <a:ext uri="{FF2B5EF4-FFF2-40B4-BE49-F238E27FC236}">
                <a16:creationId xmlns:a16="http://schemas.microsoft.com/office/drawing/2014/main" id="{CE2A37FF-FA88-EF4C-8EAD-4F1157671A3E}"/>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6044A3E-C0A5-3F47-B0E0-02C44FEBC68C}" type="slidenum">
              <a:rPr lang="en-US"/>
              <a:pPr>
                <a:defRPr/>
              </a:pPr>
              <a:t>‹#›</a:t>
            </a:fld>
            <a:endParaRPr lang="en-US" dirty="0"/>
          </a:p>
        </p:txBody>
      </p:sp>
    </p:spTree>
    <p:extLst>
      <p:ext uri="{BB962C8B-B14F-4D97-AF65-F5344CB8AC3E}">
        <p14:creationId xmlns:p14="http://schemas.microsoft.com/office/powerpoint/2010/main" val="206601640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6" name="Content Placeholder 2"/>
          <p:cNvSpPr>
            <a:spLocks noGrp="1"/>
          </p:cNvSpPr>
          <p:nvPr>
            <p:ph sz="quarter" idx="11"/>
          </p:nvPr>
        </p:nvSpPr>
        <p:spPr>
          <a:xfrm>
            <a:off x="339725" y="784225"/>
            <a:ext cx="8204200" cy="3859213"/>
          </a:xfrm>
        </p:spPr>
        <p:txBody>
          <a:body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5CB0CE38-136F-7C40-B891-F7D6A41223BB}"/>
              </a:ext>
            </a:extLst>
          </p:cNvPr>
          <p:cNvSpPr>
            <a:spLocks noGrp="1"/>
          </p:cNvSpPr>
          <p:nvPr>
            <p:ph type="sldNum" sz="quarter" idx="10"/>
          </p:nvPr>
        </p:nvSpPr>
        <p:spPr/>
        <p:txBody>
          <a:bodyPr/>
          <a:lstStyle>
            <a:lvl1pPr>
              <a:defRPr/>
            </a:lvl1pPr>
          </a:lstStyle>
          <a:p>
            <a:pPr>
              <a:defRPr/>
            </a:pPr>
            <a:fld id="{455D9CD0-867C-C743-9D99-F0B01D7F4C7C}" type="slidenum">
              <a:rPr lang="en-US"/>
              <a:pPr>
                <a:defRPr/>
              </a:pPr>
              <a:t>‹#›</a:t>
            </a:fld>
            <a:endParaRPr lang="en-US" dirty="0"/>
          </a:p>
        </p:txBody>
      </p:sp>
    </p:spTree>
    <p:extLst>
      <p:ext uri="{BB962C8B-B14F-4D97-AF65-F5344CB8AC3E}">
        <p14:creationId xmlns:p14="http://schemas.microsoft.com/office/powerpoint/2010/main" val="126361390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9" name="Title 1"/>
          <p:cNvSpPr>
            <a:spLocks noGrp="1"/>
          </p:cNvSpPr>
          <p:nvPr>
            <p:ph type="title"/>
          </p:nvPr>
        </p:nvSpPr>
        <p:spPr>
          <a:xfrm>
            <a:off x="1005840" y="1569680"/>
            <a:ext cx="7901145" cy="859537"/>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3"/>
          </p:nvPr>
        </p:nvSpPr>
        <p:spPr>
          <a:xfrm>
            <a:off x="1006475" y="3114675"/>
            <a:ext cx="7900988" cy="904875"/>
          </a:xfrm>
        </p:spPr>
        <p:txBody>
          <a:bodyPr/>
          <a:lstStyle>
            <a:lvl1pPr>
              <a:defRPr sz="1500"/>
            </a:lvl1pPr>
            <a:lvl2pPr>
              <a:defRPr sz="1500"/>
            </a:lvl2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p:txBody>
      </p:sp>
      <p:pic>
        <p:nvPicPr>
          <p:cNvPr id="4" name="Picture 3">
            <a:extLst>
              <a:ext uri="{FF2B5EF4-FFF2-40B4-BE49-F238E27FC236}">
                <a16:creationId xmlns:a16="http://schemas.microsoft.com/office/drawing/2014/main" id="{07784090-794F-8046-9C54-0CDDD1D751F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100" y="4454525"/>
            <a:ext cx="1055688"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Picture Placeholder 4"/>
          <p:cNvSpPr>
            <a:spLocks noGrp="1"/>
          </p:cNvSpPr>
          <p:nvPr>
            <p:ph type="pic" sz="quarter" idx="11"/>
          </p:nvPr>
        </p:nvSpPr>
        <p:spPr>
          <a:xfrm>
            <a:off x="312462" y="4464287"/>
            <a:ext cx="1024641" cy="550902"/>
          </a:xfrm>
        </p:spPr>
        <p:txBody>
          <a:bodyPr rtlCol="0">
            <a:normAutofit/>
          </a:bodyPr>
          <a:lstStyle>
            <a:lvl1pPr>
              <a:defRPr sz="1200"/>
            </a:lvl1pPr>
          </a:lstStyle>
          <a:p>
            <a:pPr lvl="0"/>
            <a:r>
              <a:rPr lang="en-US" noProof="0" dirty="0"/>
              <a:t>Click icon to add picture</a:t>
            </a:r>
          </a:p>
        </p:txBody>
      </p:sp>
      <p:sp>
        <p:nvSpPr>
          <p:cNvPr id="8" name="Content Placeholder 5"/>
          <p:cNvSpPr>
            <a:spLocks noGrp="1"/>
          </p:cNvSpPr>
          <p:nvPr>
            <p:ph sz="quarter" idx="14"/>
          </p:nvPr>
        </p:nvSpPr>
        <p:spPr>
          <a:xfrm>
            <a:off x="1714500" y="4524376"/>
            <a:ext cx="6381750" cy="342900"/>
          </a:xfrm>
        </p:spPr>
        <p:txBody>
          <a:bodyPr/>
          <a:lstStyle>
            <a:lvl1pPr>
              <a:defRPr sz="900"/>
            </a:lvl1pPr>
            <a:lvl2pPr>
              <a:defRPr sz="900"/>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6">
            <a:extLst>
              <a:ext uri="{FF2B5EF4-FFF2-40B4-BE49-F238E27FC236}">
                <a16:creationId xmlns:a16="http://schemas.microsoft.com/office/drawing/2014/main" id="{FAD5B891-F5B6-2F43-B0C0-58939DCFEE0B}"/>
              </a:ext>
            </a:extLst>
          </p:cNvPr>
          <p:cNvSpPr>
            <a:spLocks noGrp="1"/>
          </p:cNvSpPr>
          <p:nvPr>
            <p:ph type="sldNum" sz="quarter" idx="12"/>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99B80E3-D60A-3347-9A3B-C352F0E4A8F3}" type="slidenum">
              <a:rPr lang="en-US" smtClean="0"/>
              <a:pPr>
                <a:defRPr/>
              </a:pPr>
              <a:t>‹#›</a:t>
            </a:fld>
            <a:endParaRPr lang="en-US" dirty="0"/>
          </a:p>
        </p:txBody>
      </p:sp>
    </p:spTree>
    <p:extLst>
      <p:ext uri="{BB962C8B-B14F-4D97-AF65-F5344CB8AC3E}">
        <p14:creationId xmlns:p14="http://schemas.microsoft.com/office/powerpoint/2010/main" val="392539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686800" cy="813732"/>
          </a:xfrm>
        </p:spPr>
        <p:txBody>
          <a:bodyPr/>
          <a:lstStyle>
            <a:lvl1pPr>
              <a:defRPr b="1" i="0">
                <a:solidFill>
                  <a:schemeClr val="tx1"/>
                </a:solidFill>
                <a:latin typeface="Avenir Next LT Pro Demi" panose="020B0704020202020204" pitchFamily="34" charset="0"/>
              </a:defRPr>
            </a:lvl1pPr>
          </a:lstStyle>
          <a:p>
            <a:r>
              <a:rPr lang="en-US"/>
              <a:t>Click to edit Master title style</a:t>
            </a:r>
          </a:p>
        </p:txBody>
      </p:sp>
      <p:sp>
        <p:nvSpPr>
          <p:cNvPr id="14" name="Picture Placeholder 2"/>
          <p:cNvSpPr>
            <a:spLocks noGrp="1"/>
          </p:cNvSpPr>
          <p:nvPr>
            <p:ph type="pic" sz="quarter" idx="17"/>
          </p:nvPr>
        </p:nvSpPr>
        <p:spPr>
          <a:xfrm>
            <a:off x="1305441" y="1538288"/>
            <a:ext cx="1231900" cy="1073150"/>
          </a:xfrm>
        </p:spPr>
        <p:txBody>
          <a:bodyPr rtlCol="0">
            <a:normAutofit/>
          </a:bodyPr>
          <a:lstStyle/>
          <a:p>
            <a:pPr lvl="0"/>
            <a:r>
              <a:rPr lang="en-US" noProof="0" dirty="0"/>
              <a:t>Click icon to add picture</a:t>
            </a:r>
          </a:p>
        </p:txBody>
      </p:sp>
      <p:sp>
        <p:nvSpPr>
          <p:cNvPr id="7" name="Content Placeholder 3"/>
          <p:cNvSpPr>
            <a:spLocks noGrp="1"/>
          </p:cNvSpPr>
          <p:nvPr>
            <p:ph idx="10"/>
          </p:nvPr>
        </p:nvSpPr>
        <p:spPr>
          <a:xfrm>
            <a:off x="3082624"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8" name="Content Placeholder 4"/>
          <p:cNvSpPr>
            <a:spLocks noGrp="1"/>
          </p:cNvSpPr>
          <p:nvPr>
            <p:ph idx="11"/>
          </p:nvPr>
        </p:nvSpPr>
        <p:spPr>
          <a:xfrm>
            <a:off x="4818956"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9" name="Content Placeholder 5"/>
          <p:cNvSpPr>
            <a:spLocks noGrp="1"/>
          </p:cNvSpPr>
          <p:nvPr>
            <p:ph idx="12"/>
          </p:nvPr>
        </p:nvSpPr>
        <p:spPr>
          <a:xfrm>
            <a:off x="6606660" y="1538469"/>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0" name="Content Placeholder 6"/>
          <p:cNvSpPr>
            <a:spLocks noGrp="1"/>
          </p:cNvSpPr>
          <p:nvPr>
            <p:ph idx="13"/>
          </p:nvPr>
        </p:nvSpPr>
        <p:spPr>
          <a:xfrm>
            <a:off x="129492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1" name="Content Placeholder 7"/>
          <p:cNvSpPr>
            <a:spLocks noGrp="1"/>
          </p:cNvSpPr>
          <p:nvPr>
            <p:ph idx="14"/>
          </p:nvPr>
        </p:nvSpPr>
        <p:spPr>
          <a:xfrm>
            <a:off x="3082624"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2" name="Content Placeholder 8"/>
          <p:cNvSpPr>
            <a:spLocks noGrp="1"/>
          </p:cNvSpPr>
          <p:nvPr>
            <p:ph idx="15"/>
          </p:nvPr>
        </p:nvSpPr>
        <p:spPr>
          <a:xfrm>
            <a:off x="4818956"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3" name="Content Placeholder 9"/>
          <p:cNvSpPr>
            <a:spLocks noGrp="1"/>
          </p:cNvSpPr>
          <p:nvPr>
            <p:ph idx="16"/>
          </p:nvPr>
        </p:nvSpPr>
        <p:spPr>
          <a:xfrm>
            <a:off x="6606660" y="2946028"/>
            <a:ext cx="1232524" cy="1072472"/>
          </a:xfrm>
        </p:spPr>
        <p:txBody>
          <a:bodyPr>
            <a:noAutofit/>
          </a:bodyPr>
          <a:lstStyle>
            <a:lvl1pPr marL="0" indent="0">
              <a:buNone/>
              <a:defRPr sz="1200" b="0" i="0">
                <a:latin typeface="Avenir Next LT Pro" panose="020B0504020202020204" pitchFamily="34" charset="77"/>
              </a:defRPr>
            </a:lvl1pPr>
            <a:lvl2pPr marL="557213" indent="-214313">
              <a:buClr>
                <a:schemeClr val="tx1"/>
              </a:buClr>
              <a:buFont typeface="Arial" panose="020B0604020202020204" pitchFamily="34" charset="0"/>
              <a:buChar char="•"/>
              <a:defRPr sz="1200" b="0" i="0">
                <a:latin typeface="Avenir Next LT Pro" panose="020B0504020202020204" pitchFamily="34" charset="77"/>
              </a:defRPr>
            </a:lvl2pPr>
            <a:lvl3pPr marL="857250" indent="-171450">
              <a:buClr>
                <a:schemeClr val="tx1"/>
              </a:buClr>
              <a:buFont typeface="Arial" panose="020B0604020202020204" pitchFamily="34" charset="0"/>
              <a:buChar char="•"/>
              <a:defRPr sz="12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p:txBody>
      </p:sp>
      <p:sp>
        <p:nvSpPr>
          <p:cNvPr id="15" name="Slide Number Placeholder 10">
            <a:extLst>
              <a:ext uri="{FF2B5EF4-FFF2-40B4-BE49-F238E27FC236}">
                <a16:creationId xmlns:a16="http://schemas.microsoft.com/office/drawing/2014/main" id="{080A4E39-8F59-4E40-9F93-9C50A00F45DD}"/>
              </a:ext>
            </a:extLst>
          </p:cNvPr>
          <p:cNvSpPr>
            <a:spLocks noGrp="1"/>
          </p:cNvSpPr>
          <p:nvPr>
            <p:ph type="sldNum" sz="quarter" idx="18"/>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82DF4CF8-7FF9-BE45-81D0-C6C35D2D0DF9}" type="slidenum">
              <a:rPr lang="en-US"/>
              <a:pPr>
                <a:defRPr/>
              </a:pPr>
              <a:t>‹#›</a:t>
            </a:fld>
            <a:endParaRPr lang="en-US" dirty="0"/>
          </a:p>
        </p:txBody>
      </p:sp>
    </p:spTree>
    <p:extLst>
      <p:ext uri="{BB962C8B-B14F-4D97-AF65-F5344CB8AC3E}">
        <p14:creationId xmlns:p14="http://schemas.microsoft.com/office/powerpoint/2010/main" val="2954589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4337" y="2571750"/>
            <a:ext cx="7624762" cy="672744"/>
          </a:xfrm>
        </p:spPr>
        <p:txBody>
          <a:bodyPr anchor="t">
            <a:noAutofit/>
          </a:bodyPr>
          <a:lstStyle>
            <a:lvl1pPr algn="l">
              <a:defRPr sz="4000" b="1" i="0" cap="all" baseline="0">
                <a:solidFill>
                  <a:schemeClr val="tx1"/>
                </a:solidFill>
                <a:latin typeface="Avenir Next LT Pro Demi" panose="020B0704020202020204" pitchFamily="34" charset="0"/>
                <a:cs typeface="Avenir Next LT Pro Demi" panose="020B0704020202020204" pitchFamily="34" charset="0"/>
              </a:defRPr>
            </a:lvl1pPr>
          </a:lstStyle>
          <a:p>
            <a:r>
              <a:rPr lang="en-US"/>
              <a:t>Click to edit Master title style</a:t>
            </a:r>
          </a:p>
        </p:txBody>
      </p:sp>
      <p:sp>
        <p:nvSpPr>
          <p:cNvPr id="3" name="Slide Number Placeholder 2">
            <a:extLst>
              <a:ext uri="{FF2B5EF4-FFF2-40B4-BE49-F238E27FC236}">
                <a16:creationId xmlns:a16="http://schemas.microsoft.com/office/drawing/2014/main" id="{A1A85CE3-0DA4-8740-9977-E4A1B96639E3}"/>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E9777181-A0D7-6047-8F20-AA1DC052745E}" type="slidenum">
              <a:rPr lang="en-US"/>
              <a:pPr>
                <a:defRPr/>
              </a:pPr>
              <a:t>‹#›</a:t>
            </a:fld>
            <a:endParaRPr lang="en-US" dirty="0"/>
          </a:p>
        </p:txBody>
      </p:sp>
    </p:spTree>
    <p:extLst>
      <p:ext uri="{BB962C8B-B14F-4D97-AF65-F5344CB8AC3E}">
        <p14:creationId xmlns:p14="http://schemas.microsoft.com/office/powerpoint/2010/main" val="2985707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3933825"/>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3" name="Content Placeholder 2"/>
          <p:cNvSpPr>
            <a:spLocks noGrp="1"/>
          </p:cNvSpPr>
          <p:nvPr>
            <p:ph sz="quarter" idx="11"/>
          </p:nvPr>
        </p:nvSpPr>
        <p:spPr>
          <a:xfrm>
            <a:off x="147638" y="3933825"/>
            <a:ext cx="2925762" cy="1209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4">
            <a:extLst>
              <a:ext uri="{FF2B5EF4-FFF2-40B4-BE49-F238E27FC236}">
                <a16:creationId xmlns:a16="http://schemas.microsoft.com/office/drawing/2014/main" id="{5129E9F3-97A2-A840-94D1-B9D70196A126}"/>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1FC21E1E-0025-2449-93DC-93F084ACDA91}" type="slidenum">
              <a:rPr lang="en-US"/>
              <a:pPr>
                <a:defRPr/>
              </a:pPr>
              <a:t>‹#›</a:t>
            </a:fld>
            <a:endParaRPr lang="en-US" dirty="0"/>
          </a:p>
        </p:txBody>
      </p:sp>
    </p:spTree>
    <p:extLst>
      <p:ext uri="{BB962C8B-B14F-4D97-AF65-F5344CB8AC3E}">
        <p14:creationId xmlns:p14="http://schemas.microsoft.com/office/powerpoint/2010/main" val="62106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Only">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6" name="Title 1"/>
          <p:cNvSpPr>
            <a:spLocks noGrp="1"/>
          </p:cNvSpPr>
          <p:nvPr>
            <p:ph type="title"/>
          </p:nvPr>
        </p:nvSpPr>
        <p:spPr>
          <a:xfrm>
            <a:off x="148046" y="0"/>
            <a:ext cx="2925033" cy="5143501"/>
          </a:xfrm>
        </p:spPr>
        <p:txBody>
          <a:bodyPr/>
          <a:lstStyle>
            <a:lvl1pPr algn="l">
              <a:defRPr b="1" i="0">
                <a:solidFill>
                  <a:schemeClr val="tx1"/>
                </a:solidFill>
                <a:latin typeface="Avenir Next LT Pro Demi" panose="020B0704020202020204" pitchFamily="34" charset="0"/>
              </a:defRPr>
            </a:lvl1pPr>
          </a:lstStyle>
          <a:p>
            <a:r>
              <a:rPr lang="en-US"/>
              <a:t>Click to edit Master title style</a:t>
            </a:r>
          </a:p>
        </p:txBody>
      </p:sp>
      <p:sp>
        <p:nvSpPr>
          <p:cNvPr id="4" name="Content Placeholder 2"/>
          <p:cNvSpPr>
            <a:spLocks noGrp="1"/>
          </p:cNvSpPr>
          <p:nvPr>
            <p:ph idx="1"/>
          </p:nvPr>
        </p:nvSpPr>
        <p:spPr>
          <a:xfrm>
            <a:off x="3293525" y="329088"/>
            <a:ext cx="4932358" cy="3998764"/>
          </a:xfrm>
        </p:spPr>
        <p:txBody>
          <a:bodyPr/>
          <a:lstStyle>
            <a:lvl1pPr marL="0" indent="0">
              <a:buNone/>
              <a:defRPr sz="2400" b="0" i="0">
                <a:latin typeface="Avenir Next LT Pro" panose="020B0504020202020204" pitchFamily="34" charset="77"/>
              </a:defRPr>
            </a:lvl1pPr>
            <a:lvl2pPr marL="685800" indent="-342900">
              <a:buClr>
                <a:schemeClr val="tx1"/>
              </a:buClr>
              <a:buFont typeface="Arial" panose="020B0604020202020204" pitchFamily="34" charset="0"/>
              <a:buChar char="•"/>
              <a:defRPr sz="2000" b="0" i="0">
                <a:latin typeface="Avenir Next LT Pro" panose="020B0504020202020204" pitchFamily="34" charset="77"/>
              </a:defRPr>
            </a:lvl2pPr>
            <a:lvl3pPr marL="857250" indent="-171450">
              <a:buClr>
                <a:schemeClr val="tx1"/>
              </a:buClr>
              <a:buFont typeface="Arial" panose="020B0604020202020204" pitchFamily="34" charset="0"/>
              <a:buChar char="•"/>
              <a:defRPr sz="1800" b="0" i="0">
                <a:latin typeface="Avenir Next LT Pro" panose="020B0504020202020204" pitchFamily="34" charset="77"/>
              </a:defRPr>
            </a:lvl3pPr>
            <a:lvl4pPr>
              <a:buClr>
                <a:schemeClr val="tx1"/>
              </a:buClr>
              <a:defRPr sz="1400" b="0" i="0">
                <a:latin typeface="Avenir Next LT Pro" panose="020B0504020202020204" pitchFamily="34" charset="77"/>
              </a:defRPr>
            </a:lvl4pPr>
            <a:lvl5pPr>
              <a:buClr>
                <a:schemeClr val="tx1"/>
              </a:buClr>
              <a:defRPr sz="1400" b="0" i="0">
                <a:latin typeface="Avenir Next LT Pro" panose="020B0504020202020204" pitchFamily="34" charset="77"/>
              </a:defRPr>
            </a:lvl5pPr>
          </a:lstStyle>
          <a:p>
            <a:pPr lvl="0"/>
            <a:r>
              <a:rPr lang="en-US"/>
              <a:t>Click to edit Master text styles</a:t>
            </a:r>
          </a:p>
          <a:p>
            <a:pPr lvl="1"/>
            <a:r>
              <a:rPr lang="en-US"/>
              <a:t>Second level</a:t>
            </a:r>
          </a:p>
          <a:p>
            <a:pPr lvl="2"/>
            <a:r>
              <a:rPr lang="en-US"/>
              <a:t>Third level</a:t>
            </a:r>
          </a:p>
        </p:txBody>
      </p:sp>
      <p:sp>
        <p:nvSpPr>
          <p:cNvPr id="5" name="Slide Number Placeholder 3">
            <a:extLst>
              <a:ext uri="{FF2B5EF4-FFF2-40B4-BE49-F238E27FC236}">
                <a16:creationId xmlns:a16="http://schemas.microsoft.com/office/drawing/2014/main" id="{9AE2D945-845F-8A4F-BEE2-CA70D410697A}"/>
              </a:ext>
            </a:extLst>
          </p:cNvPr>
          <p:cNvSpPr>
            <a:spLocks noGrp="1"/>
          </p:cNvSpPr>
          <p:nvPr>
            <p:ph type="sldNum" sz="quarter" idx="10"/>
          </p:nvPr>
        </p:nvSpPr>
        <p:spPr/>
        <p:txBody>
          <a:bodyPr/>
          <a:lstStyle>
            <a:lvl1pPr algn="r">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32F55AE2-32FF-174A-AB03-0367CB24ADF4}" type="slidenum">
              <a:rPr lang="en-US"/>
              <a:pPr>
                <a:defRPr/>
              </a:pPr>
              <a:t>‹#›</a:t>
            </a:fld>
            <a:endParaRPr lang="en-US" dirty="0"/>
          </a:p>
        </p:txBody>
      </p:sp>
    </p:spTree>
    <p:extLst>
      <p:ext uri="{BB962C8B-B14F-4D97-AF65-F5344CB8AC3E}">
        <p14:creationId xmlns:p14="http://schemas.microsoft.com/office/powerpoint/2010/main" val="29012993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6" Type="http://schemas.openxmlformats.org/officeDocument/2006/relationships/image" Target="../media/image1.jpe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theme" Target="../theme/theme3.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image" Target="../media/image1.jpeg"/><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6" Type="http://schemas.openxmlformats.org/officeDocument/2006/relationships/image" Target="../media/image1.jpeg"/><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theme" Target="../theme/theme4.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79" r:id="rId3"/>
    <p:sldLayoutId id="2147483680"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hf hdr="0" ftr="0" dt="0"/>
  <p:txStyles>
    <p:titleStyle>
      <a:lvl1pPr algn="l" defTabSz="342900"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Lst>
  <p:hf hdr="0" ftr="0" dt="0"/>
  <p:txStyles>
    <p:titleStyle>
      <a:lvl1pPr algn="l" defTabSz="342900"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8686800" cy="81373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61963" y="1081088"/>
            <a:ext cx="8543619" cy="351353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p:txBody>
      </p:sp>
      <p:sp>
        <p:nvSpPr>
          <p:cNvPr id="5" name="Slide Number Placeholder 5">
            <a:extLst>
              <a:ext uri="{FF2B5EF4-FFF2-40B4-BE49-F238E27FC236}">
                <a16:creationId xmlns:a16="http://schemas.microsoft.com/office/drawing/2014/main" id="{1446B4D3-0040-7C4D-A395-09CF69D5C115}"/>
              </a:ext>
            </a:extLst>
          </p:cNvPr>
          <p:cNvSpPr>
            <a:spLocks noGrp="1"/>
          </p:cNvSpPr>
          <p:nvPr>
            <p:ph type="sldNum" sz="quarter" idx="4"/>
          </p:nvPr>
        </p:nvSpPr>
        <p:spPr>
          <a:xfrm>
            <a:off x="8544665" y="4734849"/>
            <a:ext cx="460917" cy="274637"/>
          </a:xfrm>
          <a:prstGeom prst="rect">
            <a:avLst/>
          </a:prstGeom>
        </p:spPr>
        <p:txBody>
          <a:bodyPr vert="horz" lIns="91440" tIns="45720" rIns="91440" bIns="45720" rtlCol="0" anchor="ctr"/>
          <a:lstStyle>
            <a:lvl1pPr algn="r">
              <a:defRPr sz="800" b="0" i="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fld id="{0C2FA08C-26E4-CA4A-8F70-5CDDC8BEA5E9}" type="slidenum">
              <a:rPr lang="en-US" smtClean="0"/>
              <a:pPr/>
              <a:t>‹#›</a:t>
            </a:fld>
            <a:endParaRPr lang="en-US" dirty="0"/>
          </a:p>
        </p:txBody>
      </p:sp>
    </p:spTree>
    <p:extLst>
      <p:ext uri="{BB962C8B-B14F-4D97-AF65-F5344CB8AC3E}">
        <p14:creationId xmlns:p14="http://schemas.microsoft.com/office/powerpoint/2010/main" val="2439060428"/>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hf hdr="0" ftr="0" dt="0"/>
  <p:txStyles>
    <p:titleStyle>
      <a:lvl1pPr algn="l" defTabSz="342900" rtl="0" eaLnBrk="1" latinLnBrk="0" hangingPunct="1">
        <a:spcBef>
          <a:spcPct val="0"/>
        </a:spcBef>
        <a:buNone/>
        <a:defRPr sz="3200" b="1"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p:titleStyle>
    <p:body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89D1C6B3-3476-5F45-A0E4-E43526460E2F}"/>
              </a:ext>
            </a:extLst>
          </p:cNvPr>
          <p:cNvSpPr>
            <a:spLocks noGrp="1" noChangeArrowheads="1"/>
          </p:cNvSpPr>
          <p:nvPr>
            <p:ph type="title"/>
          </p:nvPr>
        </p:nvSpPr>
        <p:spPr bwMode="auto">
          <a:xfrm>
            <a:off x="0" y="0"/>
            <a:ext cx="8686800" cy="81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E089151-6A2C-B448-9419-27B763678F8F}"/>
              </a:ext>
            </a:extLst>
          </p:cNvPr>
          <p:cNvSpPr>
            <a:spLocks noGrp="1" noChangeArrowheads="1"/>
          </p:cNvSpPr>
          <p:nvPr>
            <p:ph type="body" idx="1"/>
          </p:nvPr>
        </p:nvSpPr>
        <p:spPr bwMode="auto">
          <a:xfrm>
            <a:off x="461963" y="1081088"/>
            <a:ext cx="8543925" cy="3513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 name="Slide Number Placeholder 3">
            <a:extLst>
              <a:ext uri="{FF2B5EF4-FFF2-40B4-BE49-F238E27FC236}">
                <a16:creationId xmlns:a16="http://schemas.microsoft.com/office/drawing/2014/main" id="{234515FE-684F-9247-86CE-960366AF1EFC}"/>
              </a:ext>
            </a:extLst>
          </p:cNvPr>
          <p:cNvSpPr>
            <a:spLocks noGrp="1"/>
          </p:cNvSpPr>
          <p:nvPr>
            <p:ph type="sldNum" sz="quarter" idx="4"/>
          </p:nvPr>
        </p:nvSpPr>
        <p:spPr>
          <a:xfrm>
            <a:off x="8543925" y="4735513"/>
            <a:ext cx="461963" cy="274637"/>
          </a:xfrm>
          <a:prstGeom prst="rect">
            <a:avLst/>
          </a:prstGeom>
        </p:spPr>
        <p:txBody>
          <a:bodyPr vert="horz" lIns="91440" tIns="45720" rIns="91440" bIns="45720" rtlCol="0" anchor="ctr"/>
          <a:lstStyle>
            <a:lvl1pPr algn="r" eaLnBrk="1" fontAlgn="auto" hangingPunct="1">
              <a:spcBef>
                <a:spcPts val="0"/>
              </a:spcBef>
              <a:spcAft>
                <a:spcPts val="0"/>
              </a:spcAft>
              <a:defRPr sz="800" b="0" i="0" smtClean="0">
                <a:solidFill>
                  <a:schemeClr val="tx1"/>
                </a:solidFill>
                <a:latin typeface="Avenir Next LT Pro" panose="020B0504020202020204" pitchFamily="34" charset="77"/>
                <a:ea typeface="Helvetica 55 Roman" panose="02000503000000020004" pitchFamily="2" charset="0"/>
                <a:cs typeface="Helvetica 55 Roman" panose="02000503000000020004" pitchFamily="2" charset="0"/>
              </a:defRPr>
            </a:lvl1pPr>
          </a:lstStyle>
          <a:p>
            <a:pPr>
              <a:defRPr/>
            </a:pPr>
            <a:fld id="{565C83F1-25E0-7D43-8C77-8F8B1BC0C2EE}" type="slidenum">
              <a:rPr lang="en-US"/>
              <a:pPr>
                <a:defRPr/>
              </a:pPr>
              <a:t>‹#›</a:t>
            </a:fld>
            <a:endParaRPr lang="en-US" dirty="0"/>
          </a:p>
        </p:txBody>
      </p:sp>
    </p:spTree>
    <p:extLst>
      <p:ext uri="{BB962C8B-B14F-4D97-AF65-F5344CB8AC3E}">
        <p14:creationId xmlns:p14="http://schemas.microsoft.com/office/powerpoint/2010/main" val="2625688992"/>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Lst>
  <p:hf hdr="0" ftr="0" dt="0"/>
  <p:txStyles>
    <p:titleStyle>
      <a:lvl1pPr algn="l" defTabSz="342900" rtl="0" eaLnBrk="1" fontAlgn="base" hangingPunct="1">
        <a:spcBef>
          <a:spcPct val="0"/>
        </a:spcBef>
        <a:spcAft>
          <a:spcPct val="0"/>
        </a:spcAft>
        <a:defRPr sz="3200" b="1"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2pPr>
      <a:lvl3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3pPr>
      <a:lvl4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4572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6pPr>
      <a:lvl7pPr marL="9144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7pPr>
      <a:lvl8pPr marL="13716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8pPr>
      <a:lvl9pPr marL="1828800" algn="l" defTabSz="342900" rtl="0" eaLnBrk="1" fontAlgn="base" hangingPunct="1">
        <a:spcBef>
          <a:spcPct val="0"/>
        </a:spcBef>
        <a:spcAft>
          <a:spcPct val="0"/>
        </a:spcAft>
        <a:defRPr sz="3200" b="1">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9pPr>
    </p:titleStyle>
    <p:body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mailto:nbs@cdc.gov" TargetMode="Externa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8" Type="http://schemas.openxmlformats.org/officeDocument/2006/relationships/hyperlink" Target="mailto:edx@cdc.gov" TargetMode="External"/><Relationship Id="rId3" Type="http://schemas.openxmlformats.org/officeDocument/2006/relationships/image" Target="../media/image24.png"/><Relationship Id="rId7" Type="http://schemas.openxmlformats.org/officeDocument/2006/relationships/hyperlink" Target="https://www.cdc.gov/nndss/trc/index.html" TargetMode="External"/><Relationship Id="rId12" Type="http://schemas.openxmlformats.org/officeDocument/2006/relationships/image" Target="../media/image30.svg"/><Relationship Id="rId2" Type="http://schemas.openxmlformats.org/officeDocument/2006/relationships/notesSlide" Target="../notesSlides/notesSlide12.xml"/><Relationship Id="rId1" Type="http://schemas.openxmlformats.org/officeDocument/2006/relationships/slideLayout" Target="../slideLayouts/slideLayout59.xml"/><Relationship Id="rId6" Type="http://schemas.openxmlformats.org/officeDocument/2006/relationships/hyperlink" Target="https://www.cdc.gov/nndss/trc/news/index.html" TargetMode="External"/><Relationship Id="rId11" Type="http://schemas.openxmlformats.org/officeDocument/2006/relationships/image" Target="../media/image29.png"/><Relationship Id="rId5" Type="http://schemas.openxmlformats.org/officeDocument/2006/relationships/image" Target="../media/image26.svg"/><Relationship Id="rId10" Type="http://schemas.openxmlformats.org/officeDocument/2006/relationships/image" Target="../media/image28.svg"/><Relationship Id="rId4" Type="http://schemas.openxmlformats.org/officeDocument/2006/relationships/image" Target="../media/image25.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48.xml"/><Relationship Id="rId4" Type="http://schemas.openxmlformats.org/officeDocument/2006/relationships/hyperlink" Target="https://pixabay.com/en/group-circle-community-hands-157841/"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9.xml"/><Relationship Id="rId5" Type="http://schemas.openxmlformats.org/officeDocument/2006/relationships/image" Target="../media/image1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1EBD0A98-F9EE-A248-9CCF-50A10F820EAF}"/>
              </a:ext>
            </a:extLst>
          </p:cNvPr>
          <p:cNvSpPr>
            <a:spLocks noGrp="1"/>
          </p:cNvSpPr>
          <p:nvPr>
            <p:ph type="ctrTitle"/>
          </p:nvPr>
        </p:nvSpPr>
        <p:spPr>
          <a:xfrm>
            <a:off x="1048624" y="1311298"/>
            <a:ext cx="5644276" cy="994365"/>
          </a:xfrm>
        </p:spPr>
        <p:txBody>
          <a:bodyPr/>
          <a:lstStyle/>
          <a:p>
            <a:r>
              <a:rPr lang="en-US" dirty="0">
                <a:solidFill>
                  <a:schemeClr val="accent5"/>
                </a:solidFill>
              </a:rPr>
              <a:t>NNDSS </a:t>
            </a:r>
            <a:r>
              <a:rPr lang="en-US" dirty="0"/>
              <a:t>eSHARE </a:t>
            </a:r>
            <a:br>
              <a:rPr lang="en-US" dirty="0"/>
            </a:br>
            <a:r>
              <a:rPr lang="en-US" dirty="0"/>
              <a:t>June Special Session Webinar</a:t>
            </a:r>
            <a:endParaRPr lang="en-US" dirty="0">
              <a:solidFill>
                <a:schemeClr val="accent5"/>
              </a:solidFill>
            </a:endParaRPr>
          </a:p>
        </p:txBody>
      </p:sp>
      <p:pic>
        <p:nvPicPr>
          <p:cNvPr id="13" name="Picture 12" title="NNDSS branding element">
            <a:extLst>
              <a:ext uri="{FF2B5EF4-FFF2-40B4-BE49-F238E27FC236}">
                <a16:creationId xmlns:a16="http://schemas.microsoft.com/office/drawing/2014/main" id="{D669EB71-86CA-4751-8871-A96CB859690E}"/>
              </a:ext>
            </a:extLst>
          </p:cNvPr>
          <p:cNvPicPr>
            <a:picLocks noChangeAspect="1"/>
          </p:cNvPicPr>
          <p:nvPr/>
        </p:nvPicPr>
        <p:blipFill>
          <a:blip r:embed="rId2">
            <a:alphaModFix/>
            <a:extLst>
              <a:ext uri="{28A0092B-C50C-407E-A947-70E740481C1C}">
                <a14:useLocalDpi xmlns:a14="http://schemas.microsoft.com/office/drawing/2010/main" val="0"/>
              </a:ext>
            </a:extLst>
          </a:blip>
          <a:stretch>
            <a:fillRect/>
          </a:stretch>
        </p:blipFill>
        <p:spPr>
          <a:xfrm>
            <a:off x="1167838" y="2653109"/>
            <a:ext cx="2878951" cy="1130817"/>
          </a:xfrm>
          <a:prstGeom prst="rect">
            <a:avLst/>
          </a:prstGeom>
        </p:spPr>
      </p:pic>
      <p:sp>
        <p:nvSpPr>
          <p:cNvPr id="14" name="Text Placeholder 5">
            <a:extLst>
              <a:ext uri="{FF2B5EF4-FFF2-40B4-BE49-F238E27FC236}">
                <a16:creationId xmlns:a16="http://schemas.microsoft.com/office/drawing/2014/main" id="{9F7837CA-08A1-44D4-B06C-A44BC24E6F03}"/>
              </a:ext>
            </a:extLst>
          </p:cNvPr>
          <p:cNvSpPr txBox="1">
            <a:spLocks/>
          </p:cNvSpPr>
          <p:nvPr/>
        </p:nvSpPr>
        <p:spPr>
          <a:xfrm>
            <a:off x="1048623" y="3774502"/>
            <a:ext cx="3116977" cy="301114"/>
          </a:xfrm>
          <a:prstGeom prst="rect">
            <a:avLst/>
          </a:prstGeom>
        </p:spPr>
        <p:txBody>
          <a:bodyPr vert="horz" lIns="91440" tIns="45720" rIns="91440" bIns="45720" rtlCol="0" anchor="t">
            <a:noAutofit/>
          </a:bodyPr>
          <a:lstStyle>
            <a:lvl1pPr marL="0" indent="0" algn="l" defTabSz="342900" rtl="0" eaLnBrk="1" latinLnBrk="0" hangingPunct="1">
              <a:spcBef>
                <a:spcPct val="20000"/>
              </a:spcBef>
              <a:buFont typeface="Arial"/>
              <a:buNone/>
              <a:defRPr sz="1500" b="0" i="0" kern="1200">
                <a:solidFill>
                  <a:srgbClr val="FFFFFF"/>
                </a:solidFill>
                <a:latin typeface="AvenirNext LT Pro Regular" panose="020B0504020202020204" pitchFamily="34" charset="77"/>
                <a:ea typeface="Helvetica Neue" panose="02000503000000020004" pitchFamily="2" charset="0"/>
                <a:cs typeface="Helvetica Neue" panose="02000503000000020004" pitchFamily="2" charset="0"/>
              </a:defRPr>
            </a:lvl1pPr>
            <a:lvl2pPr marL="342900" indent="0" algn="l" defTabSz="342900" rtl="0" eaLnBrk="1" latinLnBrk="0" hangingPunct="1">
              <a:spcBef>
                <a:spcPct val="20000"/>
              </a:spcBef>
              <a:buClr>
                <a:schemeClr val="tx1"/>
              </a:buClr>
              <a:buFont typeface="Arial" panose="020B0604020202020204" pitchFamily="34" charset="0"/>
              <a:buNone/>
              <a:defRPr sz="150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2pPr>
            <a:lvl3pPr marL="685800" indent="0" algn="l" defTabSz="342900" rtl="0" eaLnBrk="1" latinLnBrk="0" hangingPunct="1">
              <a:spcBef>
                <a:spcPct val="20000"/>
              </a:spcBef>
              <a:buClr>
                <a:schemeClr val="tx1"/>
              </a:buClr>
              <a:buFont typeface="Arial"/>
              <a:buNone/>
              <a:defRPr sz="1350" b="0" i="0" kern="1200">
                <a:solidFill>
                  <a:schemeClr val="tx1">
                    <a:tint val="75000"/>
                  </a:schemeClr>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0287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371600" indent="0" algn="l" defTabSz="342900" rtl="0" eaLnBrk="1" latinLnBrk="0" hangingPunct="1">
              <a:spcBef>
                <a:spcPct val="20000"/>
              </a:spcBef>
              <a:buClr>
                <a:schemeClr val="tx1"/>
              </a:buClr>
              <a:buFont typeface="Arial"/>
              <a:buNone/>
              <a:defRPr sz="1200" b="0" i="0" kern="1200">
                <a:solidFill>
                  <a:schemeClr val="tx1">
                    <a:tint val="75000"/>
                  </a:schemeClr>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7145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6pPr>
            <a:lvl7pPr marL="20574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7pPr>
            <a:lvl8pPr marL="24003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8pPr>
            <a:lvl9pPr marL="2743200" indent="0" algn="l" defTabSz="342900" rtl="0" eaLnBrk="1" latinLnBrk="0" hangingPunct="1">
              <a:spcBef>
                <a:spcPct val="20000"/>
              </a:spcBef>
              <a:buFont typeface="Arial"/>
              <a:buNone/>
              <a:defRPr sz="1200" kern="1200">
                <a:solidFill>
                  <a:schemeClr val="tx1">
                    <a:tint val="75000"/>
                  </a:schemeClr>
                </a:solidFill>
                <a:latin typeface="+mn-lt"/>
                <a:ea typeface="+mn-ea"/>
                <a:cs typeface="+mn-cs"/>
              </a:defRPr>
            </a:lvl9pPr>
          </a:lstStyle>
          <a:p>
            <a:pPr marL="0" marR="0" lvl="0" indent="0" algn="ctr" defTabSz="342900" rtl="0" eaLnBrk="1" fontAlgn="auto" latinLnBrk="0" hangingPunct="1">
              <a:lnSpc>
                <a:spcPct val="100000"/>
              </a:lnSpc>
              <a:spcBef>
                <a:spcPct val="20000"/>
              </a:spcBef>
              <a:spcAft>
                <a:spcPts val="0"/>
              </a:spcAft>
              <a:buClrTx/>
              <a:buSzTx/>
              <a:buFont typeface="Arial"/>
              <a:buNone/>
              <a:tabLst/>
              <a:defRPr/>
            </a:pPr>
            <a:r>
              <a:rPr kumimoji="0" lang="en-US" sz="1200" b="0" i="0" u="none" strike="noStrike" kern="1200" cap="none" spc="0" normalizeH="0" baseline="0" noProof="0" dirty="0">
                <a:ln>
                  <a:noFill/>
                </a:ln>
                <a:solidFill>
                  <a:srgbClr val="FFFFFF"/>
                </a:solidFill>
                <a:effectLst/>
                <a:uLnTx/>
                <a:uFillTx/>
                <a:latin typeface="AvenirNext LT Pro Regular"/>
                <a:ea typeface="+mj-ea"/>
                <a:cs typeface="+mj-cs"/>
              </a:rPr>
              <a:t>Division of Health Informatics and Surveillance</a:t>
            </a:r>
          </a:p>
        </p:txBody>
      </p:sp>
      <p:sp>
        <p:nvSpPr>
          <p:cNvPr id="6" name="Date Placeholder 3">
            <a:extLst>
              <a:ext uri="{FF2B5EF4-FFF2-40B4-BE49-F238E27FC236}">
                <a16:creationId xmlns:a16="http://schemas.microsoft.com/office/drawing/2014/main" id="{7D06D0D1-F67B-454C-B94D-B3E6B472A35F}"/>
              </a:ext>
            </a:extLst>
          </p:cNvPr>
          <p:cNvSpPr txBox="1">
            <a:spLocks/>
          </p:cNvSpPr>
          <p:nvPr/>
        </p:nvSpPr>
        <p:spPr>
          <a:xfrm>
            <a:off x="1048624" y="4478817"/>
            <a:ext cx="4407626" cy="547006"/>
          </a:xfrm>
          <a:prstGeom prst="rect">
            <a:avLst/>
          </a:prstGeom>
        </p:spPr>
        <p:txBody>
          <a:bodyPr lIns="91440" tIns="45720" rIns="91440" bIns="45720" anchor="t"/>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28434E"/>
                </a:solidFill>
                <a:effectLst/>
                <a:uLnTx/>
                <a:uFillTx/>
                <a:latin typeface="Calibri"/>
                <a:ea typeface="+mn-ea"/>
                <a:cs typeface="+mn-cs"/>
              </a:rPr>
              <a:t>June 28, 2022</a:t>
            </a:r>
            <a:endParaRPr kumimoji="0" lang="en-US" sz="2000" b="1" i="0" u="none" strike="noStrike" kern="1200" cap="none" spc="0" normalizeH="0" baseline="0" noProof="0" dirty="0">
              <a:ln>
                <a:noFill/>
              </a:ln>
              <a:solidFill>
                <a:srgbClr val="28434E"/>
              </a:solidFill>
              <a:effectLst/>
              <a:uLnTx/>
              <a:uFillTx/>
              <a:latin typeface="Avenir Next LT Pro" panose="020B0504020202020204" pitchFamily="34" charset="77"/>
              <a:ea typeface="Helvetica Neue CE 55 Roman" panose="02000503000000020004" pitchFamily="2" charset="0"/>
              <a:cs typeface="Helvetica Neue CE 55 Roman" panose="02000503000000020004" pitchFamily="2" charset="0"/>
            </a:endParaRPr>
          </a:p>
        </p:txBody>
      </p:sp>
    </p:spTree>
    <p:extLst>
      <p:ext uri="{BB962C8B-B14F-4D97-AF65-F5344CB8AC3E}">
        <p14:creationId xmlns:p14="http://schemas.microsoft.com/office/powerpoint/2010/main" val="614814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26769-F088-B78B-7285-E32AA07430F3}"/>
              </a:ext>
            </a:extLst>
          </p:cNvPr>
          <p:cNvSpPr>
            <a:spLocks noGrp="1"/>
          </p:cNvSpPr>
          <p:nvPr>
            <p:ph type="title"/>
          </p:nvPr>
        </p:nvSpPr>
        <p:spPr/>
        <p:txBody>
          <a:bodyPr/>
          <a:lstStyle/>
          <a:p>
            <a:r>
              <a:rPr lang="en-US" b="0" dirty="0">
                <a:latin typeface="Avenir Next LT Pro Demi"/>
              </a:rPr>
              <a:t>Goals for Modernization</a:t>
            </a:r>
            <a:endParaRPr lang="en-US" dirty="0"/>
          </a:p>
        </p:txBody>
      </p:sp>
      <p:sp>
        <p:nvSpPr>
          <p:cNvPr id="3" name="Content Placeholder 2">
            <a:extLst>
              <a:ext uri="{FF2B5EF4-FFF2-40B4-BE49-F238E27FC236}">
                <a16:creationId xmlns:a16="http://schemas.microsoft.com/office/drawing/2014/main" id="{35C84DD1-D7A8-07CE-1083-59A70AE374DE}"/>
              </a:ext>
            </a:extLst>
          </p:cNvPr>
          <p:cNvSpPr>
            <a:spLocks noGrp="1"/>
          </p:cNvSpPr>
          <p:nvPr>
            <p:ph idx="1"/>
          </p:nvPr>
        </p:nvSpPr>
        <p:spPr/>
        <p:txBody>
          <a:bodyPr/>
          <a:lstStyle/>
          <a:p>
            <a:r>
              <a:rPr lang="en-US" b="1" dirty="0">
                <a:latin typeface="Avenir Next LT Pro" panose="020B0504020202020204" pitchFamily="34" charset="0"/>
              </a:rPr>
              <a:t>An integrated disease surveillance system that</a:t>
            </a:r>
          </a:p>
          <a:p>
            <a:pPr marL="682625" indent="-450850">
              <a:buFont typeface="Arial" panose="020B0604020202020204" pitchFamily="34" charset="0"/>
              <a:buChar char="•"/>
            </a:pPr>
            <a:r>
              <a:rPr lang="en-US" sz="2000" dirty="0">
                <a:latin typeface="Avenir Next LT Pro" panose="020B0504020202020204" pitchFamily="34" charset="0"/>
              </a:rPr>
              <a:t>Delivers timely, accurate, and actionable data to CDC and State, Territorial, Local, and Tribal (STLT) jurisdictions</a:t>
            </a:r>
          </a:p>
          <a:p>
            <a:pPr marL="682625" indent="-450850">
              <a:buFont typeface="Arial" panose="020B0604020202020204" pitchFamily="34" charset="0"/>
              <a:buChar char="•"/>
            </a:pPr>
            <a:r>
              <a:rPr lang="en-US" sz="2000" dirty="0">
                <a:latin typeface="Avenir Next LT Pro" panose="020B0504020202020204" pitchFamily="34" charset="0"/>
              </a:rPr>
              <a:t>Advances STLT users' disease surveillance goals</a:t>
            </a:r>
          </a:p>
          <a:p>
            <a:pPr marL="682625" indent="-450850">
              <a:buFont typeface="Arial" panose="020B0604020202020204" pitchFamily="34" charset="0"/>
              <a:buChar char="•"/>
            </a:pPr>
            <a:r>
              <a:rPr lang="en-US" sz="2000" dirty="0">
                <a:latin typeface="Avenir Next LT Pro" panose="020B0504020202020204" pitchFamily="34" charset="0"/>
              </a:rPr>
              <a:t>Offers an intuitive and easy-to-use interface</a:t>
            </a:r>
          </a:p>
          <a:p>
            <a:pPr marL="682625" indent="-450850">
              <a:buFont typeface="Arial" panose="020B0604020202020204" pitchFamily="34" charset="0"/>
              <a:buChar char="•"/>
            </a:pPr>
            <a:r>
              <a:rPr lang="en-US" sz="2000" dirty="0">
                <a:latin typeface="Avenir Next LT Pro" panose="020B0504020202020204" pitchFamily="34" charset="0"/>
              </a:rPr>
              <a:t>Evolves to meet public health needs</a:t>
            </a:r>
          </a:p>
          <a:p>
            <a:pPr marL="682625" indent="-450850">
              <a:buFont typeface="Arial" panose="020B0604020202020204" pitchFamily="34" charset="0"/>
              <a:buChar char="•"/>
            </a:pPr>
            <a:r>
              <a:rPr lang="en-US" sz="2000" dirty="0">
                <a:latin typeface="Avenir Next LT Pro" panose="020B0504020202020204" pitchFamily="34" charset="0"/>
              </a:rPr>
              <a:t>Promotes an open, standards-based public health data ecosystem</a:t>
            </a:r>
          </a:p>
        </p:txBody>
      </p:sp>
      <p:sp>
        <p:nvSpPr>
          <p:cNvPr id="4" name="Slide Number Placeholder 3">
            <a:extLst>
              <a:ext uri="{FF2B5EF4-FFF2-40B4-BE49-F238E27FC236}">
                <a16:creationId xmlns:a16="http://schemas.microsoft.com/office/drawing/2014/main" id="{F15C3F9D-2C3E-FB5B-CE94-C4604A037CD7}"/>
              </a:ext>
            </a:extLst>
          </p:cNvPr>
          <p:cNvSpPr>
            <a:spLocks noGrp="1"/>
          </p:cNvSpPr>
          <p:nvPr>
            <p:ph type="sldNum" sz="quarter" idx="10"/>
          </p:nvPr>
        </p:nvSpPr>
        <p:spPr/>
        <p:txBody>
          <a:bodyPr/>
          <a:lstStyle/>
          <a:p>
            <a:pPr>
              <a:defRPr/>
            </a:pPr>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defRPr/>
              </a:pPr>
              <a:t>10</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pPr>
              <a:defRPr/>
            </a:pPr>
            <a:endParaRPr lang="en-US" dirty="0"/>
          </a:p>
        </p:txBody>
      </p:sp>
    </p:spTree>
    <p:extLst>
      <p:ext uri="{BB962C8B-B14F-4D97-AF65-F5344CB8AC3E}">
        <p14:creationId xmlns:p14="http://schemas.microsoft.com/office/powerpoint/2010/main" val="3112964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A75534-2FD5-A2AF-335F-37F4DFCDBAE3}"/>
              </a:ext>
            </a:extLst>
          </p:cNvPr>
          <p:cNvSpPr>
            <a:spLocks noGrp="1"/>
          </p:cNvSpPr>
          <p:nvPr>
            <p:ph type="title"/>
          </p:nvPr>
        </p:nvSpPr>
        <p:spPr/>
        <p:txBody>
          <a:bodyPr/>
          <a:lstStyle/>
          <a:p>
            <a:r>
              <a:rPr lang="en-US" dirty="0">
                <a:latin typeface="Avenir Next LT Pro Demi"/>
              </a:rPr>
              <a:t>Multi-year Modernization Goals</a:t>
            </a:r>
            <a:endParaRPr lang="en-US" dirty="0"/>
          </a:p>
        </p:txBody>
      </p:sp>
      <p:sp>
        <p:nvSpPr>
          <p:cNvPr id="4" name="Slide Number Placeholder 3">
            <a:extLst>
              <a:ext uri="{FF2B5EF4-FFF2-40B4-BE49-F238E27FC236}">
                <a16:creationId xmlns:a16="http://schemas.microsoft.com/office/drawing/2014/main" id="{982689F6-69A9-8BFE-6AC2-C2BE983315AC}"/>
              </a:ext>
            </a:extLst>
          </p:cNvPr>
          <p:cNvSpPr>
            <a:spLocks noGrp="1"/>
          </p:cNvSpPr>
          <p:nvPr>
            <p:ph type="sldNum" sz="quarter" idx="10"/>
          </p:nvPr>
        </p:nvSpPr>
        <p:spPr/>
        <p:txBody>
          <a:bodyPr/>
          <a:lstStyle/>
          <a:p>
            <a:pPr>
              <a:defRPr/>
            </a:pPr>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defRPr/>
              </a:pPr>
              <a:t>11</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pPr>
              <a:defRPr/>
            </a:pPr>
            <a:endParaRPr lang="en-US" dirty="0"/>
          </a:p>
        </p:txBody>
      </p:sp>
      <p:graphicFrame>
        <p:nvGraphicFramePr>
          <p:cNvPr id="7" name="Table 6">
            <a:extLst>
              <a:ext uri="{FF2B5EF4-FFF2-40B4-BE49-F238E27FC236}">
                <a16:creationId xmlns:a16="http://schemas.microsoft.com/office/drawing/2014/main" id="{684AA7E1-A3AF-D70A-CBBA-366F371F192A}"/>
              </a:ext>
            </a:extLst>
          </p:cNvPr>
          <p:cNvGraphicFramePr>
            <a:graphicFrameLocks noGrp="1"/>
          </p:cNvGraphicFramePr>
          <p:nvPr>
            <p:extLst>
              <p:ext uri="{D42A27DB-BD31-4B8C-83A1-F6EECF244321}">
                <p14:modId xmlns:p14="http://schemas.microsoft.com/office/powerpoint/2010/main" val="477324571"/>
              </p:ext>
            </p:extLst>
          </p:nvPr>
        </p:nvGraphicFramePr>
        <p:xfrm>
          <a:off x="377597" y="1094014"/>
          <a:ext cx="8213466" cy="1708785"/>
        </p:xfrm>
        <a:graphic>
          <a:graphicData uri="http://schemas.openxmlformats.org/drawingml/2006/table">
            <a:tbl>
              <a:tblPr firstRow="1" bandRow="1">
                <a:tableStyleId>{00A15C55-8517-42AA-B614-E9B94910E393}</a:tableStyleId>
              </a:tblPr>
              <a:tblGrid>
                <a:gridCol w="2725615">
                  <a:extLst>
                    <a:ext uri="{9D8B030D-6E8A-4147-A177-3AD203B41FA5}">
                      <a16:colId xmlns:a16="http://schemas.microsoft.com/office/drawing/2014/main" val="3738520902"/>
                    </a:ext>
                  </a:extLst>
                </a:gridCol>
                <a:gridCol w="2716768">
                  <a:extLst>
                    <a:ext uri="{9D8B030D-6E8A-4147-A177-3AD203B41FA5}">
                      <a16:colId xmlns:a16="http://schemas.microsoft.com/office/drawing/2014/main" val="3567594"/>
                    </a:ext>
                  </a:extLst>
                </a:gridCol>
                <a:gridCol w="2771083">
                  <a:extLst>
                    <a:ext uri="{9D8B030D-6E8A-4147-A177-3AD203B41FA5}">
                      <a16:colId xmlns:a16="http://schemas.microsoft.com/office/drawing/2014/main" val="3446689456"/>
                    </a:ext>
                  </a:extLst>
                </a:gridCol>
              </a:tblGrid>
              <a:tr h="438150">
                <a:tc>
                  <a:txBody>
                    <a:bodyPr/>
                    <a:lstStyle/>
                    <a:p>
                      <a:pPr algn="l" fontAlgn="base"/>
                      <a:r>
                        <a:rPr lang="en-US" sz="1400" u="none" strike="noStrike" dirty="0">
                          <a:solidFill>
                            <a:schemeClr val="tx1"/>
                          </a:solidFill>
                          <a:effectLst/>
                        </a:rPr>
                        <a:t>Foundations, Ease of deployment, Cloud pilot</a:t>
                      </a:r>
                      <a:r>
                        <a:rPr lang="en-US" sz="1400" dirty="0">
                          <a:solidFill>
                            <a:schemeClr val="tx1"/>
                          </a:solidFill>
                          <a:effectLst/>
                        </a:rPr>
                        <a:t>​</a:t>
                      </a:r>
                    </a:p>
                  </a:txBody>
                  <a:tcPr/>
                </a:tc>
                <a:tc>
                  <a:txBody>
                    <a:bodyPr/>
                    <a:lstStyle/>
                    <a:p>
                      <a:pPr algn="l" fontAlgn="base"/>
                      <a:r>
                        <a:rPr lang="en-US" sz="1400" u="none" strike="noStrike" dirty="0">
                          <a:solidFill>
                            <a:schemeClr val="tx1"/>
                          </a:solidFill>
                          <a:effectLst/>
                        </a:rPr>
                        <a:t>Ingestion</a:t>
                      </a:r>
                      <a:r>
                        <a:rPr lang="en-US" sz="1400" dirty="0">
                          <a:solidFill>
                            <a:schemeClr val="tx1"/>
                          </a:solidFill>
                          <a:effectLst/>
                        </a:rPr>
                        <a:t>​</a:t>
                      </a:r>
                    </a:p>
                  </a:txBody>
                  <a:tcPr/>
                </a:tc>
                <a:tc>
                  <a:txBody>
                    <a:bodyPr/>
                    <a:lstStyle/>
                    <a:p>
                      <a:pPr algn="l" fontAlgn="base"/>
                      <a:r>
                        <a:rPr lang="en-US" sz="1400" u="none" strike="noStrike" dirty="0">
                          <a:solidFill>
                            <a:schemeClr val="tx1"/>
                          </a:solidFill>
                          <a:effectLst/>
                        </a:rPr>
                        <a:t>Reporting burden</a:t>
                      </a:r>
                      <a:r>
                        <a:rPr lang="en-US" sz="1400" dirty="0">
                          <a:solidFill>
                            <a:schemeClr val="tx1"/>
                          </a:solidFill>
                          <a:effectLst/>
                        </a:rPr>
                        <a:t>​</a:t>
                      </a:r>
                    </a:p>
                  </a:txBody>
                  <a:tcPr/>
                </a:tc>
                <a:extLst>
                  <a:ext uri="{0D108BD9-81ED-4DB2-BD59-A6C34878D82A}">
                    <a16:rowId xmlns:a16="http://schemas.microsoft.com/office/drawing/2014/main" val="2845771529"/>
                  </a:ext>
                </a:extLst>
              </a:tr>
              <a:tr h="1190625">
                <a:tc>
                  <a:txBody>
                    <a:bodyPr/>
                    <a:lstStyle/>
                    <a:p>
                      <a:pPr algn="l" fontAlgn="base"/>
                      <a:r>
                        <a:rPr lang="en-US" sz="1400" u="none" strike="noStrike" dirty="0">
                          <a:effectLst/>
                        </a:rPr>
                        <a:t>Reduce operating burden on jurisdictions, increase performance, deliver new features faster.</a:t>
                      </a:r>
                      <a:endParaRPr lang="en-US" dirty="0">
                        <a:effectLst/>
                      </a:endParaRPr>
                    </a:p>
                  </a:txBody>
                  <a:tcPr/>
                </a:tc>
                <a:tc>
                  <a:txBody>
                    <a:bodyPr/>
                    <a:lstStyle/>
                    <a:p>
                      <a:pPr algn="l" fontAlgn="base"/>
                      <a:r>
                        <a:rPr lang="en-US" sz="1400" u="none" strike="noStrike" dirty="0">
                          <a:effectLst/>
                        </a:rPr>
                        <a:t>Increase the timeliness, quality, and utility of data coming into NBS </a:t>
                      </a:r>
                      <a:r>
                        <a:rPr lang="en-US" sz="1400" dirty="0">
                          <a:effectLst/>
                        </a:rPr>
                        <a:t>​</a:t>
                      </a:r>
                      <a:endParaRPr lang="en-US" dirty="0">
                        <a:effectLst/>
                      </a:endParaRPr>
                    </a:p>
                  </a:txBody>
                  <a:tcPr/>
                </a:tc>
                <a:tc>
                  <a:txBody>
                    <a:bodyPr/>
                    <a:lstStyle/>
                    <a:p>
                      <a:pPr algn="l" fontAlgn="base"/>
                      <a:r>
                        <a:rPr lang="en-US" sz="1400" u="none" strike="noStrike" dirty="0">
                          <a:effectLst/>
                        </a:rPr>
                        <a:t>Reduce reporting burden by making NBS the single disease surveillance and reporting system </a:t>
                      </a:r>
                      <a:r>
                        <a:rPr lang="en-US" sz="1400" dirty="0">
                          <a:effectLst/>
                        </a:rPr>
                        <a:t>​</a:t>
                      </a:r>
                      <a:endParaRPr lang="en-US" dirty="0">
                        <a:effectLst/>
                      </a:endParaRPr>
                    </a:p>
                    <a:p>
                      <a:pPr algn="l" fontAlgn="base"/>
                      <a:r>
                        <a:rPr lang="en-US" sz="1400" dirty="0">
                          <a:effectLst/>
                        </a:rPr>
                        <a:t>​</a:t>
                      </a:r>
                      <a:endParaRPr lang="en-US" dirty="0">
                        <a:effectLst/>
                      </a:endParaRPr>
                    </a:p>
                  </a:txBody>
                  <a:tcPr/>
                </a:tc>
                <a:extLst>
                  <a:ext uri="{0D108BD9-81ED-4DB2-BD59-A6C34878D82A}">
                    <a16:rowId xmlns:a16="http://schemas.microsoft.com/office/drawing/2014/main" val="4251390068"/>
                  </a:ext>
                </a:extLst>
              </a:tr>
            </a:tbl>
          </a:graphicData>
        </a:graphic>
      </p:graphicFrame>
      <p:graphicFrame>
        <p:nvGraphicFramePr>
          <p:cNvPr id="9" name="Table 8">
            <a:extLst>
              <a:ext uri="{FF2B5EF4-FFF2-40B4-BE49-F238E27FC236}">
                <a16:creationId xmlns:a16="http://schemas.microsoft.com/office/drawing/2014/main" id="{3A124EF0-0AD6-6C9C-8A33-A0B3F2AE4A6C}"/>
              </a:ext>
            </a:extLst>
          </p:cNvPr>
          <p:cNvGraphicFramePr>
            <a:graphicFrameLocks noGrp="1"/>
          </p:cNvGraphicFramePr>
          <p:nvPr>
            <p:extLst>
              <p:ext uri="{D42A27DB-BD31-4B8C-83A1-F6EECF244321}">
                <p14:modId xmlns:p14="http://schemas.microsoft.com/office/powerpoint/2010/main" val="4293718385"/>
              </p:ext>
            </p:extLst>
          </p:nvPr>
        </p:nvGraphicFramePr>
        <p:xfrm>
          <a:off x="365351" y="2866344"/>
          <a:ext cx="8229600" cy="1819275"/>
        </p:xfrm>
        <a:graphic>
          <a:graphicData uri="http://schemas.openxmlformats.org/drawingml/2006/table">
            <a:tbl>
              <a:tblPr firstRow="1" bandRow="1">
                <a:tableStyleId>{00A15C55-8517-42AA-B614-E9B94910E393}</a:tableStyleId>
              </a:tblPr>
              <a:tblGrid>
                <a:gridCol w="2743200">
                  <a:extLst>
                    <a:ext uri="{9D8B030D-6E8A-4147-A177-3AD203B41FA5}">
                      <a16:colId xmlns:a16="http://schemas.microsoft.com/office/drawing/2014/main" val="3177499208"/>
                    </a:ext>
                  </a:extLst>
                </a:gridCol>
                <a:gridCol w="2743200">
                  <a:extLst>
                    <a:ext uri="{9D8B030D-6E8A-4147-A177-3AD203B41FA5}">
                      <a16:colId xmlns:a16="http://schemas.microsoft.com/office/drawing/2014/main" val="2967734729"/>
                    </a:ext>
                  </a:extLst>
                </a:gridCol>
                <a:gridCol w="2743200">
                  <a:extLst>
                    <a:ext uri="{9D8B030D-6E8A-4147-A177-3AD203B41FA5}">
                      <a16:colId xmlns:a16="http://schemas.microsoft.com/office/drawing/2014/main" val="753279851"/>
                    </a:ext>
                  </a:extLst>
                </a:gridCol>
              </a:tblGrid>
              <a:tr h="447675">
                <a:tc>
                  <a:txBody>
                    <a:bodyPr/>
                    <a:lstStyle/>
                    <a:p>
                      <a:pPr algn="l" fontAlgn="base"/>
                      <a:r>
                        <a:rPr lang="en-US" sz="1400" u="none" strike="noStrike" dirty="0">
                          <a:solidFill>
                            <a:schemeClr val="tx1"/>
                          </a:solidFill>
                          <a:effectLst/>
                        </a:rPr>
                        <a:t>Data access</a:t>
                      </a:r>
                      <a:r>
                        <a:rPr lang="en-US" sz="1400" dirty="0">
                          <a:solidFill>
                            <a:schemeClr val="tx1"/>
                          </a:solidFill>
                          <a:effectLst/>
                        </a:rPr>
                        <a:t>​</a:t>
                      </a:r>
                    </a:p>
                  </a:txBody>
                  <a:tcPr/>
                </a:tc>
                <a:tc>
                  <a:txBody>
                    <a:bodyPr/>
                    <a:lstStyle/>
                    <a:p>
                      <a:pPr algn="l" fontAlgn="base"/>
                      <a:r>
                        <a:rPr lang="en-US" sz="1400" u="none" strike="noStrike" dirty="0">
                          <a:solidFill>
                            <a:schemeClr val="tx1"/>
                          </a:solidFill>
                          <a:effectLst/>
                        </a:rPr>
                        <a:t>Tools for frontline users</a:t>
                      </a:r>
                      <a:r>
                        <a:rPr lang="en-US" sz="1400" dirty="0">
                          <a:solidFill>
                            <a:schemeClr val="tx1"/>
                          </a:solidFill>
                          <a:effectLst/>
                        </a:rPr>
                        <a:t>​</a:t>
                      </a:r>
                    </a:p>
                  </a:txBody>
                  <a:tcPr/>
                </a:tc>
                <a:tc>
                  <a:txBody>
                    <a:bodyPr/>
                    <a:lstStyle/>
                    <a:p>
                      <a:pPr algn="l" fontAlgn="base"/>
                      <a:r>
                        <a:rPr lang="en-US" sz="1400" u="none" strike="noStrike" dirty="0">
                          <a:solidFill>
                            <a:schemeClr val="tx1"/>
                          </a:solidFill>
                          <a:effectLst/>
                        </a:rPr>
                        <a:t>Workflow automation</a:t>
                      </a:r>
                      <a:r>
                        <a:rPr lang="en-US" sz="1400" dirty="0">
                          <a:solidFill>
                            <a:schemeClr val="tx1"/>
                          </a:solidFill>
                          <a:effectLst/>
                        </a:rPr>
                        <a:t>​</a:t>
                      </a:r>
                    </a:p>
                  </a:txBody>
                  <a:tcPr/>
                </a:tc>
                <a:extLst>
                  <a:ext uri="{0D108BD9-81ED-4DB2-BD59-A6C34878D82A}">
                    <a16:rowId xmlns:a16="http://schemas.microsoft.com/office/drawing/2014/main" val="2061025774"/>
                  </a:ext>
                </a:extLst>
              </a:tr>
              <a:tr h="1190625">
                <a:tc>
                  <a:txBody>
                    <a:bodyPr/>
                    <a:lstStyle/>
                    <a:p>
                      <a:pPr algn="l" fontAlgn="base"/>
                      <a:r>
                        <a:rPr lang="en-US" sz="1400" u="none" strike="noStrike" dirty="0">
                          <a:effectLst/>
                        </a:rPr>
                        <a:t>Increase the timeliness, accuracy, and completeness of data available to epidemiologists.</a:t>
                      </a:r>
                      <a:endParaRPr lang="en-US" dirty="0">
                        <a:effectLst/>
                      </a:endParaRPr>
                    </a:p>
                    <a:p>
                      <a:pPr algn="l" fontAlgn="base"/>
                      <a:r>
                        <a:rPr lang="en-US" sz="1400" dirty="0">
                          <a:effectLst/>
                        </a:rPr>
                        <a:t>​</a:t>
                      </a:r>
                      <a:endParaRPr lang="en-US" dirty="0">
                        <a:effectLst/>
                      </a:endParaRPr>
                    </a:p>
                  </a:txBody>
                  <a:tcPr/>
                </a:tc>
                <a:tc>
                  <a:txBody>
                    <a:bodyPr/>
                    <a:lstStyle/>
                    <a:p>
                      <a:pPr algn="l" fontAlgn="base"/>
                      <a:r>
                        <a:rPr lang="en-US" sz="1400" u="none" strike="noStrike" dirty="0">
                          <a:effectLst/>
                        </a:rPr>
                        <a:t>Support frontline users’ activities through more flexible and efficient case investigation and management tools, support outbreak detection and management</a:t>
                      </a:r>
                      <a:r>
                        <a:rPr lang="en-US" sz="1400" dirty="0">
                          <a:effectLst/>
                        </a:rPr>
                        <a:t>​</a:t>
                      </a:r>
                      <a:endParaRPr lang="en-US" dirty="0">
                        <a:effectLst/>
                      </a:endParaRPr>
                    </a:p>
                  </a:txBody>
                  <a:tcPr/>
                </a:tc>
                <a:tc>
                  <a:txBody>
                    <a:bodyPr/>
                    <a:lstStyle/>
                    <a:p>
                      <a:pPr algn="l" fontAlgn="base"/>
                      <a:r>
                        <a:rPr lang="en-US" sz="1400" u="none" strike="noStrike" dirty="0">
                          <a:effectLst/>
                        </a:rPr>
                        <a:t>Leverage technology to automate task for NBS users.</a:t>
                      </a:r>
                      <a:endParaRPr lang="en-US" dirty="0">
                        <a:effectLst/>
                      </a:endParaRPr>
                    </a:p>
                  </a:txBody>
                  <a:tcPr/>
                </a:tc>
                <a:extLst>
                  <a:ext uri="{0D108BD9-81ED-4DB2-BD59-A6C34878D82A}">
                    <a16:rowId xmlns:a16="http://schemas.microsoft.com/office/drawing/2014/main" val="1663356615"/>
                  </a:ext>
                </a:extLst>
              </a:tr>
            </a:tbl>
          </a:graphicData>
        </a:graphic>
      </p:graphicFrame>
    </p:spTree>
    <p:extLst>
      <p:ext uri="{BB962C8B-B14F-4D97-AF65-F5344CB8AC3E}">
        <p14:creationId xmlns:p14="http://schemas.microsoft.com/office/powerpoint/2010/main" val="21743930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b="0" dirty="0">
                <a:solidFill>
                  <a:srgbClr val="000000"/>
                </a:solidFill>
                <a:latin typeface="Avenir Next LT Pro Demi"/>
              </a:rPr>
              <a:t>Timeline</a:t>
            </a:r>
            <a:endParaRPr lang="en-US" b="0" dirty="0">
              <a:latin typeface="Avenir Next LT Pro Demi"/>
              <a:ea typeface="Batang" panose="02030600000101010101" pitchFamily="18" charset="-127"/>
            </a:endParaRPr>
          </a:p>
        </p:txBody>
      </p:sp>
      <p:sp>
        <p:nvSpPr>
          <p:cNvPr id="7" name="Content Placeholder 2"/>
          <p:cNvSpPr>
            <a:spLocks noGrp="1"/>
          </p:cNvSpPr>
          <p:nvPr>
            <p:ph idx="1"/>
          </p:nvPr>
        </p:nvSpPr>
        <p:spPr>
          <a:xfrm>
            <a:off x="210133" y="1007521"/>
            <a:ext cx="3847666" cy="3989092"/>
          </a:xfrm>
        </p:spPr>
        <p:txBody>
          <a:bodyPr/>
          <a:lstStyle/>
          <a:p>
            <a:pPr marL="342900" indent="-342900">
              <a:buFont typeface="Arial" panose="020B0604020202020204" pitchFamily="34" charset="0"/>
              <a:buChar char="•"/>
            </a:pPr>
            <a:r>
              <a:rPr lang="en-US" sz="2000" dirty="0">
                <a:latin typeface="Avenir Next LT Pro"/>
              </a:rPr>
              <a:t>At least 3 years to transition current system to modernized technology and architecture</a:t>
            </a:r>
            <a:endParaRPr lang="en-US" altLang="en-US" sz="2000" dirty="0"/>
          </a:p>
          <a:p>
            <a:pPr marL="342900" indent="-342900">
              <a:buFont typeface="Arial" panose="020B0604020202020204" pitchFamily="34" charset="0"/>
              <a:buChar char="•"/>
            </a:pPr>
            <a:r>
              <a:rPr lang="en-US" altLang="en-US" sz="2000" dirty="0">
                <a:latin typeface="Avenir Next LT Pro"/>
              </a:rPr>
              <a:t>Modernizing NBS incrementally so </a:t>
            </a:r>
            <a:r>
              <a:rPr lang="en-US" altLang="en-US" sz="2000" b="1" dirty="0">
                <a:latin typeface="Avenir Next LT Pro"/>
              </a:rPr>
              <a:t>jurisdictions can benefit as soon as the first incremental release</a:t>
            </a:r>
          </a:p>
          <a:p>
            <a:pPr marL="342900" indent="-342900">
              <a:buChar char="•"/>
            </a:pPr>
            <a:endParaRPr lang="en-US" altLang="en-US" sz="2000" dirty="0"/>
          </a:p>
          <a:p>
            <a:endParaRPr lang="en-US" altLang="en-US" dirty="0"/>
          </a:p>
        </p:txBody>
      </p:sp>
      <p:sp>
        <p:nvSpPr>
          <p:cNvPr id="4" name="Slide Number Placeholder 3"/>
          <p:cNvSpPr>
            <a:spLocks noGrp="1"/>
          </p:cNvSpPr>
          <p:nvPr>
            <p:ph type="sldNum" sz="quarter" idx="10"/>
          </p:nvPr>
        </p:nvSpPr>
        <p:spPr/>
        <p:txBody>
          <a:bodyPr/>
          <a:lstStyle/>
          <a:p>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t>12</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endParaRPr lang="en-US" dirty="0"/>
          </a:p>
        </p:txBody>
      </p:sp>
      <p:pic>
        <p:nvPicPr>
          <p:cNvPr id="5" name="Picture 2" descr="See the source image">
            <a:extLst>
              <a:ext uri="{FF2B5EF4-FFF2-40B4-BE49-F238E27FC236}">
                <a16:creationId xmlns:a16="http://schemas.microsoft.com/office/drawing/2014/main" id="{E8D12BF3-6237-4E1A-BF91-1D8560A503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6795" r="125" b="-2317"/>
          <a:stretch/>
        </p:blipFill>
        <p:spPr bwMode="auto">
          <a:xfrm>
            <a:off x="3995193" y="2970067"/>
            <a:ext cx="4961412" cy="76159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25B2021D-A9E0-4731-8789-75AA10B25BD9}"/>
              </a:ext>
            </a:extLst>
          </p:cNvPr>
          <p:cNvSpPr txBox="1"/>
          <p:nvPr/>
        </p:nvSpPr>
        <p:spPr>
          <a:xfrm>
            <a:off x="4300105" y="4856523"/>
            <a:ext cx="4507992" cy="230832"/>
          </a:xfrm>
          <a:prstGeom prst="rect">
            <a:avLst/>
          </a:prstGeom>
          <a:noFill/>
        </p:spPr>
        <p:txBody>
          <a:bodyPr wrap="square">
            <a:spAutoFit/>
          </a:bodyPr>
          <a:lstStyle/>
          <a:p>
            <a:r>
              <a:rPr lang="en-US" sz="900" dirty="0"/>
              <a:t>Picture source: https://blog.fingo.pl/strangler-pattern-how-to-strangle-your-legacy-system/</a:t>
            </a:r>
          </a:p>
        </p:txBody>
      </p:sp>
      <p:sp>
        <p:nvSpPr>
          <p:cNvPr id="2" name="TextBox 1">
            <a:extLst>
              <a:ext uri="{FF2B5EF4-FFF2-40B4-BE49-F238E27FC236}">
                <a16:creationId xmlns:a16="http://schemas.microsoft.com/office/drawing/2014/main" id="{D6C6454B-2E7F-B5EF-9CE7-9DCB37030894}"/>
              </a:ext>
            </a:extLst>
          </p:cNvPr>
          <p:cNvSpPr txBox="1"/>
          <p:nvPr/>
        </p:nvSpPr>
        <p:spPr>
          <a:xfrm>
            <a:off x="3940952" y="1422400"/>
            <a:ext cx="1020763" cy="29238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Legacy NBS</a:t>
            </a:r>
            <a:endParaRPr lang="en-US" b="1" dirty="0"/>
          </a:p>
        </p:txBody>
      </p:sp>
      <p:sp>
        <p:nvSpPr>
          <p:cNvPr id="9" name="TextBox 8">
            <a:extLst>
              <a:ext uri="{FF2B5EF4-FFF2-40B4-BE49-F238E27FC236}">
                <a16:creationId xmlns:a16="http://schemas.microsoft.com/office/drawing/2014/main" id="{FF206CBA-1CEE-A3C8-B99F-A8192E826B4B}"/>
              </a:ext>
            </a:extLst>
          </p:cNvPr>
          <p:cNvSpPr txBox="1"/>
          <p:nvPr/>
        </p:nvSpPr>
        <p:spPr>
          <a:xfrm>
            <a:off x="7931150" y="1422399"/>
            <a:ext cx="102076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latin typeface="Calibri"/>
                <a:cs typeface="Calibri"/>
              </a:rPr>
              <a:t>Modern NBS</a:t>
            </a:r>
            <a:endParaRPr lang="en-US" b="1" dirty="0"/>
          </a:p>
        </p:txBody>
      </p:sp>
      <p:cxnSp>
        <p:nvCxnSpPr>
          <p:cNvPr id="10" name="Straight Arrow Connector 9" descr="Arrow going from &quot;Legacy NBS&quot; text to &quot;Modern NBS&quot; text" title="Arrow">
            <a:extLst>
              <a:ext uri="{FF2B5EF4-FFF2-40B4-BE49-F238E27FC236}">
                <a16:creationId xmlns:a16="http://schemas.microsoft.com/office/drawing/2014/main" id="{3500A854-5DDB-9505-4B67-80742114B85C}"/>
              </a:ext>
            </a:extLst>
          </p:cNvPr>
          <p:cNvCxnSpPr/>
          <p:nvPr/>
        </p:nvCxnSpPr>
        <p:spPr>
          <a:xfrm flipV="1">
            <a:off x="4964112" y="1663701"/>
            <a:ext cx="2898775" cy="14287"/>
          </a:xfrm>
          <a:prstGeom prst="straightConnector1">
            <a:avLst/>
          </a:prstGeom>
          <a:ln w="12700">
            <a:solidFill>
              <a:schemeClr val="tx1"/>
            </a:solidFill>
            <a:prstDash val="sysDot"/>
            <a:tailEnd type="triangle"/>
          </a:ln>
        </p:spPr>
        <p:style>
          <a:lnRef idx="2">
            <a:schemeClr val="accent1"/>
          </a:lnRef>
          <a:fillRef idx="0">
            <a:schemeClr val="accent1"/>
          </a:fillRef>
          <a:effectRef idx="1">
            <a:schemeClr val="accent1"/>
          </a:effectRef>
          <a:fontRef idx="minor">
            <a:schemeClr val="tx1"/>
          </a:fontRef>
        </p:style>
      </p:cxnSp>
      <p:sp>
        <p:nvSpPr>
          <p:cNvPr id="11" name="TextBox 10">
            <a:extLst>
              <a:ext uri="{FF2B5EF4-FFF2-40B4-BE49-F238E27FC236}">
                <a16:creationId xmlns:a16="http://schemas.microsoft.com/office/drawing/2014/main" id="{A13C147A-ECC9-421B-2CB0-A42BD78F59A6}"/>
              </a:ext>
            </a:extLst>
          </p:cNvPr>
          <p:cNvSpPr txBox="1"/>
          <p:nvPr/>
        </p:nvSpPr>
        <p:spPr>
          <a:xfrm>
            <a:off x="4962525" y="1406525"/>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1100" i="1" dirty="0">
                <a:latin typeface="Avenir Next LT Pro Demi"/>
                <a:cs typeface="Calibri"/>
              </a:rPr>
              <a:t>Incremental releases over time</a:t>
            </a:r>
          </a:p>
        </p:txBody>
      </p:sp>
      <p:pic>
        <p:nvPicPr>
          <p:cNvPr id="14" name="Picture 14" descr="Incremental rewriting of old features over a period of time graphics ">
            <a:extLst>
              <a:ext uri="{FF2B5EF4-FFF2-40B4-BE49-F238E27FC236}">
                <a16:creationId xmlns:a16="http://schemas.microsoft.com/office/drawing/2014/main" id="{4C8746D9-CB45-A812-2BB1-8537FA5B561C}"/>
              </a:ext>
            </a:extLst>
          </p:cNvPr>
          <p:cNvPicPr>
            <a:picLocks noChangeAspect="1"/>
          </p:cNvPicPr>
          <p:nvPr/>
        </p:nvPicPr>
        <p:blipFill>
          <a:blip r:embed="rId4"/>
          <a:stretch>
            <a:fillRect/>
          </a:stretch>
        </p:blipFill>
        <p:spPr>
          <a:xfrm>
            <a:off x="4241656" y="1932173"/>
            <a:ext cx="4812722" cy="1069894"/>
          </a:xfrm>
          <a:prstGeom prst="rect">
            <a:avLst/>
          </a:prstGeom>
        </p:spPr>
      </p:pic>
      <p:pic>
        <p:nvPicPr>
          <p:cNvPr id="12" name="Picture 12" descr="Red legend box">
            <a:extLst>
              <a:ext uri="{FF2B5EF4-FFF2-40B4-BE49-F238E27FC236}">
                <a16:creationId xmlns:a16="http://schemas.microsoft.com/office/drawing/2014/main" id="{FE80EC52-8B01-2E70-9746-D4BFAD75DD5C}"/>
              </a:ext>
            </a:extLst>
          </p:cNvPr>
          <p:cNvPicPr>
            <a:picLocks noChangeAspect="1"/>
          </p:cNvPicPr>
          <p:nvPr/>
        </p:nvPicPr>
        <p:blipFill>
          <a:blip r:embed="rId5"/>
          <a:stretch>
            <a:fillRect/>
          </a:stretch>
        </p:blipFill>
        <p:spPr>
          <a:xfrm>
            <a:off x="6093276" y="3943715"/>
            <a:ext cx="203759" cy="198833"/>
          </a:xfrm>
          <a:prstGeom prst="rect">
            <a:avLst/>
          </a:prstGeom>
        </p:spPr>
      </p:pic>
      <p:pic>
        <p:nvPicPr>
          <p:cNvPr id="13" name="Picture 14" descr="green legend box">
            <a:extLst>
              <a:ext uri="{FF2B5EF4-FFF2-40B4-BE49-F238E27FC236}">
                <a16:creationId xmlns:a16="http://schemas.microsoft.com/office/drawing/2014/main" id="{0E182ACC-C446-0E3C-CAB2-4E5304FF6569}"/>
              </a:ext>
            </a:extLst>
          </p:cNvPr>
          <p:cNvPicPr>
            <a:picLocks noChangeAspect="1"/>
          </p:cNvPicPr>
          <p:nvPr/>
        </p:nvPicPr>
        <p:blipFill>
          <a:blip r:embed="rId6"/>
          <a:stretch>
            <a:fillRect/>
          </a:stretch>
        </p:blipFill>
        <p:spPr>
          <a:xfrm>
            <a:off x="6095414" y="4244749"/>
            <a:ext cx="199484" cy="179528"/>
          </a:xfrm>
          <a:prstGeom prst="rect">
            <a:avLst/>
          </a:prstGeom>
        </p:spPr>
      </p:pic>
      <p:pic>
        <p:nvPicPr>
          <p:cNvPr id="15" name="Picture 15" descr="purple legend box ">
            <a:extLst>
              <a:ext uri="{FF2B5EF4-FFF2-40B4-BE49-F238E27FC236}">
                <a16:creationId xmlns:a16="http://schemas.microsoft.com/office/drawing/2014/main" id="{3BB81017-2C37-7FA5-5F67-2D794FC8E84F}"/>
              </a:ext>
            </a:extLst>
          </p:cNvPr>
          <p:cNvPicPr>
            <a:picLocks noChangeAspect="1"/>
          </p:cNvPicPr>
          <p:nvPr/>
        </p:nvPicPr>
        <p:blipFill>
          <a:blip r:embed="rId7"/>
          <a:stretch>
            <a:fillRect/>
          </a:stretch>
        </p:blipFill>
        <p:spPr>
          <a:xfrm>
            <a:off x="6094344" y="4505701"/>
            <a:ext cx="201622" cy="181666"/>
          </a:xfrm>
          <a:prstGeom prst="rect">
            <a:avLst/>
          </a:prstGeom>
        </p:spPr>
      </p:pic>
      <p:sp>
        <p:nvSpPr>
          <p:cNvPr id="16" name="TextBox 15">
            <a:extLst>
              <a:ext uri="{FF2B5EF4-FFF2-40B4-BE49-F238E27FC236}">
                <a16:creationId xmlns:a16="http://schemas.microsoft.com/office/drawing/2014/main" id="{8A04C7F9-186B-762B-A0F3-7ADD3487C80D}"/>
              </a:ext>
            </a:extLst>
          </p:cNvPr>
          <p:cNvSpPr txBox="1"/>
          <p:nvPr/>
        </p:nvSpPr>
        <p:spPr>
          <a:xfrm>
            <a:off x="6366172" y="3913167"/>
            <a:ext cx="2743200"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Legacy Component</a:t>
            </a:r>
            <a:endParaRPr lang="en-US" sz="1100" dirty="0"/>
          </a:p>
        </p:txBody>
      </p:sp>
      <p:sp>
        <p:nvSpPr>
          <p:cNvPr id="17" name="TextBox 16">
            <a:extLst>
              <a:ext uri="{FF2B5EF4-FFF2-40B4-BE49-F238E27FC236}">
                <a16:creationId xmlns:a16="http://schemas.microsoft.com/office/drawing/2014/main" id="{19969E64-97F9-7116-69C0-79FF9997A5E0}"/>
              </a:ext>
            </a:extLst>
          </p:cNvPr>
          <p:cNvSpPr txBox="1"/>
          <p:nvPr/>
        </p:nvSpPr>
        <p:spPr>
          <a:xfrm>
            <a:off x="6366171" y="4199820"/>
            <a:ext cx="2498674"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Rewritten old feature in new technology</a:t>
            </a:r>
            <a:endParaRPr lang="en-US" sz="1100" dirty="0">
              <a:cs typeface="Calibri"/>
            </a:endParaRPr>
          </a:p>
        </p:txBody>
      </p:sp>
      <p:sp>
        <p:nvSpPr>
          <p:cNvPr id="18" name="TextBox 17">
            <a:extLst>
              <a:ext uri="{FF2B5EF4-FFF2-40B4-BE49-F238E27FC236}">
                <a16:creationId xmlns:a16="http://schemas.microsoft.com/office/drawing/2014/main" id="{29BDC6DC-8D44-C6A0-E1CC-2E4829D74C44}"/>
              </a:ext>
            </a:extLst>
          </p:cNvPr>
          <p:cNvSpPr txBox="1"/>
          <p:nvPr/>
        </p:nvSpPr>
        <p:spPr>
          <a:xfrm>
            <a:off x="6366170" y="4461840"/>
            <a:ext cx="2074976"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latin typeface="Calibri"/>
                <a:cs typeface="Calibri"/>
              </a:rPr>
              <a:t>New feature in new technology</a:t>
            </a:r>
            <a:endParaRPr lang="en-US" sz="1100" dirty="0">
              <a:cs typeface="Calibri"/>
            </a:endParaRPr>
          </a:p>
        </p:txBody>
      </p:sp>
    </p:spTree>
    <p:extLst>
      <p:ext uri="{BB962C8B-B14F-4D97-AF65-F5344CB8AC3E}">
        <p14:creationId xmlns:p14="http://schemas.microsoft.com/office/powerpoint/2010/main" val="4218516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F2D25-1045-4CD5-BC65-630069EF7C21}"/>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0" y="813732"/>
            <a:ext cx="6273328" cy="4298535"/>
          </a:xfrm>
          <a:prstGeom prst="rect">
            <a:avLst/>
          </a:prstGeom>
        </p:spPr>
      </p:pic>
      <p:sp>
        <p:nvSpPr>
          <p:cNvPr id="21505" name="Title 1">
            <a:extLst>
              <a:ext uri="{FF2B5EF4-FFF2-40B4-BE49-F238E27FC236}">
                <a16:creationId xmlns:a16="http://schemas.microsoft.com/office/drawing/2014/main" id="{B39F152E-497E-5241-9DDB-02980920103B}"/>
              </a:ext>
            </a:extLst>
          </p:cNvPr>
          <p:cNvSpPr>
            <a:spLocks noGrp="1" noChangeArrowheads="1"/>
          </p:cNvSpPr>
          <p:nvPr>
            <p:ph type="title"/>
          </p:nvPr>
        </p:nvSpPr>
        <p:spPr/>
        <p:txBody>
          <a:bodyPr/>
          <a:lstStyle/>
          <a:p>
            <a:r>
              <a:rPr lang="en-US" altLang="en-US" dirty="0">
                <a:latin typeface="Avenir Next LT Pro Demi" panose="020B0704020202020204" pitchFamily="34" charset="0"/>
              </a:rPr>
              <a:t>Benefits </a:t>
            </a:r>
            <a:r>
              <a:rPr lang="en-US" altLang="en-US" dirty="0"/>
              <a:t>F</a:t>
            </a:r>
            <a:r>
              <a:rPr lang="en-US" altLang="en-US" dirty="0">
                <a:latin typeface="Avenir Next LT Pro Demi" panose="020B0704020202020204" pitchFamily="34" charset="0"/>
              </a:rPr>
              <a:t>or </a:t>
            </a:r>
            <a:r>
              <a:rPr lang="en-US" altLang="en-US" dirty="0"/>
              <a:t>E</a:t>
            </a:r>
            <a:r>
              <a:rPr lang="en-US" altLang="en-US" dirty="0">
                <a:latin typeface="Avenir Next LT Pro Demi" panose="020B0704020202020204" pitchFamily="34" charset="0"/>
              </a:rPr>
              <a:t>very Jurisdiction</a:t>
            </a:r>
          </a:p>
        </p:txBody>
      </p:sp>
      <p:sp>
        <p:nvSpPr>
          <p:cNvPr id="21506" name="Content Placeholder 2">
            <a:extLst>
              <a:ext uri="{FF2B5EF4-FFF2-40B4-BE49-F238E27FC236}">
                <a16:creationId xmlns:a16="http://schemas.microsoft.com/office/drawing/2014/main" id="{0AFEEB3A-D4B8-294A-9C64-A522D8ED6573}"/>
              </a:ext>
            </a:extLst>
          </p:cNvPr>
          <p:cNvSpPr>
            <a:spLocks noGrp="1" noChangeArrowheads="1"/>
          </p:cNvSpPr>
          <p:nvPr>
            <p:ph idx="1"/>
          </p:nvPr>
        </p:nvSpPr>
        <p:spPr>
          <a:xfrm>
            <a:off x="2859761" y="813731"/>
            <a:ext cx="6273328" cy="4298535"/>
          </a:xfrm>
          <a:solidFill>
            <a:srgbClr val="FFFFFF"/>
          </a:solidFill>
        </p:spPr>
        <p:txBody>
          <a:bodyPr/>
          <a:lstStyle/>
          <a:p>
            <a:pPr marL="342900" marR="0" lvl="0" indent="-342900">
              <a:lnSpc>
                <a:spcPct val="115000"/>
              </a:lnSpc>
              <a:spcBef>
                <a:spcPts val="0"/>
              </a:spcBef>
              <a:spcAft>
                <a:spcPts val="0"/>
              </a:spcAft>
              <a:buFont typeface="Arial" panose="020B0604020202020204" pitchFamily="34" charset="0"/>
              <a:buChar char="•"/>
            </a:pPr>
            <a:endParaRPr lang="en-US" sz="20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lnSpc>
                <a:spcPct val="115000"/>
              </a:lnSpc>
              <a:spcBef>
                <a:spcPts val="0"/>
              </a:spcBef>
              <a:spcAft>
                <a:spcPts val="0"/>
              </a:spcAft>
              <a:buFont typeface="Arial" panose="020B0604020202020204" pitchFamily="34" charset="0"/>
              <a:buChar char="•"/>
            </a:pPr>
            <a:r>
              <a:rPr lang="en-US" sz="2000" dirty="0">
                <a:latin typeface="Avenir Next LT Pro"/>
                <a:ea typeface="Times New Roman" panose="02020603050405020304" pitchFamily="18" charset="0"/>
                <a:cs typeface="Arial"/>
              </a:rPr>
              <a:t>NBS modernization will both leverage and contribute to building blocks</a:t>
            </a:r>
            <a:endParaRPr lang="en-US" sz="2000" b="1" dirty="0">
              <a:latin typeface="Avenir Next LT Pro" panose="020B0504020202020204" pitchFamily="34"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Arial" panose="020B0604020202020204" pitchFamily="34" charset="0"/>
              <a:buChar char="•"/>
            </a:pPr>
            <a:endParaRPr lang="en-US" sz="2000" dirty="0">
              <a:latin typeface="Avenir Next LT Pro" panose="020B0504020202020204" pitchFamily="34" charset="0"/>
              <a:ea typeface="Times New Roman" panose="02020603050405020304" pitchFamily="18" charset="0"/>
              <a:cs typeface="Arial" panose="020B0604020202020204" pitchFamily="34" charset="0"/>
            </a:endParaRPr>
          </a:p>
          <a:p>
            <a:pPr marL="342900" indent="-342900">
              <a:lnSpc>
                <a:spcPct val="114999"/>
              </a:lnSpc>
              <a:spcBef>
                <a:spcPts val="0"/>
              </a:spcBef>
              <a:spcAft>
                <a:spcPts val="0"/>
              </a:spcAft>
              <a:buFont typeface="Arial" panose="020B0604020202020204" pitchFamily="34" charset="0"/>
              <a:buChar char="•"/>
            </a:pPr>
            <a:r>
              <a:rPr lang="en-US" sz="2000" dirty="0">
                <a:latin typeface="Avenir Next LT Pro"/>
                <a:cs typeface="Arial"/>
              </a:rPr>
              <a:t>NBS aims to be a leading example for disease surveillance</a:t>
            </a:r>
            <a:endParaRPr lang="en-US" dirty="0"/>
          </a:p>
          <a:p>
            <a:pPr marL="899795" lvl="1" indent="-342900">
              <a:lnSpc>
                <a:spcPct val="115000"/>
              </a:lnSpc>
              <a:spcBef>
                <a:spcPts val="0"/>
              </a:spcBef>
              <a:spcAft>
                <a:spcPts val="0"/>
              </a:spcAft>
            </a:pPr>
            <a:r>
              <a:rPr lang="en-US" sz="1600" dirty="0">
                <a:latin typeface="Avenir Next LT Pro"/>
                <a:ea typeface="Times New Roman" panose="02020603050405020304" pitchFamily="18" charset="0"/>
                <a:cs typeface="Arial"/>
              </a:rPr>
              <a:t>Providing a model for improving other systems</a:t>
            </a:r>
          </a:p>
          <a:p>
            <a:pPr marL="899795" lvl="1" indent="-342900">
              <a:lnSpc>
                <a:spcPct val="115000"/>
              </a:lnSpc>
              <a:spcBef>
                <a:spcPts val="0"/>
              </a:spcBef>
              <a:spcAft>
                <a:spcPts val="0"/>
              </a:spcAft>
            </a:pPr>
            <a:r>
              <a:rPr lang="en-US" sz="1600" dirty="0">
                <a:latin typeface="Avenir Next LT Pro"/>
                <a:ea typeface="Times New Roman" panose="02020603050405020304" pitchFamily="18" charset="0"/>
                <a:cs typeface="Arial"/>
              </a:rPr>
              <a:t>Sharing lessons learned with all jurisdictions</a:t>
            </a:r>
          </a:p>
          <a:p>
            <a:pPr>
              <a:lnSpc>
                <a:spcPct val="114999"/>
              </a:lnSpc>
              <a:spcBef>
                <a:spcPts val="0"/>
              </a:spcBef>
              <a:spcAft>
                <a:spcPts val="0"/>
              </a:spcAft>
            </a:pPr>
            <a:endParaRPr lang="en-US" sz="2000" b="1" dirty="0">
              <a:latin typeface="Avenir Next LT Pro"/>
              <a:cs typeface="Arial"/>
            </a:endParaRPr>
          </a:p>
          <a:p>
            <a:pPr marL="342900" indent="-342900">
              <a:lnSpc>
                <a:spcPct val="114999"/>
              </a:lnSpc>
              <a:spcBef>
                <a:spcPts val="0"/>
              </a:spcBef>
              <a:spcAft>
                <a:spcPts val="0"/>
              </a:spcAft>
              <a:buChar char="•"/>
            </a:pPr>
            <a:r>
              <a:rPr lang="en-US" sz="2000" dirty="0">
                <a:latin typeface="Avenir Next LT Pro"/>
                <a:cs typeface="Arial"/>
              </a:rPr>
              <a:t>Direct benefit to jurisdictions using NBS</a:t>
            </a:r>
            <a:endParaRPr lang="en-US" sz="2000" dirty="0">
              <a:latin typeface="Calibri"/>
              <a:cs typeface="Arial"/>
            </a:endParaRPr>
          </a:p>
          <a:p>
            <a:pPr marL="342900" marR="0" lvl="0" indent="-342900">
              <a:lnSpc>
                <a:spcPct val="115000"/>
              </a:lnSpc>
              <a:spcBef>
                <a:spcPts val="0"/>
              </a:spcBef>
              <a:spcAft>
                <a:spcPts val="0"/>
              </a:spcAft>
              <a:buFont typeface="Symbol" panose="05050102010706020507" pitchFamily="18" charset="2"/>
              <a:buChar char=""/>
            </a:pPr>
            <a:endParaRPr lang="en-US" sz="2000" dirty="0">
              <a:latin typeface="Calibri" panose="020F0502020204030204" pitchFamily="34" charset="0"/>
              <a:ea typeface="Times New Roman" panose="02020603050405020304" pitchFamily="18" charset="0"/>
              <a:cs typeface="Arial" panose="020B0604020202020204" pitchFamily="34" charset="0"/>
            </a:endParaRPr>
          </a:p>
        </p:txBody>
      </p:sp>
      <p:sp>
        <p:nvSpPr>
          <p:cNvPr id="21507" name="Slide Number Placeholder 3">
            <a:extLst>
              <a:ext uri="{FF2B5EF4-FFF2-40B4-BE49-F238E27FC236}">
                <a16:creationId xmlns:a16="http://schemas.microsoft.com/office/drawing/2014/main" id="{DD28AF95-5D7E-854E-9E77-0F27FE71D8E0}"/>
              </a:ext>
            </a:extLst>
          </p:cNvPr>
          <p:cNvSpPr>
            <a:spLocks noGrp="1" noChangeArrowheads="1"/>
          </p:cNvSpPr>
          <p:nvPr>
            <p:ph type="sldNum" sz="quarter" idx="10"/>
          </p:nvPr>
        </p:nvSpPr>
        <p:spPr bwMode="auto">
          <a:xfrm>
            <a:off x="8564049" y="4730475"/>
            <a:ext cx="461963" cy="27463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fontAlgn="base">
              <a:spcBef>
                <a:spcPct val="0"/>
              </a:spcBef>
              <a:spcAft>
                <a:spcPct val="0"/>
              </a:spcAft>
            </a:pPr>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fontAlgn="base">
                <a:spcBef>
                  <a:spcPct val="0"/>
                </a:spcBef>
                <a:spcAft>
                  <a:spcPct val="0"/>
                </a:spcAft>
              </a:pPr>
              <a:t>13</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pPr fontAlgn="base">
              <a:spcBef>
                <a:spcPct val="0"/>
              </a:spcBef>
              <a:spcAft>
                <a:spcPct val="0"/>
              </a:spcAft>
            </a:pPr>
            <a:endParaRPr lang="en-US" altLang="en-US" sz="800" dirty="0">
              <a:latin typeface="Avenir Next LT Pro" panose="020B0504020202020204" pitchFamily="34" charset="77"/>
            </a:endParaRPr>
          </a:p>
        </p:txBody>
      </p:sp>
    </p:spTree>
    <p:extLst>
      <p:ext uri="{BB962C8B-B14F-4D97-AF65-F5344CB8AC3E}">
        <p14:creationId xmlns:p14="http://schemas.microsoft.com/office/powerpoint/2010/main" val="2549354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b="0" dirty="0">
                <a:ea typeface="Batang" panose="02030600000101010101" pitchFamily="18" charset="-127"/>
              </a:rPr>
              <a:t>Next Steps</a:t>
            </a:r>
            <a:endParaRPr lang="en-US" b="0" dirty="0">
              <a:latin typeface="Avenir Next LT Pro Demi" panose="020B0704020202020204" pitchFamily="34" charset="0"/>
              <a:ea typeface="Batang" panose="02030600000101010101" pitchFamily="18" charset="-127"/>
            </a:endParaRPr>
          </a:p>
        </p:txBody>
      </p:sp>
      <p:sp>
        <p:nvSpPr>
          <p:cNvPr id="7" name="Content Placeholder 2"/>
          <p:cNvSpPr>
            <a:spLocks noGrp="1"/>
          </p:cNvSpPr>
          <p:nvPr>
            <p:ph idx="1"/>
          </p:nvPr>
        </p:nvSpPr>
        <p:spPr>
          <a:xfrm>
            <a:off x="-9218" y="906126"/>
            <a:ext cx="8553143" cy="3499248"/>
          </a:xfrm>
        </p:spPr>
        <p:txBody>
          <a:bodyPr/>
          <a:lstStyle/>
          <a:p>
            <a:pPr marL="342900" lvl="1" indent="0">
              <a:buNone/>
            </a:pPr>
            <a:endParaRPr lang="en-US" altLang="en-US" sz="1800" dirty="0"/>
          </a:p>
          <a:p>
            <a:pPr marL="556895" lvl="1" indent="-213995"/>
            <a:r>
              <a:rPr lang="en-US" altLang="en-US" sz="1800" dirty="0">
                <a:latin typeface="Avenir Next LT Pro"/>
              </a:rPr>
              <a:t>Expand resources, both contract and full-time employees (FTEs), to support NBS modernization </a:t>
            </a:r>
          </a:p>
          <a:p>
            <a:pPr marL="556895" lvl="1" indent="-213995"/>
            <a:endParaRPr lang="en-US" altLang="en-US" sz="1800" dirty="0"/>
          </a:p>
          <a:p>
            <a:pPr marL="556895" lvl="1" indent="-213995"/>
            <a:r>
              <a:rPr lang="en-US" altLang="en-US" sz="1800" dirty="0">
                <a:latin typeface="Avenir Next LT Pro"/>
              </a:rPr>
              <a:t>Explore future options for expanding NBS’ capabilities such as: </a:t>
            </a:r>
            <a:endParaRPr lang="en-US" altLang="en-US" sz="1800" dirty="0"/>
          </a:p>
          <a:p>
            <a:pPr lvl="2"/>
            <a:r>
              <a:rPr lang="en-US" altLang="en-US" sz="1600" dirty="0">
                <a:latin typeface="Avenir Next LT Pro"/>
              </a:rPr>
              <a:t>Offering jurisdictions the option to use a multi-tenant, CDC-hosted version of NBS in the cloud </a:t>
            </a:r>
            <a:endParaRPr lang="en-US" altLang="en-US" sz="1600" dirty="0"/>
          </a:p>
          <a:p>
            <a:pPr lvl="2"/>
            <a:r>
              <a:rPr lang="en-US" altLang="en-US" sz="1600" dirty="0">
                <a:latin typeface="Avenir Next LT Pro"/>
              </a:rPr>
              <a:t>Adding support for additional conditions (e.g. HIV, Lead) </a:t>
            </a:r>
          </a:p>
          <a:p>
            <a:pPr lvl="2"/>
            <a:endParaRPr lang="en-US" altLang="en-US" sz="1600" dirty="0"/>
          </a:p>
          <a:p>
            <a:pPr marL="556895" lvl="1" indent="-213995"/>
            <a:r>
              <a:rPr lang="en-US" altLang="en-US" sz="1800" dirty="0">
                <a:latin typeface="Avenir Next LT Pro"/>
              </a:rPr>
              <a:t>Engage with jurisdictions, CDC programs, and key partners continually for their feedback as we move forward with modernizing NBS  </a:t>
            </a:r>
            <a:endParaRPr lang="en-US" altLang="en-US" sz="1800" dirty="0"/>
          </a:p>
          <a:p>
            <a:pPr marL="556895" lvl="1" indent="-213995"/>
            <a:endParaRPr lang="en-US" altLang="en-US" sz="1800" dirty="0"/>
          </a:p>
        </p:txBody>
      </p:sp>
      <p:sp>
        <p:nvSpPr>
          <p:cNvPr id="4" name="Slide Number Placeholder 3"/>
          <p:cNvSpPr>
            <a:spLocks noGrp="1"/>
          </p:cNvSpPr>
          <p:nvPr>
            <p:ph type="sldNum" sz="quarter" idx="10"/>
          </p:nvPr>
        </p:nvSpPr>
        <p:spPr/>
        <p:txBody>
          <a:bodyPr/>
          <a:lstStyle/>
          <a:p>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t>14</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endParaRPr lang="en-US" dirty="0"/>
          </a:p>
        </p:txBody>
      </p:sp>
    </p:spTree>
    <p:extLst>
      <p:ext uri="{BB962C8B-B14F-4D97-AF65-F5344CB8AC3E}">
        <p14:creationId xmlns:p14="http://schemas.microsoft.com/office/powerpoint/2010/main" val="1397948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b="0" dirty="0">
                <a:ea typeface="Batang" panose="02030600000101010101" pitchFamily="18" charset="-127"/>
              </a:rPr>
              <a:t>Contact Info</a:t>
            </a:r>
            <a:endParaRPr lang="en-US" b="0" dirty="0">
              <a:latin typeface="Avenir Next LT Pro Demi" panose="020B0704020202020204" pitchFamily="34" charset="0"/>
              <a:ea typeface="Batang" panose="02030600000101010101" pitchFamily="18" charset="-127"/>
            </a:endParaRPr>
          </a:p>
        </p:txBody>
      </p:sp>
      <p:sp>
        <p:nvSpPr>
          <p:cNvPr id="7" name="Content Placeholder 2"/>
          <p:cNvSpPr>
            <a:spLocks noGrp="1"/>
          </p:cNvSpPr>
          <p:nvPr>
            <p:ph idx="1"/>
          </p:nvPr>
        </p:nvSpPr>
        <p:spPr/>
        <p:txBody>
          <a:bodyPr/>
          <a:lstStyle/>
          <a:p>
            <a:pPr marL="556895" lvl="1" indent="-213995"/>
            <a:r>
              <a:rPr lang="en-US" altLang="en-US" dirty="0">
                <a:latin typeface="Avenir Next LT Pro"/>
              </a:rPr>
              <a:t>If you have any questions or feedback, please contact </a:t>
            </a:r>
            <a:r>
              <a:rPr lang="en-US" altLang="en-US" dirty="0">
                <a:latin typeface="Avenir Next LT Pro"/>
                <a:hlinkClick r:id="rId2"/>
              </a:rPr>
              <a:t>nbs@cdc.gov</a:t>
            </a:r>
            <a:r>
              <a:rPr lang="en-US" altLang="en-US" dirty="0">
                <a:latin typeface="Avenir Next LT Pro"/>
              </a:rPr>
              <a:t> </a:t>
            </a:r>
            <a:endParaRPr lang="en-US" dirty="0"/>
          </a:p>
          <a:p>
            <a:pPr lvl="2"/>
            <a:endParaRPr lang="en-US" altLang="en-US" dirty="0"/>
          </a:p>
        </p:txBody>
      </p:sp>
      <p:sp>
        <p:nvSpPr>
          <p:cNvPr id="4" name="Slide Number Placeholder 3"/>
          <p:cNvSpPr>
            <a:spLocks noGrp="1"/>
          </p:cNvSpPr>
          <p:nvPr>
            <p:ph type="sldNum" sz="quarter" idx="10"/>
          </p:nvPr>
        </p:nvSpPr>
        <p:spPr/>
        <p:txBody>
          <a:bodyPr/>
          <a:lstStyle/>
          <a:p>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t>15</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endParaRPr lang="en-US" dirty="0"/>
          </a:p>
        </p:txBody>
      </p:sp>
    </p:spTree>
    <p:extLst>
      <p:ext uri="{BB962C8B-B14F-4D97-AF65-F5344CB8AC3E}">
        <p14:creationId xmlns:p14="http://schemas.microsoft.com/office/powerpoint/2010/main" val="31645595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a:extLst>
              <a:ext uri="{FF2B5EF4-FFF2-40B4-BE49-F238E27FC236}">
                <a16:creationId xmlns:a16="http://schemas.microsoft.com/office/drawing/2014/main" id="{098BC506-A412-3140-B4BD-8417900863E8}"/>
              </a:ext>
            </a:extLst>
          </p:cNvPr>
          <p:cNvSpPr>
            <a:spLocks noGrp="1" noChangeArrowheads="1"/>
          </p:cNvSpPr>
          <p:nvPr>
            <p:ph type="title"/>
          </p:nvPr>
        </p:nvSpPr>
        <p:spPr>
          <a:xfrm>
            <a:off x="1014989" y="1636887"/>
            <a:ext cx="7901145" cy="859537"/>
          </a:xfrm>
        </p:spPr>
        <p:txBody>
          <a:bodyPr/>
          <a:lstStyle/>
          <a:p>
            <a:r>
              <a:rPr lang="en-US" altLang="en-US" sz="3000" dirty="0">
                <a:latin typeface="Avenir Next LT Pro Demi" panose="020B0704020202020204" pitchFamily="34" charset="0"/>
              </a:rPr>
              <a:t>Thank you! </a:t>
            </a:r>
            <a:br>
              <a:rPr lang="en-US" altLang="en-US" sz="3000" dirty="0">
                <a:latin typeface="Avenir Next LT Pro Demi" panose="020B0704020202020204" pitchFamily="34" charset="0"/>
              </a:rPr>
            </a:br>
            <a:r>
              <a:rPr lang="en-US" altLang="en-US" sz="3000" dirty="0">
                <a:latin typeface="Avenir Next LT Pro Demi" panose="020B0704020202020204" pitchFamily="34" charset="0"/>
              </a:rPr>
              <a:t>See you on </a:t>
            </a:r>
            <a:r>
              <a:rPr lang="en-US" altLang="en-US" sz="3000" dirty="0"/>
              <a:t>July</a:t>
            </a:r>
            <a:r>
              <a:rPr lang="en-US" altLang="en-US" sz="3000" dirty="0">
                <a:latin typeface="Avenir Next LT Pro Demi" panose="020B0704020202020204" pitchFamily="34" charset="0"/>
              </a:rPr>
              <a:t> 19, 2022</a:t>
            </a:r>
          </a:p>
        </p:txBody>
      </p:sp>
      <p:sp>
        <p:nvSpPr>
          <p:cNvPr id="5" name="Content Placeholder 2"/>
          <p:cNvSpPr>
            <a:spLocks noGrp="1"/>
          </p:cNvSpPr>
          <p:nvPr>
            <p:ph sz="quarter" idx="13"/>
          </p:nvPr>
        </p:nvSpPr>
        <p:spPr>
          <a:xfrm>
            <a:off x="1015146" y="3121819"/>
            <a:ext cx="7900988" cy="904875"/>
          </a:xfrm>
        </p:spPr>
        <p:txBody>
          <a:bodyPr/>
          <a:lstStyle/>
          <a:p>
            <a:r>
              <a:rPr lang="en-US" altLang="en-US" dirty="0">
                <a:latin typeface="AvenirNext LT Pro Regular" panose="020B0504020202020204" pitchFamily="34" charset="77"/>
              </a:rPr>
              <a:t>For more information, contact CDC</a:t>
            </a:r>
            <a:br>
              <a:rPr lang="en-US" altLang="en-US" dirty="0">
                <a:latin typeface="AvenirNext LT Pro Regular" panose="020B0504020202020204" pitchFamily="34" charset="77"/>
              </a:rPr>
            </a:br>
            <a:r>
              <a:rPr lang="en-US" altLang="en-US" dirty="0">
                <a:latin typeface="AvenirNext LT Pro Regular" panose="020B0504020202020204" pitchFamily="34" charset="77"/>
              </a:rPr>
              <a:t>1-800-CDC-INFO (232-4636)</a:t>
            </a:r>
            <a:br>
              <a:rPr lang="en-US" altLang="en-US" dirty="0">
                <a:latin typeface="AvenirNext LT Pro Regular" panose="020B0504020202020204" pitchFamily="34" charset="77"/>
              </a:rPr>
            </a:br>
            <a:r>
              <a:rPr lang="en-US" altLang="en-US" dirty="0">
                <a:latin typeface="AvenirNext LT Pro Regular" panose="020B0504020202020204" pitchFamily="34" charset="77"/>
              </a:rPr>
              <a:t>TTY: 1-888-232-6348      www.cdc.gov</a:t>
            </a:r>
          </a:p>
        </p:txBody>
      </p:sp>
      <p:pic>
        <p:nvPicPr>
          <p:cNvPr id="11" name="Picture Placeholder 3" descr="U.S. Department of Health and Human Services (HHS) logo and Centers for Disease Control and Prevention (CDC) logo.">
            <a:extLst>
              <a:ext uri="{FF2B5EF4-FFF2-40B4-BE49-F238E27FC236}">
                <a16:creationId xmlns:a16="http://schemas.microsoft.com/office/drawing/2014/main" id="{B48CD5E6-18A9-DA47-8C35-44E09524BD95}"/>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25659" r="25659"/>
          <a:stretch>
            <a:fillRect/>
          </a:stretch>
        </p:blipFill>
        <p:spPr/>
      </p:pic>
      <p:sp>
        <p:nvSpPr>
          <p:cNvPr id="6" name="Content Placeholder 4"/>
          <p:cNvSpPr>
            <a:spLocks noGrp="1"/>
          </p:cNvSpPr>
          <p:nvPr>
            <p:ph sz="quarter" idx="14"/>
          </p:nvPr>
        </p:nvSpPr>
        <p:spPr>
          <a:xfrm>
            <a:off x="1714500" y="4524376"/>
            <a:ext cx="4933950" cy="342900"/>
          </a:xfrm>
        </p:spPr>
        <p:txBody>
          <a:bodyPr/>
          <a:lstStyle/>
          <a:p>
            <a:r>
              <a:rPr lang="en-US" altLang="en-US" dirty="0">
                <a:latin typeface="AvenirNext LT Pro Regular" panose="020B0504020202020204" pitchFamily="34" charset="77"/>
              </a:rPr>
              <a:t>The findings and conclusions in this report are those of the authors and do not necessarily represent the official position of the Centers for Disease Control and Prevention.</a:t>
            </a:r>
          </a:p>
        </p:txBody>
      </p:sp>
      <p:pic>
        <p:nvPicPr>
          <p:cNvPr id="3" name="Graphic 2" descr="Open book with solid fill">
            <a:extLst>
              <a:ext uri="{FF2B5EF4-FFF2-40B4-BE49-F238E27FC236}">
                <a16:creationId xmlns:a16="http://schemas.microsoft.com/office/drawing/2014/main" id="{024A565E-4758-4329-B82F-8541E6D3F7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773045" y="299672"/>
            <a:ext cx="654030" cy="654030"/>
          </a:xfrm>
          <a:prstGeom prst="rect">
            <a:avLst/>
          </a:prstGeom>
        </p:spPr>
      </p:pic>
      <p:sp>
        <p:nvSpPr>
          <p:cNvPr id="9" name="Content Placeholder 2">
            <a:extLst>
              <a:ext uri="{FF2B5EF4-FFF2-40B4-BE49-F238E27FC236}">
                <a16:creationId xmlns:a16="http://schemas.microsoft.com/office/drawing/2014/main" id="{5A2EB627-918D-477A-BF68-56A5956A1DBC}"/>
              </a:ext>
            </a:extLst>
          </p:cNvPr>
          <p:cNvSpPr txBox="1">
            <a:spLocks/>
          </p:cNvSpPr>
          <p:nvPr/>
        </p:nvSpPr>
        <p:spPr bwMode="auto">
          <a:xfrm>
            <a:off x="7034371" y="83559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6"/>
              </a:rPr>
              <a:t>Subscribe to </a:t>
            </a:r>
            <a:b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6"/>
              </a:rPr>
            </a:br>
            <a:r>
              <a:rPr kumimoji="0" lang="en-US" altLang="en-US" sz="1300" b="0" i="1" u="none" strike="noStrike" kern="1200" cap="none" spc="0" normalizeH="0" baseline="0" noProof="0" dirty="0">
                <a:ln>
                  <a:noFill/>
                </a:ln>
                <a:solidFill>
                  <a:srgbClr val="28434E"/>
                </a:solidFill>
                <a:effectLst/>
                <a:uLnTx/>
                <a:uFillTx/>
                <a:latin typeface="AvenirNext LT Pro Regular" panose="020B0504020202020204" pitchFamily="34" charset="77"/>
                <a:hlinkClick r:id="rId6"/>
              </a:rPr>
              <a:t>Case Surveillance News</a:t>
            </a:r>
            <a:endPar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
        <p:nvSpPr>
          <p:cNvPr id="12" name="Content Placeholder 2">
            <a:extLst>
              <a:ext uri="{FF2B5EF4-FFF2-40B4-BE49-F238E27FC236}">
                <a16:creationId xmlns:a16="http://schemas.microsoft.com/office/drawing/2014/main" id="{8F214545-B33A-4310-979C-BAEF4C046F70}"/>
              </a:ext>
            </a:extLst>
          </p:cNvPr>
          <p:cNvSpPr txBox="1">
            <a:spLocks/>
          </p:cNvSpPr>
          <p:nvPr/>
        </p:nvSpPr>
        <p:spPr bwMode="auto">
          <a:xfrm>
            <a:off x="7034370" y="2304178"/>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7"/>
              </a:rPr>
              <a:t>Access NNDSS Technical Resource Center</a:t>
            </a:r>
            <a:endPar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endParaRPr>
          </a:p>
        </p:txBody>
      </p:sp>
      <p:sp>
        <p:nvSpPr>
          <p:cNvPr id="14" name="Content Placeholder 2">
            <a:extLst>
              <a:ext uri="{FF2B5EF4-FFF2-40B4-BE49-F238E27FC236}">
                <a16:creationId xmlns:a16="http://schemas.microsoft.com/office/drawing/2014/main" id="{5DE10D56-6F7E-47D2-9E8B-4A53597C1350}"/>
              </a:ext>
            </a:extLst>
          </p:cNvPr>
          <p:cNvSpPr txBox="1">
            <a:spLocks/>
          </p:cNvSpPr>
          <p:nvPr/>
        </p:nvSpPr>
        <p:spPr bwMode="auto">
          <a:xfrm>
            <a:off x="7025847" y="3646646"/>
            <a:ext cx="2109629" cy="904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342900" rtl="0" eaLnBrk="1" fontAlgn="base" hangingPunct="1">
              <a:spcBef>
                <a:spcPct val="20000"/>
              </a:spcBef>
              <a:spcAft>
                <a:spcPct val="0"/>
              </a:spcAft>
              <a:buFont typeface="Arial" panose="020B0604020202020204" pitchFamily="34" charset="0"/>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5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ctr"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Email </a:t>
            </a: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hlinkClick r:id="rId8"/>
              </a:rPr>
              <a:t>edx@cdc.gov</a:t>
            </a:r>
            <a:r>
              <a:rPr kumimoji="0" lang="en-US" altLang="en-US" sz="1300" b="0" i="0" u="none" strike="noStrike" kern="1200" cap="none" spc="0" normalizeH="0" baseline="0" noProof="0" dirty="0">
                <a:ln>
                  <a:noFill/>
                </a:ln>
                <a:solidFill>
                  <a:srgbClr val="28434E"/>
                </a:solidFill>
                <a:effectLst/>
                <a:uLnTx/>
                <a:uFillTx/>
                <a:latin typeface="AvenirNext LT Pro Regular" panose="020B0504020202020204" pitchFamily="34" charset="77"/>
              </a:rPr>
              <a:t> for Technical Help or to Onboard HL7 Message Mapping Guides</a:t>
            </a:r>
          </a:p>
        </p:txBody>
      </p:sp>
      <p:pic>
        <p:nvPicPr>
          <p:cNvPr id="8" name="Graphic 7" descr="Cloud Computing with solid fill">
            <a:extLst>
              <a:ext uri="{FF2B5EF4-FFF2-40B4-BE49-F238E27FC236}">
                <a16:creationId xmlns:a16="http://schemas.microsoft.com/office/drawing/2014/main" id="{F9B14F5E-25E4-4883-9488-C2692B2AFA2C}"/>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53647" y="2937827"/>
            <a:ext cx="735846" cy="735846"/>
          </a:xfrm>
          <a:prstGeom prst="rect">
            <a:avLst/>
          </a:prstGeom>
        </p:spPr>
      </p:pic>
      <p:pic>
        <p:nvPicPr>
          <p:cNvPr id="16" name="Graphic 15" descr="Blueprint with solid fill">
            <a:extLst>
              <a:ext uri="{FF2B5EF4-FFF2-40B4-BE49-F238E27FC236}">
                <a16:creationId xmlns:a16="http://schemas.microsoft.com/office/drawing/2014/main" id="{4EC2D1C5-6A22-48D2-B7D2-EA6887AD1AAE}"/>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694384" y="1620849"/>
            <a:ext cx="735846" cy="735846"/>
          </a:xfrm>
          <a:prstGeom prst="rect">
            <a:avLst/>
          </a:prstGeom>
        </p:spPr>
      </p:pic>
    </p:spTree>
    <p:extLst>
      <p:ext uri="{BB962C8B-B14F-4D97-AF65-F5344CB8AC3E}">
        <p14:creationId xmlns:p14="http://schemas.microsoft.com/office/powerpoint/2010/main" val="315412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a:extLst>
              <a:ext uri="{FF2B5EF4-FFF2-40B4-BE49-F238E27FC236}">
                <a16:creationId xmlns:a16="http://schemas.microsoft.com/office/drawing/2014/main" id="{9BFC6929-DE9A-BA45-A432-042962964C2F}"/>
              </a:ext>
            </a:extLst>
          </p:cNvPr>
          <p:cNvSpPr>
            <a:spLocks noGrp="1" noChangeArrowheads="1"/>
          </p:cNvSpPr>
          <p:nvPr>
            <p:ph type="title"/>
          </p:nvPr>
        </p:nvSpPr>
        <p:spPr>
          <a:xfrm>
            <a:off x="0" y="0"/>
            <a:ext cx="8686800" cy="822325"/>
          </a:xfrm>
        </p:spPr>
        <p:txBody>
          <a:bodyPr/>
          <a:lstStyle/>
          <a:p>
            <a:r>
              <a:rPr lang="en-US" altLang="en-US" dirty="0">
                <a:latin typeface="Avenir Next LT Pro Demi" panose="020B0704020202020204" pitchFamily="34" charset="0"/>
              </a:rPr>
              <a:t>Agenda</a:t>
            </a:r>
          </a:p>
        </p:txBody>
      </p:sp>
      <p:sp>
        <p:nvSpPr>
          <p:cNvPr id="18434" name="Content Placeholder 2">
            <a:extLst>
              <a:ext uri="{FF2B5EF4-FFF2-40B4-BE49-F238E27FC236}">
                <a16:creationId xmlns:a16="http://schemas.microsoft.com/office/drawing/2014/main" id="{BC5BD2F7-F89B-674C-A0D7-24AB1FBFD10B}"/>
              </a:ext>
            </a:extLst>
          </p:cNvPr>
          <p:cNvSpPr>
            <a:spLocks noGrp="1" noChangeArrowheads="1"/>
          </p:cNvSpPr>
          <p:nvPr>
            <p:ph idx="1"/>
          </p:nvPr>
        </p:nvSpPr>
        <p:spPr>
          <a:xfrm>
            <a:off x="452438" y="1095375"/>
            <a:ext cx="8553450" cy="3498850"/>
          </a:xfrm>
        </p:spPr>
        <p:txBody>
          <a:bodyPr/>
          <a:lstStyle/>
          <a:p>
            <a:pPr marL="342900" lvl="1" indent="-342900"/>
            <a:r>
              <a:rPr lang="en-US" sz="2400" dirty="0"/>
              <a:t>NNDSS Updates &amp; Announcements</a:t>
            </a:r>
          </a:p>
          <a:p>
            <a:pPr marL="342900" lvl="1" indent="-342900"/>
            <a:r>
              <a:rPr lang="en-US" sz="2400" dirty="0"/>
              <a:t>Modernizing the NBS Platform</a:t>
            </a:r>
          </a:p>
          <a:p>
            <a:pPr marL="342900" lvl="1" indent="-342900"/>
            <a:r>
              <a:rPr lang="en-US" sz="2400" dirty="0"/>
              <a:t>Questions and Answers</a:t>
            </a:r>
          </a:p>
          <a:p>
            <a:endParaRPr lang="en-US" altLang="en-US" dirty="0"/>
          </a:p>
          <a:p>
            <a:endParaRPr lang="en-US" altLang="en-US" dirty="0"/>
          </a:p>
        </p:txBody>
      </p:sp>
      <p:sp>
        <p:nvSpPr>
          <p:cNvPr id="18435" name="Slide Number Placeholder 3">
            <a:extLst>
              <a:ext uri="{FF2B5EF4-FFF2-40B4-BE49-F238E27FC236}">
                <a16:creationId xmlns:a16="http://schemas.microsoft.com/office/drawing/2014/main" id="{28A77B28-0B3D-CE4B-B340-CA907DD61E28}"/>
              </a:ext>
            </a:extLst>
          </p:cNvPr>
          <p:cNvSpPr>
            <a:spLocks noGrp="1" noChangeArrowheads="1"/>
          </p:cNvSpPr>
          <p:nvPr>
            <p:ph type="sldNum"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1300">
                <a:solidFill>
                  <a:schemeClr val="tx1"/>
                </a:solidFill>
                <a:latin typeface="Calibri" panose="020F0502020204030204" pitchFamily="34" charset="0"/>
              </a:defRPr>
            </a:lvl1pPr>
            <a:lvl2pPr marL="742950" indent="-285750">
              <a:defRPr sz="1300">
                <a:solidFill>
                  <a:schemeClr val="tx1"/>
                </a:solidFill>
                <a:latin typeface="Calibri" panose="020F0502020204030204" pitchFamily="34" charset="0"/>
              </a:defRPr>
            </a:lvl2pPr>
            <a:lvl3pPr marL="1143000" indent="-228600">
              <a:defRPr sz="1300">
                <a:solidFill>
                  <a:schemeClr val="tx1"/>
                </a:solidFill>
                <a:latin typeface="Calibri" panose="020F0502020204030204" pitchFamily="34" charset="0"/>
              </a:defRPr>
            </a:lvl3pPr>
            <a:lvl4pPr marL="1600200" indent="-228600">
              <a:defRPr sz="1300">
                <a:solidFill>
                  <a:schemeClr val="tx1"/>
                </a:solidFill>
                <a:latin typeface="Calibri" panose="020F0502020204030204" pitchFamily="34" charset="0"/>
              </a:defRPr>
            </a:lvl4pPr>
            <a:lvl5pPr marL="2057400" indent="-228600">
              <a:defRPr sz="1300">
                <a:solidFill>
                  <a:schemeClr val="tx1"/>
                </a:solidFill>
                <a:latin typeface="Calibri" panose="020F0502020204030204" pitchFamily="34" charset="0"/>
              </a:defRPr>
            </a:lvl5pPr>
            <a:lvl6pPr marL="2514600" indent="-228600" defTabSz="342900" fontAlgn="base">
              <a:spcBef>
                <a:spcPct val="0"/>
              </a:spcBef>
              <a:spcAft>
                <a:spcPct val="0"/>
              </a:spcAft>
              <a:defRPr sz="1300">
                <a:solidFill>
                  <a:schemeClr val="tx1"/>
                </a:solidFill>
                <a:latin typeface="Calibri" panose="020F0502020204030204" pitchFamily="34" charset="0"/>
              </a:defRPr>
            </a:lvl6pPr>
            <a:lvl7pPr marL="2971800" indent="-228600" defTabSz="342900" fontAlgn="base">
              <a:spcBef>
                <a:spcPct val="0"/>
              </a:spcBef>
              <a:spcAft>
                <a:spcPct val="0"/>
              </a:spcAft>
              <a:defRPr sz="1300">
                <a:solidFill>
                  <a:schemeClr val="tx1"/>
                </a:solidFill>
                <a:latin typeface="Calibri" panose="020F0502020204030204" pitchFamily="34" charset="0"/>
              </a:defRPr>
            </a:lvl7pPr>
            <a:lvl8pPr marL="3429000" indent="-228600" defTabSz="342900" fontAlgn="base">
              <a:spcBef>
                <a:spcPct val="0"/>
              </a:spcBef>
              <a:spcAft>
                <a:spcPct val="0"/>
              </a:spcAft>
              <a:defRPr sz="1300">
                <a:solidFill>
                  <a:schemeClr val="tx1"/>
                </a:solidFill>
                <a:latin typeface="Calibri" panose="020F0502020204030204" pitchFamily="34" charset="0"/>
              </a:defRPr>
            </a:lvl8pPr>
            <a:lvl9pPr marL="3886200" indent="-228600" defTabSz="342900" fontAlgn="base">
              <a:spcBef>
                <a:spcPct val="0"/>
              </a:spcBef>
              <a:spcAft>
                <a:spcPct val="0"/>
              </a:spcAft>
              <a:defRPr sz="1300">
                <a:solidFill>
                  <a:schemeClr val="tx1"/>
                </a:solidFill>
                <a:latin typeface="Calibri" panose="020F0502020204030204" pitchFamily="34" charset="0"/>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39D59B3E-F2E5-164E-B82C-1166B3CC2CE2}" type="slidenum">
              <a:rPr kumimoji="0" lang="en-US" altLang="en-US" sz="800" b="1" i="0" u="none" strike="noStrike" kern="1200" cap="none" spc="0" normalizeH="0" baseline="0" noProof="0">
                <a:ln>
                  <a:noFill/>
                </a:ln>
                <a:solidFill>
                  <a:srgbClr val="28434E"/>
                </a:solidFill>
                <a:effectLst/>
                <a:uLnTx/>
                <a:uFillTx/>
                <a:latin typeface="Avenir Next LT Pro" panose="020B0504020202020204" pitchFamily="34" charset="77"/>
              </a:rPr>
              <a:pPr marL="0" marR="0" lvl="0" indent="0" algn="r" defTabSz="342900" rtl="0" eaLnBrk="1" fontAlgn="base" latinLnBrk="0" hangingPunct="1">
                <a:lnSpc>
                  <a:spcPct val="100000"/>
                </a:lnSpc>
                <a:spcBef>
                  <a:spcPct val="0"/>
                </a:spcBef>
                <a:spcAft>
                  <a:spcPct val="0"/>
                </a:spcAft>
                <a:buClrTx/>
                <a:buSzTx/>
                <a:buFontTx/>
                <a:buNone/>
                <a:tabLst/>
                <a:defRPr/>
              </a:pPr>
              <a:t>2</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pic>
        <p:nvPicPr>
          <p:cNvPr id="5" name="Picture 4">
            <a:extLst>
              <a:ext uri="{FF2B5EF4-FFF2-40B4-BE49-F238E27FC236}">
                <a16:creationId xmlns:a16="http://schemas.microsoft.com/office/drawing/2014/main" id="{D3547D5F-B3C4-4A4C-BF7A-1856F68B0DD3}"/>
              </a:ext>
              <a:ext uri="{C183D7F6-B498-43B3-948B-1728B52AA6E4}">
                <adec:decorative xmlns:adec="http://schemas.microsoft.com/office/drawing/2017/decorative" val="1"/>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205928" y="2438187"/>
            <a:ext cx="2337997" cy="242908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7" y="2448500"/>
            <a:ext cx="7624762" cy="672744"/>
          </a:xfrm>
        </p:spPr>
        <p:txBody>
          <a:bodyPr/>
          <a:lstStyle/>
          <a:p>
            <a:r>
              <a:rPr lang="en-US" sz="3500" dirty="0"/>
              <a:t>NNDSS Updates &amp; Announcements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28434E"/>
                </a:solidFill>
                <a:effectLst/>
                <a:uLnTx/>
                <a:uFillTx/>
                <a:latin typeface="Calibri"/>
                <a:cs typeface="Calibri"/>
              </a:rPr>
              <a:t>Michele Hoover, MS</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61010"/>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Data Standardization and Assistance Team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2796063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64821B6-F0CF-574A-9F45-03DA964BA202}"/>
              </a:ext>
            </a:extLst>
          </p:cNvPr>
          <p:cNvSpPr>
            <a:spLocks noGrp="1"/>
          </p:cNvSpPr>
          <p:nvPr>
            <p:ph type="title"/>
          </p:nvPr>
        </p:nvSpPr>
        <p:spPr/>
        <p:txBody>
          <a:bodyPr>
            <a:normAutofit fontScale="90000"/>
          </a:bodyPr>
          <a:lstStyle/>
          <a:p>
            <a:pPr algn="ctr"/>
            <a:r>
              <a:rPr lang="en-US" dirty="0"/>
              <a:t>COVID-19 HL7 Data Implementation In-progress</a:t>
            </a:r>
          </a:p>
        </p:txBody>
      </p:sp>
      <p:sp>
        <p:nvSpPr>
          <p:cNvPr id="4" name="Slide Number Placeholder 3">
            <a:extLst>
              <a:ext uri="{FF2B5EF4-FFF2-40B4-BE49-F238E27FC236}">
                <a16:creationId xmlns:a16="http://schemas.microsoft.com/office/drawing/2014/main" id="{09643721-4B33-1341-B291-C2A0DF164B57}"/>
              </a:ext>
            </a:extLst>
          </p:cNvPr>
          <p:cNvSpPr>
            <a:spLocks noGrp="1"/>
          </p:cNvSpPr>
          <p:nvPr>
            <p:ph type="sldNum" sz="quarter" idx="4"/>
          </p:nvPr>
        </p:nvSpPr>
        <p:spPr/>
        <p:txBody>
          <a:bodyPr/>
          <a:lstStyle/>
          <a:p>
            <a:pPr marL="0" marR="0" lvl="0" indent="0" algn="r" defTabSz="342900" rtl="0" eaLnBrk="1" fontAlgn="auto" latinLnBrk="0" hangingPunct="1">
              <a:lnSpc>
                <a:spcPct val="100000"/>
              </a:lnSpc>
              <a:spcBef>
                <a:spcPts val="0"/>
              </a:spcBef>
              <a:spcAft>
                <a:spcPts val="0"/>
              </a:spcAft>
              <a:buClrTx/>
              <a:buSzTx/>
              <a:buFontTx/>
              <a:buNone/>
              <a:tabLst/>
              <a:defRPr/>
            </a:pPr>
            <a:fld id="{0C2FA08C-26E4-CA4A-8F70-5CDDC8BEA5E9}" type="slidenum">
              <a:rPr kumimoji="0" lang="en-US" sz="800" b="0"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9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2" name="TextBox 1">
            <a:extLst>
              <a:ext uri="{FF2B5EF4-FFF2-40B4-BE49-F238E27FC236}">
                <a16:creationId xmlns:a16="http://schemas.microsoft.com/office/drawing/2014/main" id="{AB96FA29-CB95-474B-8C99-E0D69773FFC8}"/>
              </a:ext>
            </a:extLst>
          </p:cNvPr>
          <p:cNvSpPr txBox="1"/>
          <p:nvPr/>
        </p:nvSpPr>
        <p:spPr>
          <a:xfrm>
            <a:off x="7535353" y="4227018"/>
            <a:ext cx="1009312" cy="507831"/>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28434E"/>
                </a:solidFill>
                <a:effectLst/>
                <a:uLnTx/>
                <a:uFillTx/>
                <a:latin typeface="Calibri"/>
                <a:ea typeface="+mn-ea"/>
                <a:cs typeface="+mn-cs"/>
              </a:rPr>
              <a:t>Status as of 6/28/2022</a:t>
            </a:r>
          </a:p>
        </p:txBody>
      </p:sp>
      <p:sp>
        <p:nvSpPr>
          <p:cNvPr id="7" name="Slide Number Placeholder 3">
            <a:extLst>
              <a:ext uri="{FF2B5EF4-FFF2-40B4-BE49-F238E27FC236}">
                <a16:creationId xmlns:a16="http://schemas.microsoft.com/office/drawing/2014/main" id="{D8E0188F-762F-4C55-8D51-4E2F36E6E096}"/>
              </a:ext>
            </a:extLst>
          </p:cNvPr>
          <p:cNvSpPr txBox="1">
            <a:spLocks noChangeArrowheads="1"/>
          </p:cNvSpPr>
          <p:nvPr/>
        </p:nvSpPr>
        <p:spPr bwMode="auto">
          <a:xfrm>
            <a:off x="8543925" y="4735513"/>
            <a:ext cx="461963" cy="27463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defTabSz="342900" rtl="0" eaLnBrk="1" fontAlgn="auto" hangingPunct="1">
              <a:spcBef>
                <a:spcPts val="0"/>
              </a:spcBef>
              <a:spcAft>
                <a:spcPts val="0"/>
              </a:spcAft>
              <a:defRPr sz="1300" b="0" i="0" kern="1200">
                <a:solidFill>
                  <a:schemeClr val="tx1"/>
                </a:solidFill>
                <a:latin typeface="Calibri" panose="020F0502020204030204" pitchFamily="34" charset="0"/>
                <a:ea typeface="Helvetica 55 Roman" panose="02000503000000020004" pitchFamily="2" charset="0"/>
                <a:cs typeface="Helvetica 55 Roman" panose="02000503000000020004" pitchFamily="2" charset="0"/>
              </a:defRPr>
            </a:lvl1pPr>
            <a:lvl2pPr marL="742950" indent="-28575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2pPr>
            <a:lvl3pPr marL="11430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3pPr>
            <a:lvl4pPr marL="16002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4pPr>
            <a:lvl5pPr marL="2057400" indent="-228600" algn="l" defTabSz="342900" rtl="0" eaLnBrk="0" fontAlgn="base" hangingPunct="0">
              <a:spcBef>
                <a:spcPct val="0"/>
              </a:spcBef>
              <a:spcAft>
                <a:spcPct val="0"/>
              </a:spcAft>
              <a:defRPr sz="1300" kern="1200">
                <a:solidFill>
                  <a:schemeClr val="tx1"/>
                </a:solidFill>
                <a:latin typeface="Calibri" panose="020F0502020204030204" pitchFamily="34" charset="0"/>
                <a:ea typeface="+mn-ea"/>
                <a:cs typeface="+mn-cs"/>
              </a:defRPr>
            </a:lvl5pPr>
            <a:lvl6pPr marL="25146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6pPr>
            <a:lvl7pPr marL="29718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7pPr>
            <a:lvl8pPr marL="34290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8pPr>
            <a:lvl9pPr marL="3886200" indent="-228600" algn="l" defTabSz="342900" rtl="0" eaLnBrk="1" fontAlgn="base" latinLnBrk="0" hangingPunct="1">
              <a:spcBef>
                <a:spcPct val="0"/>
              </a:spcBef>
              <a:spcAft>
                <a:spcPct val="0"/>
              </a:spcAft>
              <a:defRPr sz="1300" kern="1200">
                <a:solidFill>
                  <a:schemeClr val="tx1"/>
                </a:solidFill>
                <a:latin typeface="Calibri" panose="020F0502020204030204" pitchFamily="34" charset="0"/>
                <a:ea typeface="+mn-ea"/>
                <a:cs typeface="+mn-cs"/>
              </a:defRPr>
            </a:lvl9pPr>
          </a:lstStyle>
          <a:p>
            <a:pPr marL="0" marR="0" lvl="0" indent="0" algn="r" defTabSz="342900" rtl="0" eaLnBrk="1" fontAlgn="base" latinLnBrk="0" hangingPunct="1">
              <a:lnSpc>
                <a:spcPct val="100000"/>
              </a:lnSpc>
              <a:spcBef>
                <a:spcPct val="0"/>
              </a:spcBef>
              <a:spcAft>
                <a:spcPct val="0"/>
              </a:spcAft>
              <a:buClrTx/>
              <a:buSzTx/>
              <a:buFontTx/>
              <a:buNone/>
              <a:tabLst/>
              <a:defRPr/>
            </a:pPr>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marL="0" marR="0" lvl="0" indent="0" algn="r" defTabSz="342900" rtl="0" eaLnBrk="1" fontAlgn="base" latinLnBrk="0" hangingPunct="1">
                <a:lnSpc>
                  <a:spcPct val="100000"/>
                </a:lnSpc>
                <a:spcBef>
                  <a:spcPct val="0"/>
                </a:spcBef>
                <a:spcAft>
                  <a:spcPct val="0"/>
                </a:spcAft>
                <a:buClrTx/>
                <a:buSzTx/>
                <a:buFontTx/>
                <a:buNone/>
                <a:tabLst/>
                <a:defRPr/>
              </a:pPr>
              <a:t>4</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pic>
        <p:nvPicPr>
          <p:cNvPr id="8" name="Picture 7" descr="COVID-19 HL7 Data Implementation in Progress Map:&#10;Key jurisdiction High level updates since 5/17 webinar: &#10;Onboarding is moving along for COVID. Recently, Oregon and Indiana went into production for COVID-19. &#10;&#10;Anticipate other states to be going into production soon as well as other states to be onboarding soon, as onboarding packages received.&#10;&#10;Not shown on the map are New York in production for FDD, and New Mexico in production for GenV2 MMG (additional GenV2 conditions).&#10;&#10;Also, Not shown on the map are states participating in cohorts that have recently kicked off. &#10;We have a Lyme/TBRD Cohort with 3 jurisdictions (GA, MN, NJ) kicked off 5/3&#10; &#10;As of June 24, 2022 we now have jurisdictions in various stages of implementing GenV2 for COVID-19, the modified COVID-19 MMG which ONLY includes Vaccine data (referred to as COVID Lite), and the full MMG. &#10;&#10;The map shown here is restricted to COVID-19 case reports sent through HL7 and shows the highest level of guide achievement for jurisdictions.&#10;&#10;Alaska, Oregon, Utah, Kansas, Idaho, Indiana, and Kentucky (in bright green) previously sending GenV2 messages are now sending the full MMG which includes vaccine data. , Currently there are 5 jurisdictions including, Georgia, Florida, Illinois, Massachusetts, and New Jersey (in medium green) in production for COVID Lite, and 22 jurisdictions  (in light green) in production for GenV2 COVID. Currently, there are 7 jurisdictions, including Alabama, Connecticut, Oregon, Michigan, Mississippi, Nebraska, and Virginia onboarding for COVID-19 MMG (in dark blue). Anticipate other states to be going into production soon. &#10;&#10;Currently, AL, CT, MI, MS, NE, OR, and VA are onboarding for COVID-19 MMG (dark blue)&#10;&#10;We now have 22 jurisdictions (shown in light green) sending COVID-19 data via GenV2.  We currently, have 7 jurisdictions (shown in dark blue, AL, AK, MI, MS, NE, &amp; VA) currently onboarding the COVID-19 MMG. &#10;&#10;Not show on the map are states participating in cohorts that started in February of 2021. &#10;We have 6 NBS states working on the full MMG (AL, ME, MS, NE, TN, VA). &#10;&#10;Also not shown on the map are states participating in cohorts that have recently kicked off. &#10;We have a Lyme/TBRD Cohort with 3 jurisdictions (GA, MN, NJ) kicked off 5/3&#10;&#10;We have TB Cohort with 5 jurisdictions (MA, MN, TX, WA, WI) + NBS Team Kicked off 11/30 and &#10;CO Pilot Cohort with 3 jurisdictions (CT, FL, WI) + NBS Team Kicked off 12/7&#10;&#10;Non-COVID related we have New York in production for FDD and Indiana in production for COVID-19 MMG, and New Mexico in production for GenV2 MMG (additional GenV2 conditions).&#10;&#10;">
            <a:extLst>
              <a:ext uri="{FF2B5EF4-FFF2-40B4-BE49-F238E27FC236}">
                <a16:creationId xmlns:a16="http://schemas.microsoft.com/office/drawing/2014/main" id="{95E70F5D-CB65-4251-AE4D-A87E30C4C49F}"/>
              </a:ext>
            </a:extLst>
          </p:cNvPr>
          <p:cNvPicPr>
            <a:picLocks noChangeAspect="1"/>
          </p:cNvPicPr>
          <p:nvPr/>
        </p:nvPicPr>
        <p:blipFill>
          <a:blip r:embed="rId3"/>
          <a:stretch>
            <a:fillRect/>
          </a:stretch>
        </p:blipFill>
        <p:spPr>
          <a:xfrm>
            <a:off x="663787" y="819790"/>
            <a:ext cx="6651413" cy="4247961"/>
          </a:xfrm>
          <a:prstGeom prst="rect">
            <a:avLst/>
          </a:prstGeom>
        </p:spPr>
      </p:pic>
    </p:spTree>
    <p:extLst>
      <p:ext uri="{BB962C8B-B14F-4D97-AF65-F5344CB8AC3E}">
        <p14:creationId xmlns:p14="http://schemas.microsoft.com/office/powerpoint/2010/main" val="35249161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252FD1-D3CF-E64E-80F8-969122C1B16B}"/>
              </a:ext>
            </a:extLst>
          </p:cNvPr>
          <p:cNvSpPr>
            <a:spLocks noGrp="1"/>
          </p:cNvSpPr>
          <p:nvPr>
            <p:ph type="title"/>
          </p:nvPr>
        </p:nvSpPr>
        <p:spPr>
          <a:xfrm>
            <a:off x="414336" y="2448500"/>
            <a:ext cx="8240713" cy="672744"/>
          </a:xfrm>
        </p:spPr>
        <p:txBody>
          <a:bodyPr/>
          <a:lstStyle/>
          <a:p>
            <a:r>
              <a:rPr lang="en-US" sz="3400" dirty="0"/>
              <a:t>Case Surveillance Modernization Efforts </a:t>
            </a:r>
          </a:p>
        </p:txBody>
      </p:sp>
      <p:sp>
        <p:nvSpPr>
          <p:cNvPr id="5" name="Text Placeholder 2">
            <a:extLst>
              <a:ext uri="{FF2B5EF4-FFF2-40B4-BE49-F238E27FC236}">
                <a16:creationId xmlns:a16="http://schemas.microsoft.com/office/drawing/2014/main" id="{BCD16CC9-A5E6-4385-A147-D99CA3BE18AB}"/>
              </a:ext>
            </a:extLst>
          </p:cNvPr>
          <p:cNvSpPr txBox="1">
            <a:spLocks/>
          </p:cNvSpPr>
          <p:nvPr/>
        </p:nvSpPr>
        <p:spPr>
          <a:xfrm>
            <a:off x="414337" y="3548313"/>
            <a:ext cx="7772400" cy="426244"/>
          </a:xfrm>
          <a:prstGeom prst="rect">
            <a:avLst/>
          </a:prstGeom>
        </p:spPr>
        <p:txBody>
          <a:bodyPr>
            <a:normAutofit lnSpcReduction="10000"/>
          </a:bodyPr>
          <a:lstStyle>
            <a:lvl1pPr marL="0" indent="0" algn="l" defTabSz="342900" rtl="0" eaLnBrk="1" latinLnBrk="0" hangingPunct="1">
              <a:spcBef>
                <a:spcPct val="20000"/>
              </a:spcBef>
              <a:buFont typeface="Arial"/>
              <a:buNone/>
              <a:defRPr sz="24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latinLnBrk="0" hangingPunct="1">
              <a:spcBef>
                <a:spcPct val="20000"/>
              </a:spcBef>
              <a:buClr>
                <a:schemeClr val="tx1"/>
              </a:buClr>
              <a:buFont typeface="Arial" panose="020B0604020202020204" pitchFamily="34" charset="0"/>
              <a:buChar char="•"/>
              <a:defRPr sz="20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latinLnBrk="0" hangingPunct="1">
              <a:spcBef>
                <a:spcPct val="20000"/>
              </a:spcBef>
              <a:buClr>
                <a:schemeClr val="tx1"/>
              </a:buClr>
              <a:buFont typeface="Arial"/>
              <a:buChar char="•"/>
              <a:defRPr sz="1800" b="0" i="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latinLnBrk="0" hangingPunct="1">
              <a:spcBef>
                <a:spcPct val="20000"/>
              </a:spcBef>
              <a:buClr>
                <a:schemeClr val="tx1"/>
              </a:buClr>
              <a:buFont typeface="Arial"/>
              <a:buChar char="»"/>
              <a:defRPr sz="1400" b="0" i="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a:ln>
                  <a:noFill/>
                </a:ln>
                <a:solidFill>
                  <a:srgbClr val="28434E"/>
                </a:solidFill>
                <a:effectLst/>
                <a:uLnTx/>
                <a:uFillTx/>
                <a:latin typeface="Calibri"/>
                <a:cs typeface="Calibri"/>
              </a:rPr>
              <a:t>Sara Johnston</a:t>
            </a: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9" name="Text Placeholder 2">
            <a:extLst>
              <a:ext uri="{FF2B5EF4-FFF2-40B4-BE49-F238E27FC236}">
                <a16:creationId xmlns:a16="http://schemas.microsoft.com/office/drawing/2014/main" id="{EF323C02-87D6-4D02-93EE-7E15118B211D}"/>
              </a:ext>
            </a:extLst>
          </p:cNvPr>
          <p:cNvSpPr txBox="1">
            <a:spLocks/>
          </p:cNvSpPr>
          <p:nvPr/>
        </p:nvSpPr>
        <p:spPr>
          <a:xfrm>
            <a:off x="414337" y="3852132"/>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NNDSS Program Lead  </a:t>
            </a:r>
          </a:p>
        </p:txBody>
      </p:sp>
      <p:sp>
        <p:nvSpPr>
          <p:cNvPr id="10" name="Text Placeholder 2">
            <a:extLst>
              <a:ext uri="{FF2B5EF4-FFF2-40B4-BE49-F238E27FC236}">
                <a16:creationId xmlns:a16="http://schemas.microsoft.com/office/drawing/2014/main" id="{B37278E5-0E0E-4D39-A995-D1350040FED9}"/>
              </a:ext>
            </a:extLst>
          </p:cNvPr>
          <p:cNvSpPr txBox="1">
            <a:spLocks/>
          </p:cNvSpPr>
          <p:nvPr/>
        </p:nvSpPr>
        <p:spPr>
          <a:xfrm>
            <a:off x="414337" y="4155951"/>
            <a:ext cx="7772400" cy="426244"/>
          </a:xfrm>
          <a:prstGeom prst="rect">
            <a:avLst/>
          </a:prstGeom>
        </p:spPr>
        <p:txBody>
          <a:bodyPr vert="horz" lIns="91440" tIns="45720" rIns="91440" bIns="45720" rtlCol="0" anchor="b">
            <a:normAutofit/>
          </a:bodyPr>
          <a:lstStyle>
            <a:lvl1pPr marL="0" indent="0" algn="l" defTabSz="914400" rtl="0" eaLnBrk="1" latinLnBrk="0" hangingPunct="1">
              <a:lnSpc>
                <a:spcPts val="2200"/>
              </a:lnSpc>
              <a:spcBef>
                <a:spcPts val="1000"/>
              </a:spcBef>
              <a:buFont typeface="Arial" panose="020B0604020202020204" pitchFamily="34" charset="0"/>
              <a:buNone/>
              <a:defRPr sz="2000" kern="1200" baseline="0">
                <a:solidFill>
                  <a:schemeClr val="bg2"/>
                </a:solidFill>
                <a:latin typeface="Calibri" pitchFamily="34"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400" kern="1200">
                <a:solidFill>
                  <a:schemeClr val="tx1">
                    <a:tint val="75000"/>
                  </a:schemeClr>
                </a:solidFill>
                <a:latin typeface="+mn-lt"/>
                <a:ea typeface="+mn-ea"/>
                <a:cs typeface="+mn-cs"/>
              </a:defRPr>
            </a:lvl9pPr>
          </a:lstStyle>
          <a:p>
            <a:pPr marL="0" marR="0" lvl="0" indent="0" algn="l" defTabSz="914377" rtl="0" eaLnBrk="1" fontAlgn="auto" latinLnBrk="0" hangingPunct="1">
              <a:lnSpc>
                <a:spcPts val="22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lumMod val="60000"/>
                    <a:lumOff val="40000"/>
                  </a:srgbClr>
                </a:solidFill>
                <a:effectLst/>
                <a:uLnTx/>
                <a:uFillTx/>
                <a:latin typeface="Calibri"/>
                <a:ea typeface="+mn-ea"/>
                <a:cs typeface="Calibri"/>
              </a:rPr>
              <a:t>Center for Surveillance, Epidemiology, and Laboratory Services </a:t>
            </a:r>
          </a:p>
        </p:txBody>
      </p:sp>
    </p:spTree>
    <p:extLst>
      <p:ext uri="{BB962C8B-B14F-4D97-AF65-F5344CB8AC3E}">
        <p14:creationId xmlns:p14="http://schemas.microsoft.com/office/powerpoint/2010/main" val="35577106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8CC914-036D-4606-9066-C6DB25C79544}"/>
              </a:ext>
            </a:extLst>
          </p:cNvPr>
          <p:cNvSpPr>
            <a:spLocks noGrp="1"/>
          </p:cNvSpPr>
          <p:nvPr>
            <p:ph type="ctrTitle"/>
          </p:nvPr>
        </p:nvSpPr>
        <p:spPr/>
        <p:txBody>
          <a:bodyPr/>
          <a:lstStyle/>
          <a:p>
            <a:r>
              <a:rPr lang="en-US" dirty="0"/>
              <a:t>Modernizing The NBS Platform</a:t>
            </a:r>
          </a:p>
        </p:txBody>
      </p:sp>
      <p:sp>
        <p:nvSpPr>
          <p:cNvPr id="3" name="Subtitle 2">
            <a:extLst>
              <a:ext uri="{FF2B5EF4-FFF2-40B4-BE49-F238E27FC236}">
                <a16:creationId xmlns:a16="http://schemas.microsoft.com/office/drawing/2014/main" id="{E9AC30A0-A302-440F-A864-DCF94FBA3651}"/>
              </a:ext>
            </a:extLst>
          </p:cNvPr>
          <p:cNvSpPr>
            <a:spLocks noGrp="1"/>
          </p:cNvSpPr>
          <p:nvPr>
            <p:ph type="subTitle" idx="1"/>
          </p:nvPr>
        </p:nvSpPr>
        <p:spPr/>
        <p:txBody>
          <a:bodyPr/>
          <a:lstStyle/>
          <a:p>
            <a:r>
              <a:rPr lang="en-US" dirty="0"/>
              <a:t>Advancing next-generation case surveillance</a:t>
            </a:r>
          </a:p>
        </p:txBody>
      </p:sp>
      <p:sp>
        <p:nvSpPr>
          <p:cNvPr id="4" name="Text Placeholder 3">
            <a:extLst>
              <a:ext uri="{FF2B5EF4-FFF2-40B4-BE49-F238E27FC236}">
                <a16:creationId xmlns:a16="http://schemas.microsoft.com/office/drawing/2014/main" id="{BB5EA2A1-C47B-4E70-964F-C1815CE7BDD7}"/>
              </a:ext>
            </a:extLst>
          </p:cNvPr>
          <p:cNvSpPr>
            <a:spLocks noGrp="1"/>
          </p:cNvSpPr>
          <p:nvPr>
            <p:ph type="body" idx="10"/>
          </p:nvPr>
        </p:nvSpPr>
        <p:spPr/>
        <p:txBody>
          <a:bodyPr>
            <a:normAutofit fontScale="92500" lnSpcReduction="20000"/>
          </a:bodyPr>
          <a:lstStyle/>
          <a:p>
            <a:r>
              <a:rPr lang="en-US" dirty="0"/>
              <a:t>June 28, 2022	</a:t>
            </a:r>
          </a:p>
        </p:txBody>
      </p:sp>
      <p:sp>
        <p:nvSpPr>
          <p:cNvPr id="10" name="Content Placeholder 4">
            <a:extLst>
              <a:ext uri="{FF2B5EF4-FFF2-40B4-BE49-F238E27FC236}">
                <a16:creationId xmlns:a16="http://schemas.microsoft.com/office/drawing/2014/main" id="{1EC81CB1-38C1-4DC1-BCA5-5BB67BD34073}"/>
              </a:ext>
            </a:extLst>
          </p:cNvPr>
          <p:cNvSpPr txBox="1">
            <a:spLocks/>
          </p:cNvSpPr>
          <p:nvPr/>
        </p:nvSpPr>
        <p:spPr>
          <a:xfrm>
            <a:off x="3568776" y="4481466"/>
            <a:ext cx="4629293" cy="703707"/>
          </a:xfrm>
          <a:prstGeom prst="rect">
            <a:avLst/>
          </a:prstGeom>
        </p:spPr>
        <p:txBody>
          <a:bodyPr lIns="91440" tIns="45720" rIns="91440" bIns="45720" anchor="t"/>
          <a:lst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600" b="0" i="0" u="none" strike="noStrike" kern="1200" cap="none" spc="0" normalizeH="0" baseline="0" noProof="0" dirty="0">
                <a:ln>
                  <a:noFill/>
                </a:ln>
                <a:solidFill>
                  <a:srgbClr val="28434E"/>
                </a:solidFill>
                <a:effectLst/>
                <a:uLnTx/>
                <a:uFillTx/>
                <a:latin typeface="Avenir Next LT Pro"/>
              </a:rPr>
              <a:t>Emory Meeks</a:t>
            </a:r>
          </a:p>
          <a:p>
            <a:pPr marL="0" marR="0" lvl="0" indent="0" algn="l"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kumimoji="0" lang="en-US" sz="1400" b="0" i="0" u="none" strike="noStrike" kern="1200" cap="none" spc="0" normalizeH="0" baseline="0" noProof="0" dirty="0">
                <a:ln>
                  <a:noFill/>
                </a:ln>
                <a:solidFill>
                  <a:srgbClr val="28434E">
                    <a:lumMod val="60000"/>
                    <a:lumOff val="40000"/>
                  </a:srgbClr>
                </a:solidFill>
                <a:effectLst/>
                <a:uLnTx/>
                <a:uFillTx/>
                <a:latin typeface="Avenir Next LT Pro"/>
              </a:rPr>
              <a:t>Chief, Information Systems Branch (ISB), DHIS</a:t>
            </a:r>
            <a:endParaRPr kumimoji="0" lang="en-US" sz="1400" b="0" i="0" u="none" strike="noStrike" kern="1200" cap="none" spc="0" normalizeH="0" baseline="0" noProof="0" dirty="0">
              <a:ln>
                <a:noFill/>
              </a:ln>
              <a:solidFill>
                <a:srgbClr val="28434E">
                  <a:lumMod val="60000"/>
                  <a:lumOff val="40000"/>
                </a:srgbClr>
              </a:solidFill>
              <a:effectLst/>
              <a:uLnTx/>
              <a:uFillTx/>
              <a:latin typeface="Avenir Next LT Pro" panose="020B0504020202020204" pitchFamily="34" charset="77"/>
            </a:endParaRPr>
          </a:p>
          <a:p>
            <a:pPr marL="0" marR="0" lvl="0" indent="0" algn="l"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1400" b="0" i="0" u="none" strike="noStrike" kern="1200" cap="none" spc="0" normalizeH="0" baseline="0" noProof="0" dirty="0">
              <a:ln>
                <a:noFill/>
              </a:ln>
              <a:solidFill>
                <a:srgbClr val="28434E"/>
              </a:solidFill>
              <a:effectLst/>
              <a:uLnTx/>
              <a:uFillTx/>
              <a:latin typeface="Avenir Next LT Pro" panose="020B0504020202020204" pitchFamily="34" charset="77"/>
            </a:endParaRPr>
          </a:p>
          <a:p>
            <a:pPr marL="0" marR="0" lvl="0" indent="0" algn="l"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rgbClr val="28434E"/>
              </a:solidFill>
              <a:effectLst/>
              <a:uLnTx/>
              <a:uFillTx/>
              <a:latin typeface="Avenir Next LT Pro" panose="020B0504020202020204" pitchFamily="34" charset="77"/>
            </a:endParaRPr>
          </a:p>
        </p:txBody>
      </p:sp>
      <p:sp>
        <p:nvSpPr>
          <p:cNvPr id="11" name="Content Placeholder 4">
            <a:extLst>
              <a:ext uri="{FF2B5EF4-FFF2-40B4-BE49-F238E27FC236}">
                <a16:creationId xmlns:a16="http://schemas.microsoft.com/office/drawing/2014/main" id="{59AEDFC7-DDC2-44BA-992A-2D60C49CA7DB}"/>
              </a:ext>
            </a:extLst>
          </p:cNvPr>
          <p:cNvSpPr txBox="1">
            <a:spLocks/>
          </p:cNvSpPr>
          <p:nvPr/>
        </p:nvSpPr>
        <p:spPr>
          <a:xfrm>
            <a:off x="269875" y="4481467"/>
            <a:ext cx="4302125" cy="703707"/>
          </a:xfrm>
          <a:prstGeom prst="rect">
            <a:avLst/>
          </a:prstGeom>
        </p:spPr>
        <p:txBody>
          <a:bodyPr lIns="91440" tIns="45720" rIns="91440" bIns="45720" anchor="t"/>
          <a:lstStyle>
            <a:lvl1pPr algn="l" defTabSz="342900" rtl="0" eaLnBrk="1" fontAlgn="base" hangingPunct="1">
              <a:spcBef>
                <a:spcPct val="20000"/>
              </a:spcBef>
              <a:spcAft>
                <a:spcPct val="0"/>
              </a:spcAft>
              <a:buFont typeface="Arial" panose="020B0604020202020204" pitchFamily="34" charset="0"/>
              <a:defRPr sz="24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1pPr>
            <a:lvl2pPr marL="557213" indent="-214313" algn="l" defTabSz="342900" rtl="0" eaLnBrk="1" fontAlgn="base" hangingPunct="1">
              <a:spcBef>
                <a:spcPct val="20000"/>
              </a:spcBef>
              <a:spcAft>
                <a:spcPct val="0"/>
              </a:spcAft>
              <a:buClr>
                <a:schemeClr val="tx1"/>
              </a:buClr>
              <a:buFont typeface="Arial" panose="020B0604020202020204" pitchFamily="34" charset="0"/>
              <a:buChar char="•"/>
              <a:defRPr sz="2000"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2pPr>
            <a:lvl3pPr marL="857250" indent="-171450" algn="l" defTabSz="342900" rtl="0" eaLnBrk="1" fontAlgn="base" hangingPunct="1">
              <a:spcBef>
                <a:spcPct val="20000"/>
              </a:spcBef>
              <a:spcAft>
                <a:spcPct val="0"/>
              </a:spcAft>
              <a:buClr>
                <a:schemeClr val="tx1"/>
              </a:buClr>
              <a:buFont typeface="Arial" panose="020B0604020202020204" pitchFamily="34" charset="0"/>
              <a:buChar char="•"/>
              <a:defRPr kern="1200">
                <a:solidFill>
                  <a:schemeClr val="tx1"/>
                </a:solidFill>
                <a:latin typeface="Avenir Next LT Pro" panose="020B0504020202020204" pitchFamily="34" charset="77"/>
                <a:ea typeface="Helvetica Neue" panose="02000503000000020004" pitchFamily="2" charset="0"/>
                <a:cs typeface="Helvetica Neue" panose="02000503000000020004" pitchFamily="2" charset="0"/>
              </a:defRPr>
            </a:lvl3pPr>
            <a:lvl4pPr marL="12001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4pPr>
            <a:lvl5pPr marL="1543050" indent="-171450" algn="l" defTabSz="342900" rtl="0" eaLnBrk="1" fontAlgn="base" hangingPunct="1">
              <a:spcBef>
                <a:spcPct val="20000"/>
              </a:spcBef>
              <a:spcAft>
                <a:spcPct val="0"/>
              </a:spcAft>
              <a:buClr>
                <a:schemeClr val="tx1"/>
              </a:buClr>
              <a:buFont typeface="Arial" panose="020B0604020202020204" pitchFamily="34" charset="0"/>
              <a:buChar char="»"/>
              <a:defRPr sz="1400" kern="1200">
                <a:solidFill>
                  <a:schemeClr val="tx1"/>
                </a:solidFill>
                <a:latin typeface="AvenirNext LT Pro Regular" panose="020B0504020202020204" pitchFamily="34" charset="77"/>
                <a:ea typeface="Helvetica Neue" panose="02000503000000020004" pitchFamily="2" charset="0"/>
                <a:cs typeface="Helvetica Neue" panose="02000503000000020004" pitchFamily="2" charset="0"/>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a:lstStyle>
          <a:p>
            <a:pPr marL="0" marR="0" lvl="0" indent="0" algn="l"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sz="1600" dirty="0">
                <a:solidFill>
                  <a:srgbClr val="28434E"/>
                </a:solidFill>
                <a:latin typeface="Avenir Next LT Pro"/>
              </a:rPr>
              <a:t>Jennifer Layden, MD, PHD</a:t>
            </a:r>
            <a:endParaRPr kumimoji="0" lang="en-US" sz="1600" b="0" i="0" u="none" strike="noStrike" kern="1200" cap="none" spc="0" normalizeH="0" baseline="0" noProof="0" dirty="0">
              <a:ln>
                <a:noFill/>
              </a:ln>
              <a:solidFill>
                <a:srgbClr val="28434E"/>
              </a:solidFill>
              <a:effectLst/>
              <a:uLnTx/>
              <a:uFillTx/>
              <a:latin typeface="Avenir Next LT Pro"/>
            </a:endParaRPr>
          </a:p>
          <a:p>
            <a:pPr marL="0" marR="0" lvl="0" indent="0" algn="l" defTabSz="342900" rtl="0" eaLnBrk="1" fontAlgn="base" latinLnBrk="0" hangingPunct="1">
              <a:lnSpc>
                <a:spcPct val="100000"/>
              </a:lnSpc>
              <a:spcBef>
                <a:spcPct val="20000"/>
              </a:spcBef>
              <a:spcAft>
                <a:spcPct val="0"/>
              </a:spcAft>
              <a:buClrTx/>
              <a:buSzTx/>
              <a:buFont typeface="Arial" panose="020B0604020202020204" pitchFamily="34" charset="0"/>
              <a:buNone/>
              <a:tabLst/>
              <a:defRPr/>
            </a:pPr>
            <a:r>
              <a:rPr lang="en-US" sz="1400" dirty="0">
                <a:solidFill>
                  <a:srgbClr val="28434E">
                    <a:lumMod val="60000"/>
                    <a:lumOff val="40000"/>
                  </a:srgbClr>
                </a:solidFill>
                <a:latin typeface="Avenir Next LT Pro"/>
              </a:rPr>
              <a:t>Deputy Director, DDPHSS</a:t>
            </a:r>
            <a:endParaRPr kumimoji="0" lang="en-US" sz="1400" b="0" i="0" u="none" strike="noStrike" kern="1200" cap="none" spc="0" normalizeH="0" baseline="0" noProof="0" dirty="0">
              <a:ln>
                <a:noFill/>
              </a:ln>
              <a:solidFill>
                <a:srgbClr val="28434E">
                  <a:lumMod val="60000"/>
                  <a:lumOff val="40000"/>
                </a:srgbClr>
              </a:solidFill>
              <a:effectLst/>
              <a:uLnTx/>
              <a:uFillTx/>
              <a:latin typeface="Avenir Next LT Pro" panose="020B0504020202020204" pitchFamily="34" charset="77"/>
            </a:endParaRPr>
          </a:p>
        </p:txBody>
      </p:sp>
    </p:spTree>
    <p:extLst>
      <p:ext uri="{BB962C8B-B14F-4D97-AF65-F5344CB8AC3E}">
        <p14:creationId xmlns:p14="http://schemas.microsoft.com/office/powerpoint/2010/main" val="2013955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709594-AA54-4C42-8A29-AF408630ABFD}"/>
              </a:ext>
            </a:extLst>
          </p:cNvPr>
          <p:cNvSpPr>
            <a:spLocks noGrp="1"/>
          </p:cNvSpPr>
          <p:nvPr>
            <p:ph type="title"/>
          </p:nvPr>
        </p:nvSpPr>
        <p:spPr/>
        <p:txBody>
          <a:bodyPr/>
          <a:lstStyle/>
          <a:p>
            <a:r>
              <a:rPr lang="en-US" dirty="0"/>
              <a:t>What is NBS? </a:t>
            </a:r>
          </a:p>
        </p:txBody>
      </p:sp>
      <p:sp>
        <p:nvSpPr>
          <p:cNvPr id="3" name="Content Placeholder 2">
            <a:extLst>
              <a:ext uri="{FF2B5EF4-FFF2-40B4-BE49-F238E27FC236}">
                <a16:creationId xmlns:a16="http://schemas.microsoft.com/office/drawing/2014/main" id="{A3707B1C-FDFB-4521-980F-671338B14D9E}"/>
              </a:ext>
            </a:extLst>
          </p:cNvPr>
          <p:cNvSpPr>
            <a:spLocks noGrp="1"/>
          </p:cNvSpPr>
          <p:nvPr>
            <p:ph idx="1"/>
          </p:nvPr>
        </p:nvSpPr>
        <p:spPr>
          <a:xfrm>
            <a:off x="452438" y="1113980"/>
            <a:ext cx="4256196" cy="3499248"/>
          </a:xfrm>
        </p:spPr>
        <p:txBody>
          <a:bodyPr/>
          <a:lstStyle/>
          <a:p>
            <a:pPr marL="342900" indent="-342900">
              <a:buFont typeface="Arial" panose="020B0604020202020204" pitchFamily="34" charset="0"/>
              <a:buChar char="•"/>
            </a:pPr>
            <a:r>
              <a:rPr lang="en-US" sz="2000" dirty="0"/>
              <a:t>Helps local, state, and territorial public health departments:</a:t>
            </a:r>
          </a:p>
          <a:p>
            <a:pPr marL="900113" lvl="1" indent="-342900"/>
            <a:r>
              <a:rPr lang="en-US" sz="1800" dirty="0"/>
              <a:t>manage their reportable disease data </a:t>
            </a:r>
          </a:p>
          <a:p>
            <a:pPr marL="900113" lvl="1" indent="-342900"/>
            <a:r>
              <a:rPr lang="en-US" sz="1800" dirty="0"/>
              <a:t>send case notifications to CDC</a:t>
            </a:r>
          </a:p>
          <a:p>
            <a:pPr marL="900113" lvl="1" indent="-342900"/>
            <a:endParaRPr lang="en-US" sz="1800" dirty="0"/>
          </a:p>
          <a:p>
            <a:pPr marL="342900" indent="-342900">
              <a:buFont typeface="Arial" panose="020B0604020202020204" pitchFamily="34" charset="0"/>
              <a:buChar char="•"/>
            </a:pPr>
            <a:r>
              <a:rPr lang="en-US" sz="2000" dirty="0">
                <a:latin typeface="Avenir Next LT Pro" panose="020B0504020202020204" pitchFamily="34" charset="0"/>
                <a:cs typeface="Calibri"/>
              </a:rPr>
              <a:t>Is a free platform for jurisdictions</a:t>
            </a:r>
          </a:p>
          <a:p>
            <a:pPr marL="342900" indent="-342900">
              <a:buFont typeface="Arial" panose="020B0604020202020204" pitchFamily="34" charset="0"/>
              <a:buChar char="•"/>
            </a:pPr>
            <a:endParaRPr lang="en-US" sz="2000" dirty="0">
              <a:latin typeface="Avenir Next LT Pro" panose="020B0504020202020204" pitchFamily="34" charset="0"/>
              <a:cs typeface="Calibri"/>
            </a:endParaRPr>
          </a:p>
          <a:p>
            <a:pPr marL="342900" indent="-342900">
              <a:buFont typeface="Arial" panose="020B0604020202020204" pitchFamily="34" charset="0"/>
              <a:buChar char="•"/>
            </a:pPr>
            <a:r>
              <a:rPr lang="en-US" sz="2000" dirty="0">
                <a:latin typeface="Avenir Next LT Pro" panose="020B0504020202020204" pitchFamily="34" charset="0"/>
                <a:ea typeface="Times New Roman" panose="02020603050405020304" pitchFamily="18" charset="0"/>
                <a:cs typeface="Arial" panose="020B0604020202020204" pitchFamily="34" charset="0"/>
              </a:rPr>
              <a:t>Used by 27 health departments</a:t>
            </a:r>
          </a:p>
          <a:p>
            <a:pPr marL="342900" indent="-342900">
              <a:buFont typeface="Arial" panose="020B0604020202020204" pitchFamily="34" charset="0"/>
              <a:buChar char="•"/>
            </a:pPr>
            <a:endParaRPr lang="en-US" dirty="0">
              <a:latin typeface="Avenir Next LT Pro" panose="020B0504020202020204" pitchFamily="34" charset="0"/>
              <a:cs typeface="Calibri"/>
            </a:endParaRPr>
          </a:p>
          <a:p>
            <a:pPr marL="900113" lvl="1" indent="-342900"/>
            <a:endParaRPr lang="en-US" dirty="0"/>
          </a:p>
          <a:p>
            <a:pPr marL="900113" lvl="1" indent="-342900"/>
            <a:endParaRPr lang="en-US" dirty="0"/>
          </a:p>
        </p:txBody>
      </p:sp>
      <p:sp>
        <p:nvSpPr>
          <p:cNvPr id="4" name="Slide Number Placeholder 3">
            <a:extLst>
              <a:ext uri="{FF2B5EF4-FFF2-40B4-BE49-F238E27FC236}">
                <a16:creationId xmlns:a16="http://schemas.microsoft.com/office/drawing/2014/main" id="{A2A00B2D-1FD1-42FE-83C6-82869532D4CE}"/>
              </a:ext>
            </a:extLst>
          </p:cNvPr>
          <p:cNvSpPr>
            <a:spLocks noGrp="1"/>
          </p:cNvSpPr>
          <p:nvPr>
            <p:ph type="sldNum" sz="quarter" idx="10"/>
          </p:nvPr>
        </p:nvSpPr>
        <p:spPr/>
        <p:txBody>
          <a:bodyPr/>
          <a:lstStyle/>
          <a:p>
            <a:pPr>
              <a:defRPr/>
            </a:pPr>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defRPr/>
              </a:pPr>
              <a:t>7</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pPr>
              <a:defRPr/>
            </a:pPr>
            <a:endParaRPr lang="en-US" dirty="0"/>
          </a:p>
        </p:txBody>
      </p:sp>
      <p:pic>
        <p:nvPicPr>
          <p:cNvPr id="11" name="Picture 10" descr="Jurisdictions using NBS reflected on map">
            <a:extLst>
              <a:ext uri="{FF2B5EF4-FFF2-40B4-BE49-F238E27FC236}">
                <a16:creationId xmlns:a16="http://schemas.microsoft.com/office/drawing/2014/main" id="{85D21588-51A6-4B27-9D53-EDC1A5F2C1FC}"/>
              </a:ext>
            </a:extLst>
          </p:cNvPr>
          <p:cNvPicPr>
            <a:picLocks noChangeAspect="1"/>
          </p:cNvPicPr>
          <p:nvPr/>
        </p:nvPicPr>
        <p:blipFill>
          <a:blip r:embed="rId3"/>
          <a:stretch>
            <a:fillRect/>
          </a:stretch>
        </p:blipFill>
        <p:spPr>
          <a:xfrm>
            <a:off x="5588087" y="1812360"/>
            <a:ext cx="3553442" cy="2106633"/>
          </a:xfrm>
          <a:prstGeom prst="rect">
            <a:avLst/>
          </a:prstGeom>
        </p:spPr>
      </p:pic>
      <p:sp>
        <p:nvSpPr>
          <p:cNvPr id="12" name="Rectangle 11">
            <a:extLst>
              <a:ext uri="{FF2B5EF4-FFF2-40B4-BE49-F238E27FC236}">
                <a16:creationId xmlns:a16="http://schemas.microsoft.com/office/drawing/2014/main" id="{A037F215-2BC1-4DDD-B6A4-C67153380647}"/>
              </a:ext>
              <a:ext uri="{C183D7F6-B498-43B3-948B-1728B52AA6E4}">
                <adec:decorative xmlns:adec="http://schemas.microsoft.com/office/drawing/2017/decorative" val="1"/>
              </a:ext>
            </a:extLst>
          </p:cNvPr>
          <p:cNvSpPr/>
          <p:nvPr/>
        </p:nvSpPr>
        <p:spPr>
          <a:xfrm>
            <a:off x="8240514" y="3358840"/>
            <a:ext cx="904283" cy="493826"/>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3" name="Picture 12" descr="NBS Territories ">
            <a:extLst>
              <a:ext uri="{FF2B5EF4-FFF2-40B4-BE49-F238E27FC236}">
                <a16:creationId xmlns:a16="http://schemas.microsoft.com/office/drawing/2014/main" id="{D4A1B757-A0DD-44B1-94C4-1E07F550657A}"/>
              </a:ext>
            </a:extLst>
          </p:cNvPr>
          <p:cNvPicPr>
            <a:picLocks noChangeAspect="1"/>
          </p:cNvPicPr>
          <p:nvPr/>
        </p:nvPicPr>
        <p:blipFill>
          <a:blip r:embed="rId4"/>
          <a:stretch>
            <a:fillRect/>
          </a:stretch>
        </p:blipFill>
        <p:spPr>
          <a:xfrm>
            <a:off x="5203166" y="3604133"/>
            <a:ext cx="1565299" cy="1278478"/>
          </a:xfrm>
          <a:prstGeom prst="rect">
            <a:avLst/>
          </a:prstGeom>
        </p:spPr>
      </p:pic>
      <p:pic>
        <p:nvPicPr>
          <p:cNvPr id="14" name="Picture 13" descr="Territories using NBS Puerto Rico and USVI">
            <a:extLst>
              <a:ext uri="{FF2B5EF4-FFF2-40B4-BE49-F238E27FC236}">
                <a16:creationId xmlns:a16="http://schemas.microsoft.com/office/drawing/2014/main" id="{C918992D-7BDA-485B-A276-EA05C7970633}"/>
              </a:ext>
            </a:extLst>
          </p:cNvPr>
          <p:cNvPicPr>
            <a:picLocks noChangeAspect="1"/>
          </p:cNvPicPr>
          <p:nvPr/>
        </p:nvPicPr>
        <p:blipFill>
          <a:blip r:embed="rId5"/>
          <a:stretch>
            <a:fillRect/>
          </a:stretch>
        </p:blipFill>
        <p:spPr>
          <a:xfrm>
            <a:off x="7671591" y="4144412"/>
            <a:ext cx="968992" cy="364430"/>
          </a:xfrm>
          <a:prstGeom prst="rect">
            <a:avLst/>
          </a:prstGeom>
        </p:spPr>
      </p:pic>
    </p:spTree>
    <p:extLst>
      <p:ext uri="{BB962C8B-B14F-4D97-AF65-F5344CB8AC3E}">
        <p14:creationId xmlns:p14="http://schemas.microsoft.com/office/powerpoint/2010/main" val="28333734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b="0" dirty="0">
                <a:ea typeface="Batang" panose="02030600000101010101" pitchFamily="18" charset="-127"/>
              </a:rPr>
              <a:t>CDC Leadership’s Commitment</a:t>
            </a:r>
            <a:endParaRPr lang="en-US" b="0" dirty="0">
              <a:latin typeface="Avenir Next LT Pro Demi" panose="020B0704020202020204" pitchFamily="34" charset="0"/>
              <a:ea typeface="Batang" panose="02030600000101010101" pitchFamily="18" charset="-127"/>
            </a:endParaRPr>
          </a:p>
        </p:txBody>
      </p:sp>
      <p:sp>
        <p:nvSpPr>
          <p:cNvPr id="7" name="Content Placeholder 2"/>
          <p:cNvSpPr>
            <a:spLocks noGrp="1"/>
          </p:cNvSpPr>
          <p:nvPr>
            <p:ph idx="1"/>
          </p:nvPr>
        </p:nvSpPr>
        <p:spPr>
          <a:xfrm>
            <a:off x="546538" y="987972"/>
            <a:ext cx="8140262" cy="3594538"/>
          </a:xfrm>
        </p:spPr>
        <p:txBody>
          <a:bodyPr/>
          <a:lstStyle/>
          <a:p>
            <a:pPr marL="342900" indent="-342900">
              <a:buFont typeface="Arial" panose="020B0604020202020204" pitchFamily="34" charset="0"/>
              <a:buChar char="•"/>
              <a:tabLst>
                <a:tab pos="461963" algn="l"/>
              </a:tabLst>
            </a:pPr>
            <a:r>
              <a:rPr lang="en-US" altLang="en-US" dirty="0">
                <a:latin typeface="Avenir Next LT Pro"/>
              </a:rPr>
              <a:t>Opportunity to strengthen surveillance across the entire public health data infrastructure</a:t>
            </a:r>
          </a:p>
          <a:p>
            <a:pPr>
              <a:tabLst>
                <a:tab pos="461963" algn="l"/>
              </a:tabLst>
            </a:pPr>
            <a:endParaRPr lang="en-US" altLang="en-US" dirty="0"/>
          </a:p>
          <a:p>
            <a:pPr marL="342900" indent="-342900">
              <a:buFont typeface="Arial" panose="020B0604020202020204" pitchFamily="34" charset="0"/>
              <a:buChar char="•"/>
              <a:tabLst>
                <a:tab pos="461963" algn="l"/>
              </a:tabLst>
            </a:pPr>
            <a:r>
              <a:rPr lang="en-US" altLang="en-US" dirty="0">
                <a:latin typeface="Avenir Next LT Pro"/>
              </a:rPr>
              <a:t>Support through funding and collaboration to drive innovation</a:t>
            </a:r>
          </a:p>
          <a:p>
            <a:pPr marL="342900" indent="-342900">
              <a:buFont typeface="Arial" panose="020B0604020202020204" pitchFamily="34" charset="0"/>
              <a:buChar char="•"/>
              <a:tabLst>
                <a:tab pos="461963" algn="l"/>
              </a:tabLst>
            </a:pPr>
            <a:endParaRPr lang="en-US" dirty="0">
              <a:latin typeface="Avenir Next LT Pro"/>
            </a:endParaRPr>
          </a:p>
          <a:p>
            <a:pPr marL="342900" indent="-342900">
              <a:buFont typeface="Arial" panose="020B0604020202020204" pitchFamily="34" charset="0"/>
              <a:buChar char="•"/>
              <a:tabLst>
                <a:tab pos="461963" algn="l"/>
              </a:tabLst>
            </a:pPr>
            <a:r>
              <a:rPr lang="en-US" dirty="0">
                <a:latin typeface="Avenir Next LT Pro"/>
              </a:rPr>
              <a:t>Benefits across public health through new technical standards, best practices, and lessons learned for improving other systems</a:t>
            </a:r>
            <a:endParaRPr lang="en-US" altLang="en-US" dirty="0">
              <a:latin typeface="Avenir Next LT Pro"/>
            </a:endParaRPr>
          </a:p>
          <a:p>
            <a:pPr marL="342900" indent="-342900">
              <a:buFont typeface="Arial" panose="020B0604020202020204" pitchFamily="34" charset="0"/>
              <a:buChar char="•"/>
              <a:tabLst>
                <a:tab pos="461963" algn="l"/>
              </a:tabLst>
            </a:pPr>
            <a:endParaRPr lang="en-US" altLang="en-US" sz="2000" dirty="0"/>
          </a:p>
        </p:txBody>
      </p:sp>
      <p:sp>
        <p:nvSpPr>
          <p:cNvPr id="4" name="Slide Number Placeholder 3"/>
          <p:cNvSpPr>
            <a:spLocks noGrp="1"/>
          </p:cNvSpPr>
          <p:nvPr>
            <p:ph type="sldNum" sz="quarter" idx="10"/>
          </p:nvPr>
        </p:nvSpPr>
        <p:spPr>
          <a:xfrm>
            <a:off x="8543925" y="4710083"/>
            <a:ext cx="461963" cy="274637"/>
          </a:xfrm>
        </p:spPr>
        <p:txBody>
          <a:bodyPr/>
          <a:lstStyle/>
          <a:p>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t>8</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endParaRPr lang="en-US" dirty="0"/>
          </a:p>
        </p:txBody>
      </p:sp>
    </p:spTree>
    <p:extLst>
      <p:ext uri="{BB962C8B-B14F-4D97-AF65-F5344CB8AC3E}">
        <p14:creationId xmlns:p14="http://schemas.microsoft.com/office/powerpoint/2010/main" val="8814816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p:txBody>
          <a:bodyPr/>
          <a:lstStyle/>
          <a:p>
            <a:r>
              <a:rPr lang="en-US" altLang="en-US" b="0" dirty="0">
                <a:latin typeface="Avenir Next LT Pro Demi" panose="020B0704020202020204" pitchFamily="34" charset="0"/>
                <a:ea typeface="Batang" panose="02030600000101010101" pitchFamily="18" charset="-127"/>
              </a:rPr>
              <a:t>What is Driving NBS Modernization?</a:t>
            </a:r>
            <a:endParaRPr lang="en-US" b="0" dirty="0">
              <a:latin typeface="Avenir Next LT Pro Demi" panose="020B0704020202020204" pitchFamily="34" charset="0"/>
              <a:ea typeface="Batang" panose="02030600000101010101" pitchFamily="18" charset="-127"/>
            </a:endParaRPr>
          </a:p>
        </p:txBody>
      </p:sp>
      <p:sp>
        <p:nvSpPr>
          <p:cNvPr id="7" name="Content Placeholder 2"/>
          <p:cNvSpPr>
            <a:spLocks noGrp="1"/>
          </p:cNvSpPr>
          <p:nvPr>
            <p:ph idx="1"/>
          </p:nvPr>
        </p:nvSpPr>
        <p:spPr>
          <a:xfrm>
            <a:off x="452438" y="1095374"/>
            <a:ext cx="8386761" cy="3989092"/>
          </a:xfrm>
        </p:spPr>
        <p:txBody>
          <a:bodyPr/>
          <a:lstStyle/>
          <a:p>
            <a:pPr marL="342900" indent="-342900">
              <a:buChar char="•"/>
            </a:pPr>
            <a:r>
              <a:rPr lang="en-US" altLang="en-US" dirty="0">
                <a:latin typeface="Avenir Next LT Pro"/>
              </a:rPr>
              <a:t>CDC assessed NBS in 2021</a:t>
            </a:r>
            <a:endParaRPr lang="en-US" dirty="0"/>
          </a:p>
          <a:p>
            <a:endParaRPr lang="en-US" altLang="en-US" dirty="0"/>
          </a:p>
          <a:p>
            <a:pPr marL="342900" indent="-342900">
              <a:buChar char="•"/>
            </a:pPr>
            <a:r>
              <a:rPr lang="en-US" altLang="en-US" dirty="0">
                <a:latin typeface="Avenir Next LT Pro"/>
              </a:rPr>
              <a:t>CDC also worked with the US Digital Service team to conduct listening sessions with current NBS users</a:t>
            </a:r>
            <a:endParaRPr lang="en-US" altLang="en-US" dirty="0"/>
          </a:p>
          <a:p>
            <a:pPr marL="342900" indent="-342900">
              <a:buChar char="•"/>
            </a:pPr>
            <a:endParaRPr lang="en-US" altLang="en-US" dirty="0">
              <a:latin typeface="Avenir Next LT Pro"/>
            </a:endParaRPr>
          </a:p>
          <a:p>
            <a:pPr marL="342900" indent="-342900">
              <a:buChar char="•"/>
            </a:pPr>
            <a:r>
              <a:rPr lang="en-US" altLang="en-US" dirty="0">
                <a:latin typeface="Avenir Next LT Pro"/>
              </a:rPr>
              <a:t>CDC used findings to develop high-level goals</a:t>
            </a:r>
            <a:endParaRPr lang="en-US" altLang="en-US" dirty="0"/>
          </a:p>
          <a:p>
            <a:br>
              <a:rPr lang="en-US" dirty="0"/>
            </a:br>
            <a:endParaRPr lang="en-US" altLang="en-US" dirty="0"/>
          </a:p>
        </p:txBody>
      </p:sp>
      <p:sp>
        <p:nvSpPr>
          <p:cNvPr id="4" name="Slide Number Placeholder 3"/>
          <p:cNvSpPr>
            <a:spLocks noGrp="1"/>
          </p:cNvSpPr>
          <p:nvPr>
            <p:ph type="sldNum" sz="quarter" idx="10"/>
          </p:nvPr>
        </p:nvSpPr>
        <p:spPr/>
        <p:txBody>
          <a:bodyPr/>
          <a:lstStyle/>
          <a:p>
            <a:fld id="{39D59B3E-F2E5-164E-B82C-1166B3CC2CE2}" type="slidenum">
              <a:rPr kumimoji="0" lang="en-US" altLang="en-US" sz="800" b="1" i="0" u="none" strike="noStrike" kern="1200" cap="none" spc="0" normalizeH="0" baseline="0" noProof="0" smtClean="0">
                <a:ln>
                  <a:noFill/>
                </a:ln>
                <a:solidFill>
                  <a:srgbClr val="28434E"/>
                </a:solidFill>
                <a:effectLst/>
                <a:uLnTx/>
                <a:uFillTx/>
                <a:latin typeface="Avenir Next LT Pro" panose="020B0504020202020204" pitchFamily="34" charset="77"/>
              </a:rPr>
              <a:pPr/>
              <a:t>9</a:t>
            </a:fld>
            <a:endParaRPr kumimoji="0" lang="en-US" altLang="en-US" sz="800" b="1" i="0" u="none" strike="noStrike" kern="1200" cap="none" spc="0" normalizeH="0" baseline="0" noProof="0" dirty="0">
              <a:ln>
                <a:noFill/>
              </a:ln>
              <a:solidFill>
                <a:srgbClr val="28434E"/>
              </a:solidFill>
              <a:effectLst/>
              <a:uLnTx/>
              <a:uFillTx/>
              <a:latin typeface="Avenir Next LT Pro" panose="020B0504020202020204" pitchFamily="34" charset="77"/>
            </a:endParaRPr>
          </a:p>
          <a:p>
            <a:endParaRPr lang="en-US" dirty="0"/>
          </a:p>
        </p:txBody>
      </p:sp>
    </p:spTree>
    <p:extLst>
      <p:ext uri="{BB962C8B-B14F-4D97-AF65-F5344CB8AC3E}">
        <p14:creationId xmlns:p14="http://schemas.microsoft.com/office/powerpoint/2010/main" val="3661436649"/>
      </p:ext>
    </p:extLst>
  </p:cSld>
  <p:clrMapOvr>
    <a:masterClrMapping/>
  </p:clrMapOvr>
</p:sld>
</file>

<file path=ppt/theme/theme1.xml><?xml version="1.0" encoding="utf-8"?>
<a:theme xmlns:a="http://schemas.openxmlformats.org/drawingml/2006/main" name="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SHARE Special Session - Modernization of NBS" id="{3322D241-9F5E-4069-AD1B-3D254E05854D}" vid="{06FF2975-48DA-494B-8A17-96D805B8F77C}"/>
    </a:ext>
  </a:extLst>
</a:theme>
</file>

<file path=ppt/theme/theme2.xml><?xml version="1.0" encoding="utf-8"?>
<a:theme xmlns:a="http://schemas.openxmlformats.org/drawingml/2006/main" name="Default Theme">
  <a:themeElements>
    <a:clrScheme name="Custom 10">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0E4C9F"/>
      </a:hlink>
      <a:folHlink>
        <a:srgbClr val="2942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  -  Read-Only" id="{F59A6135-0304-40AE-A6D0-C9D07AAB90A9}" vid="{CC3C83E7-F24D-4DFD-B66B-0D6DB17B041B}"/>
    </a:ext>
  </a:extLst>
</a:theme>
</file>

<file path=ppt/theme/theme3.xml><?xml version="1.0" encoding="utf-8"?>
<a:theme xmlns:a="http://schemas.openxmlformats.org/drawingml/2006/main" name="1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Default Theme">
  <a:themeElements>
    <a:clrScheme name="Custom 29">
      <a:dk1>
        <a:srgbClr val="28434E"/>
      </a:dk1>
      <a:lt1>
        <a:srgbClr val="FAD14C"/>
      </a:lt1>
      <a:dk2>
        <a:srgbClr val="7D98A4"/>
      </a:dk2>
      <a:lt2>
        <a:srgbClr val="FEFAE2"/>
      </a:lt2>
      <a:accent1>
        <a:srgbClr val="A20031"/>
      </a:accent1>
      <a:accent2>
        <a:srgbClr val="752F8A"/>
      </a:accent2>
      <a:accent3>
        <a:srgbClr val="0149A5"/>
      </a:accent3>
      <a:accent4>
        <a:srgbClr val="B5C5D2"/>
      </a:accent4>
      <a:accent5>
        <a:srgbClr val="FFEAB3"/>
      </a:accent5>
      <a:accent6>
        <a:srgbClr val="FEF7E0"/>
      </a:accent6>
      <a:hlink>
        <a:srgbClr val="29424D"/>
      </a:hlink>
      <a:folHlink>
        <a:srgbClr val="0E4C9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CSELS-PPT-Template-04-11-2022.pptx" id="{B93D2BC9-4DC3-4AD2-9C51-1683E0054BB1}" vid="{F5F13B8C-A0C4-4CB0-8378-68CF4C691159}"/>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2.xml><?xml version="1.0" encoding="utf-8"?>
<p:properties xmlns:p="http://schemas.microsoft.com/office/2006/metadata/properties" xmlns:xsi="http://www.w3.org/2001/XMLSchema-instance" xmlns:pc="http://schemas.microsoft.com/office/infopath/2007/PartnerControls">
  <documentManagement>
    <_dlc_DocId xmlns="0724e717-bbe7-4e48-ae6a-faff532bb476">CSELS-410757987-1293</_dlc_DocId>
    <_dlc_DocIdUrl xmlns="0724e717-bbe7-4e48-ae6a-faff532bb476">
      <Url>https://cdc.sharepoint.com/sites/CSELS/DHIS/OD/comms/_layouts/15/DocIdRedir.aspx?ID=CSELS-410757987-1293</Url>
      <Description>CSELS-410757987-1293</Description>
    </_dlc_DocIdUrl>
    <Materials_x0020_Type xmlns="e9e77bf8-5d4a-4e97-a14f-607cfcee98f7">Acronyms and Terms</Materials_x0020_Type>
    <TaxCatchAll xmlns="0724e717-bbe7-4e48-ae6a-faff532bb476" xsi:nil="true"/>
    <lcf76f155ced4ddcb4097134ff3c332f xmlns="e9e77bf8-5d4a-4e97-a14f-607cfcee98f7">
      <Terms xmlns="http://schemas.microsoft.com/office/infopath/2007/PartnerControls"/>
    </lcf76f155ced4ddcb4097134ff3c332f>
    <SharedWithUsers xmlns="17e20a82-03c2-467d-955f-ce935a0155fc">
      <UserInfo>
        <DisplayName>Srinivasan, Indira (CDC/DDPHSS/CSELS/DHIS)</DisplayName>
        <AccountId>1210</AccountId>
        <AccountType/>
      </UserInfo>
      <UserInfo>
        <DisplayName>Anandappa, Marion (CDC/DDPHSS/CSELS/DHIS)</DisplayName>
        <AccountId>1208</AccountId>
        <AccountType/>
      </UserInfo>
      <UserInfo>
        <DisplayName>Myers, Heather (CDC/OD/OCS)</DisplayName>
        <AccountId>25580</AccountId>
        <AccountType/>
      </UserInfo>
      <UserInfo>
        <DisplayName>Lutz, Pamela (CDC/DDPHSS/OD)</DisplayName>
        <AccountId>1573</AccountId>
        <AccountType/>
      </UserInfo>
      <UserInfo>
        <DisplayName>Mann, Taylor (CDC/DDPHSS/OD)</DisplayName>
        <AccountId>6455</AccountId>
        <AccountType/>
      </UserInfo>
      <UserInfo>
        <DisplayName>Pitts, Dana L. (CDC/DDPHSS/OD)</DisplayName>
        <AccountId>124</AccountId>
        <AccountType/>
      </UserInfo>
      <UserInfo>
        <DisplayName>Alexander, Jessica (CDC/DDPHSS/OD) (CTR)</DisplayName>
        <AccountId>15989</AccountId>
        <AccountType/>
      </UserInfo>
      <UserInfo>
        <DisplayName>Thomas, Jason (CDC/DDPHSS/CSELS/DHIS)</DisplayName>
        <AccountId>1212</AccountId>
        <AccountType/>
      </UserInfo>
      <UserInfo>
        <DisplayName>Debord, Scott (CDC/DDPHSS/CSELS/DHIS)</DisplayName>
        <AccountId>1188</AccountId>
        <AccountType/>
      </UserInfo>
    </SharedWithUser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82C1420528480B479EBD4D636EC92B40" ma:contentTypeVersion="1308" ma:contentTypeDescription="Create a new document." ma:contentTypeScope="" ma:versionID="f669f5c7feb18a4da7cd90bfc754285b">
  <xsd:schema xmlns:xsd="http://www.w3.org/2001/XMLSchema" xmlns:xs="http://www.w3.org/2001/XMLSchema" xmlns:p="http://schemas.microsoft.com/office/2006/metadata/properties" xmlns:ns2="0724e717-bbe7-4e48-ae6a-faff532bb476" xmlns:ns3="e9e77bf8-5d4a-4e97-a14f-607cfcee98f7" xmlns:ns4="17e20a82-03c2-467d-955f-ce935a0155fc" targetNamespace="http://schemas.microsoft.com/office/2006/metadata/properties" ma:root="true" ma:fieldsID="1487532d0ec153e617dfeefda6d9bd23" ns2:_="" ns3:_="" ns4:_="">
    <xsd:import namespace="0724e717-bbe7-4e48-ae6a-faff532bb476"/>
    <xsd:import namespace="e9e77bf8-5d4a-4e97-a14f-607cfcee98f7"/>
    <xsd:import namespace="17e20a82-03c2-467d-955f-ce935a0155fc"/>
    <xsd:element name="properties">
      <xsd:complexType>
        <xsd:sequence>
          <xsd:element name="documentManagement">
            <xsd:complexType>
              <xsd:all>
                <xsd:element ref="ns2:_dlc_DocId" minOccurs="0"/>
                <xsd:element ref="ns2:_dlc_DocIdUrl" minOccurs="0"/>
                <xsd:element ref="ns2:_dlc_DocIdPersistId" minOccurs="0"/>
                <xsd:element ref="ns3:Materials_x0020_Type"/>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24e717-bbe7-4e48-ae6a-faff532bb47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TaxCatchAll" ma:index="23" nillable="true" ma:displayName="Taxonomy Catch All Column" ma:hidden="true" ma:list="{dcbfa1dc-7cb6-48b7-9934-8ecf856eb30f}" ma:internalName="TaxCatchAll" ma:showField="CatchAllData" ma:web="0724e717-bbe7-4e48-ae6a-faff532bb47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9e77bf8-5d4a-4e97-a14f-607cfcee98f7" elementFormDefault="qualified">
    <xsd:import namespace="http://schemas.microsoft.com/office/2006/documentManagement/types"/>
    <xsd:import namespace="http://schemas.microsoft.com/office/infopath/2007/PartnerControls"/>
    <xsd:element name="Materials_x0020_Type" ma:index="11" ma:displayName="Materials Type" ma:default="Acronyms and Terms" ma:format="Dropdown" ma:internalName="Materials_x0020_Type" ma:readOnly="false">
      <xsd:simpleType>
        <xsd:restriction base="dms:Choice">
          <xsd:enumeration value="Acronyms and Terms"/>
          <xsd:enumeration value="Events Planning Materials"/>
          <xsd:enumeration value="Reports, Plans"/>
          <xsd:enumeration value="Web Team"/>
        </xsd:restriction>
      </xsd:simpleType>
    </xsd:element>
    <xsd:element name="MediaServiceMetadata" ma:index="12" nillable="true" ma:displayName="MediaServiceMetadata" ma:hidden="true" ma:internalName="MediaServiceMetadata" ma:readOnly="true">
      <xsd:simpleType>
        <xsd:restriction base="dms:Note"/>
      </xsd:simpleType>
    </xsd:element>
    <xsd:element name="MediaServiceFastMetadata" ma:index="13"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353dbe8-8260-4ccf-8219-3d2995e6fa15"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17e20a82-03c2-467d-955f-ce935a0155f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7AF2F3-5D9E-4E71-AE07-DC8E8BC7EF95}">
  <ds:schemaRefs>
    <ds:schemaRef ds:uri="http://schemas.microsoft.com/sharepoint/events"/>
  </ds:schemaRefs>
</ds:datastoreItem>
</file>

<file path=customXml/itemProps2.xml><?xml version="1.0" encoding="utf-8"?>
<ds:datastoreItem xmlns:ds="http://schemas.openxmlformats.org/officeDocument/2006/customXml" ds:itemID="{47AEC927-F8FE-404F-8D27-5586E6D4009E}">
  <ds:schemaRefs>
    <ds:schemaRef ds:uri="http://www.w3.org/XML/1998/namespace"/>
    <ds:schemaRef ds:uri="http://schemas.microsoft.com/office/2006/documentManagement/types"/>
    <ds:schemaRef ds:uri="http://purl.org/dc/terms/"/>
    <ds:schemaRef ds:uri="http://schemas.microsoft.com/office/2006/metadata/properties"/>
    <ds:schemaRef ds:uri="0724e717-bbe7-4e48-ae6a-faff532bb476"/>
    <ds:schemaRef ds:uri="http://purl.org/dc/dcmitype/"/>
    <ds:schemaRef ds:uri="http://purl.org/dc/elements/1.1/"/>
    <ds:schemaRef ds:uri="http://schemas.microsoft.com/office/infopath/2007/PartnerControls"/>
    <ds:schemaRef ds:uri="http://schemas.openxmlformats.org/package/2006/metadata/core-properties"/>
    <ds:schemaRef ds:uri="17e20a82-03c2-467d-955f-ce935a0155fc"/>
    <ds:schemaRef ds:uri="e9e77bf8-5d4a-4e97-a14f-607cfcee98f7"/>
  </ds:schemaRefs>
</ds:datastoreItem>
</file>

<file path=customXml/itemProps3.xml><?xml version="1.0" encoding="utf-8"?>
<ds:datastoreItem xmlns:ds="http://schemas.openxmlformats.org/officeDocument/2006/customXml" ds:itemID="{2F8C6465-C5A3-4B51-934C-715B8B257A2D}">
  <ds:schemaRefs>
    <ds:schemaRef ds:uri="http://schemas.microsoft.com/sharepoint/v3/contenttype/forms"/>
  </ds:schemaRefs>
</ds:datastoreItem>
</file>

<file path=customXml/itemProps4.xml><?xml version="1.0" encoding="utf-8"?>
<ds:datastoreItem xmlns:ds="http://schemas.openxmlformats.org/officeDocument/2006/customXml" ds:itemID="{E0613F53-5009-4766-AD24-86744CC8B41C}">
  <ds:schemaRefs>
    <ds:schemaRef ds:uri="0724e717-bbe7-4e48-ae6a-faff532bb476"/>
    <ds:schemaRef ds:uri="17e20a82-03c2-467d-955f-ce935a0155fc"/>
    <ds:schemaRef ds:uri="e9e77bf8-5d4a-4e97-a14f-607cfcee98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192</TotalTime>
  <Words>714</Words>
  <Application>Microsoft Office PowerPoint</Application>
  <PresentationFormat>On-screen Show (16:9)</PresentationFormat>
  <Paragraphs>128</Paragraphs>
  <Slides>16</Slides>
  <Notes>12</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16</vt:i4>
      </vt:variant>
    </vt:vector>
  </HeadingPairs>
  <TitlesOfParts>
    <vt:vector size="28" baseType="lpstr">
      <vt:lpstr>Arial</vt:lpstr>
      <vt:lpstr>Avenir Next LT Pro</vt:lpstr>
      <vt:lpstr>Avenir Next LT Pro Demi</vt:lpstr>
      <vt:lpstr>AvenirNext LT Pro Regular</vt:lpstr>
      <vt:lpstr>Calibri</vt:lpstr>
      <vt:lpstr>Courier New</vt:lpstr>
      <vt:lpstr>Symbol</vt:lpstr>
      <vt:lpstr>Wingdings</vt:lpstr>
      <vt:lpstr>Default Theme</vt:lpstr>
      <vt:lpstr>Default Theme</vt:lpstr>
      <vt:lpstr>1_Default Theme</vt:lpstr>
      <vt:lpstr>2_Default Theme</vt:lpstr>
      <vt:lpstr>NNDSS eSHARE  June Special Session Webinar</vt:lpstr>
      <vt:lpstr>Agenda</vt:lpstr>
      <vt:lpstr>NNDSS Updates &amp; Announcements </vt:lpstr>
      <vt:lpstr>COVID-19 HL7 Data Implementation In-progress</vt:lpstr>
      <vt:lpstr>Case Surveillance Modernization Efforts </vt:lpstr>
      <vt:lpstr>Modernizing The NBS Platform</vt:lpstr>
      <vt:lpstr>What is NBS? </vt:lpstr>
      <vt:lpstr>CDC Leadership’s Commitment</vt:lpstr>
      <vt:lpstr>What is Driving NBS Modernization?</vt:lpstr>
      <vt:lpstr>Goals for Modernization</vt:lpstr>
      <vt:lpstr>Multi-year Modernization Goals</vt:lpstr>
      <vt:lpstr>Timeline</vt:lpstr>
      <vt:lpstr>Benefits For Every Jurisdiction</vt:lpstr>
      <vt:lpstr>Next Steps</vt:lpstr>
      <vt:lpstr>Contact Info</vt:lpstr>
      <vt:lpstr>Thank you!  See you on July 19, 2022</vt:lpstr>
    </vt:vector>
  </TitlesOfParts>
  <Manager/>
  <Company>Centers for Disease Control and Prevention</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NNDSS eSHARE - June 2022</dc:title>
  <dc:subject>June Special Session eSHARE: Modernizing the NBS Platform</dc:subject>
  <dc:creator>CDC</dc:creator>
  <cp:keywords>eSHARE, NNDSS, National Notifiable Diseases Surveillance System,Modernizing, NBS, National Electronic Disease Surveillance System, NEDSS Base System , advancing, case surveillance, local, state, terroritorial, tribal,  STLT, public health departments, jurisdictions, data, surveillance, systems,USDS, US Digital Service, data modernization, integrated, public health, automation, resources, conditions, benefits </cp:keywords>
  <dc:description/>
  <cp:lastModifiedBy>Laspina, Michael (CDC/DDPHSS/CSELS/DHIS)</cp:lastModifiedBy>
  <cp:revision>5</cp:revision>
  <dcterms:created xsi:type="dcterms:W3CDTF">2022-04-11T13:45:28Z</dcterms:created>
  <dcterms:modified xsi:type="dcterms:W3CDTF">2022-07-06T21:21:18Z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f4bdd867-3dcb-4894-a5d2-9f765a9fe0c5</vt:lpwstr>
  </property>
  <property fmtid="{D5CDD505-2E9C-101B-9397-08002B2CF9AE}" pid="3" name="ContentTypeId">
    <vt:lpwstr>0x01010082C1420528480B479EBD4D636EC92B40</vt:lpwstr>
  </property>
  <property fmtid="{D5CDD505-2E9C-101B-9397-08002B2CF9AE}" pid="4" name="MSIP_Label_8af03ff0-41c5-4c41-b55e-fabb8fae94be_Enabled">
    <vt:lpwstr>true</vt:lpwstr>
  </property>
  <property fmtid="{D5CDD505-2E9C-101B-9397-08002B2CF9AE}" pid="5" name="MSIP_Label_8af03ff0-41c5-4c41-b55e-fabb8fae94be_SetDate">
    <vt:lpwstr>2022-01-05T23:34:07Z</vt:lpwstr>
  </property>
  <property fmtid="{D5CDD505-2E9C-101B-9397-08002B2CF9AE}" pid="6" name="MSIP_Label_8af03ff0-41c5-4c41-b55e-fabb8fae94be_Method">
    <vt:lpwstr>Privileged</vt:lpwstr>
  </property>
  <property fmtid="{D5CDD505-2E9C-101B-9397-08002B2CF9AE}" pid="7" name="MSIP_Label_8af03ff0-41c5-4c41-b55e-fabb8fae94be_Name">
    <vt:lpwstr>8af03ff0-41c5-4c41-b55e-fabb8fae94be</vt:lpwstr>
  </property>
  <property fmtid="{D5CDD505-2E9C-101B-9397-08002B2CF9AE}" pid="8" name="MSIP_Label_8af03ff0-41c5-4c41-b55e-fabb8fae94be_SiteId">
    <vt:lpwstr>9ce70869-60db-44fd-abe8-d2767077fc8f</vt:lpwstr>
  </property>
  <property fmtid="{D5CDD505-2E9C-101B-9397-08002B2CF9AE}" pid="9" name="MSIP_Label_8af03ff0-41c5-4c41-b55e-fabb8fae94be_ActionId">
    <vt:lpwstr>97e045ba-b3d9-40c2-88db-837677f0c2cb</vt:lpwstr>
  </property>
  <property fmtid="{D5CDD505-2E9C-101B-9397-08002B2CF9AE}" pid="10" name="MSIP_Label_8af03ff0-41c5-4c41-b55e-fabb8fae94be_ContentBits">
    <vt:lpwstr>0</vt:lpwstr>
  </property>
  <property fmtid="{D5CDD505-2E9C-101B-9397-08002B2CF9AE}" pid="11" name="MediaServiceImageTags">
    <vt:lpwstr/>
  </property>
</Properties>
</file>