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 id="2147484074" r:id="rId5"/>
    <p:sldMasterId id="2147484183" r:id="rId6"/>
    <p:sldMasterId id="2147484204" r:id="rId7"/>
    <p:sldMasterId id="2147484238" r:id="rId8"/>
    <p:sldMasterId id="2147484249" r:id="rId9"/>
    <p:sldMasterId id="2147484258" r:id="rId10"/>
    <p:sldMasterId id="2147484341" r:id="rId11"/>
    <p:sldMasterId id="2147484351" r:id="rId12"/>
  </p:sldMasterIdLst>
  <p:notesMasterIdLst>
    <p:notesMasterId r:id="rId26"/>
  </p:notesMasterIdLst>
  <p:handoutMasterIdLst>
    <p:handoutMasterId r:id="rId27"/>
  </p:handoutMasterIdLst>
  <p:sldIdLst>
    <p:sldId id="4620" r:id="rId13"/>
    <p:sldId id="4605" r:id="rId14"/>
    <p:sldId id="831" r:id="rId15"/>
    <p:sldId id="257" r:id="rId16"/>
    <p:sldId id="4634" r:id="rId17"/>
    <p:sldId id="1417" r:id="rId18"/>
    <p:sldId id="4638" r:id="rId19"/>
    <p:sldId id="4626" r:id="rId20"/>
    <p:sldId id="4612" r:id="rId21"/>
    <p:sldId id="4614" r:id="rId22"/>
    <p:sldId id="4640" r:id="rId23"/>
    <p:sldId id="4561" r:id="rId24"/>
    <p:sldId id="912"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 name="uaa0" initials="uaa0" lastIdx="7" clrIdx="2">
    <p:extLst>
      <p:ext uri="{19B8F6BF-5375-455C-9EA6-DF929625EA0E}">
        <p15:presenceInfo xmlns:p15="http://schemas.microsoft.com/office/powerpoint/2012/main" userId="uaa0" providerId="None"/>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43"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40"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1" clrIdx="13">
    <p:extLst>
      <p:ext uri="{19B8F6BF-5375-455C-9EA6-DF929625EA0E}">
        <p15:presenceInfo xmlns:p15="http://schemas.microsoft.com/office/powerpoint/2012/main" userId="S::vqg0@cdc.gov::bd0c3462-f13f-4b10-85a9-b365bf88e3bf" providerId="AD"/>
      </p:ext>
    </p:extLst>
  </p:cmAuthor>
  <p:cmAuthor id="15" name="Bastin, Lisa H. (CDC/DDPHSS/CSELS/DHIS)" initials="BLH(" lastIdx="4" clrIdx="14">
    <p:extLst>
      <p:ext uri="{19B8F6BF-5375-455C-9EA6-DF929625EA0E}">
        <p15:presenceInfo xmlns:p15="http://schemas.microsoft.com/office/powerpoint/2012/main" userId="S::gnh1@cdc.gov::6fdd4b8c-193e-4084-8c4c-6d1bdda0752a" providerId="AD"/>
      </p:ext>
    </p:extLst>
  </p:cmAuthor>
  <p:cmAuthor id="16" name="Headley, Tanya (CDC/NIOSH/OD)" initials="HT(" lastIdx="4" clrIdx="15">
    <p:extLst>
      <p:ext uri="{19B8F6BF-5375-455C-9EA6-DF929625EA0E}">
        <p15:presenceInfo xmlns:p15="http://schemas.microsoft.com/office/powerpoint/2012/main" userId="S::tfh4@cdc.gov::17e00185-d4e2-4678-9c92-b02643d07a7f" providerId="AD"/>
      </p:ext>
    </p:extLst>
  </p:cmAuthor>
  <p:cmAuthor id="17" name="ADS-afh0" initials="AFH" lastIdx="12" clrIdx="16">
    <p:extLst>
      <p:ext uri="{19B8F6BF-5375-455C-9EA6-DF929625EA0E}">
        <p15:presenceInfo xmlns:p15="http://schemas.microsoft.com/office/powerpoint/2012/main" userId="ADS-afh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D"/>
    <a:srgbClr val="005DAB"/>
    <a:srgbClr val="FFFFFF"/>
    <a:srgbClr val="3A4A58"/>
    <a:srgbClr val="3737FF"/>
    <a:srgbClr val="000000"/>
    <a:srgbClr val="D2DEEF"/>
    <a:srgbClr val="262626"/>
    <a:srgbClr val="0088B7"/>
    <a:srgbClr val="005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7266" autoAdjust="0"/>
  </p:normalViewPr>
  <p:slideViewPr>
    <p:cSldViewPr snapToGrid="0">
      <p:cViewPr varScale="1">
        <p:scale>
          <a:sx n="40" d="100"/>
          <a:sy n="40" d="100"/>
        </p:scale>
        <p:origin x="1147"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519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32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11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61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02127182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b021271823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gb021271823_0_12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138;gb021271823_0_12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000000"/>
                </a:solidFill>
                <a:effectLst/>
                <a:uLnTx/>
                <a:uFillTx/>
                <a:latin typeface="Arial"/>
                <a:cs typeface="Arial"/>
                <a:sym typeface="Arial"/>
              </a:rPr>
              <a:t>12/7/20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139;gb021271823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5</a:t>
            </a:fld>
            <a:endParaRPr lang="en-US" dirty="0"/>
          </a:p>
        </p:txBody>
      </p:sp>
    </p:spTree>
    <p:extLst>
      <p:ext uri="{BB962C8B-B14F-4D97-AF65-F5344CB8AC3E}">
        <p14:creationId xmlns:p14="http://schemas.microsoft.com/office/powerpoint/2010/main" val="214533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07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73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1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3668"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66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10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53493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0374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328421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9082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7663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3998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35498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26733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3083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81332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21734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2716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CF0E9437-E65D-46AC-87E9-706C97F880D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382275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63559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988885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52339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7535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441845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15667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229180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1772405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4246743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680030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794984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B850-4439-496F-8322-B2C842C3FA74}" type="slidenum">
              <a:rPr lang="en-US" smtClean="0"/>
              <a:t>‹#›</a:t>
            </a:fld>
            <a:endParaRPr lang="en-US"/>
          </a:p>
        </p:txBody>
      </p:sp>
    </p:spTree>
    <p:extLst>
      <p:ext uri="{BB962C8B-B14F-4D97-AF65-F5344CB8AC3E}">
        <p14:creationId xmlns:p14="http://schemas.microsoft.com/office/powerpoint/2010/main" val="3708208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userDrawn="1"/>
        </p:nvSpPr>
        <p:spPr>
          <a:xfrm>
            <a:off x="10895408" y="6321704"/>
            <a:ext cx="1154464" cy="369332"/>
          </a:xfrm>
          <a:prstGeom prst="rect">
            <a:avLst/>
          </a:prstGeom>
          <a:noFill/>
        </p:spPr>
        <p:txBody>
          <a:bodyPr wrap="square" rtlCol="0">
            <a:spAutoFit/>
          </a:bodyPr>
          <a:lstStyle/>
          <a:p>
            <a:pPr algn="r" defTabSz="914377"/>
            <a:fld id="{546F342E-8484-4702-8326-3C4F0D187E4A}" type="slidenum">
              <a:rPr lang="en-US" sz="1800">
                <a:solidFill>
                  <a:srgbClr val="0F56DC"/>
                </a:solidFill>
              </a:rPr>
              <a:pPr algn="r" defTabSz="914377"/>
              <a:t>‹#›</a:t>
            </a:fld>
            <a:endParaRPr lang="en-US" sz="1800" dirty="0">
              <a:solidFill>
                <a:srgbClr val="0F56DC"/>
              </a:solidFill>
            </a:endParaRPr>
          </a:p>
        </p:txBody>
      </p:sp>
    </p:spTree>
    <p:extLst>
      <p:ext uri="{BB962C8B-B14F-4D97-AF65-F5344CB8AC3E}">
        <p14:creationId xmlns:p14="http://schemas.microsoft.com/office/powerpoint/2010/main" val="20082143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9832422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10895408" y="6321705"/>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227828989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66956910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031801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488962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05139196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59541487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616547" y="1153109"/>
            <a:ext cx="10966000" cy="5034000"/>
          </a:xfrm>
          <a:prstGeom prst="rect">
            <a:avLst/>
          </a:prstGeom>
          <a:noFill/>
          <a:ln>
            <a:noFill/>
          </a:ln>
        </p:spPr>
        <p:txBody>
          <a:bodyPr spcFirstLastPara="1" wrap="square" lIns="91425" tIns="45700" rIns="91425" bIns="45700" anchor="t" anchorCtr="0">
            <a:noAutofit/>
          </a:bodyPr>
          <a:lstStyle>
            <a:lvl1pPr marL="609585" lvl="0" indent="-457189" algn="l" rtl="0">
              <a:lnSpc>
                <a:spcPct val="177777"/>
              </a:lnSpc>
              <a:spcBef>
                <a:spcPts val="480"/>
              </a:spcBef>
              <a:spcAft>
                <a:spcPts val="0"/>
              </a:spcAft>
              <a:buClr>
                <a:schemeClr val="dk1"/>
              </a:buClr>
              <a:buSzPts val="1800"/>
              <a:buChar char="•"/>
              <a:defRPr/>
            </a:lvl1pPr>
            <a:lvl2pPr marL="1219170" lvl="1" indent="-457189" algn="l" rtl="0">
              <a:lnSpc>
                <a:spcPct val="133333"/>
              </a:lnSpc>
              <a:spcBef>
                <a:spcPts val="480"/>
              </a:spcBef>
              <a:spcAft>
                <a:spcPts val="0"/>
              </a:spcAft>
              <a:buClr>
                <a:schemeClr val="dk1"/>
              </a:buClr>
              <a:buSzPts val="1800"/>
              <a:buChar char="–"/>
              <a:defRPr/>
            </a:lvl2pPr>
            <a:lvl3pPr marL="1828754" lvl="2" indent="-457189" algn="l" rtl="0">
              <a:lnSpc>
                <a:spcPct val="111111"/>
              </a:lnSpc>
              <a:spcBef>
                <a:spcPts val="480"/>
              </a:spcBef>
              <a:spcAft>
                <a:spcPts val="0"/>
              </a:spcAft>
              <a:buClr>
                <a:schemeClr val="dk1"/>
              </a:buClr>
              <a:buSzPts val="1800"/>
              <a:buChar char="•"/>
              <a:defRPr/>
            </a:lvl3pPr>
            <a:lvl4pPr marL="2438339" lvl="3" indent="-457189" algn="l" rtl="0">
              <a:lnSpc>
                <a:spcPct val="88888"/>
              </a:lnSpc>
              <a:spcBef>
                <a:spcPts val="480"/>
              </a:spcBef>
              <a:spcAft>
                <a:spcPts val="0"/>
              </a:spcAft>
              <a:buClr>
                <a:schemeClr val="dk1"/>
              </a:buClr>
              <a:buSzPts val="1800"/>
              <a:buChar char="–"/>
              <a:defRPr/>
            </a:lvl4pPr>
            <a:lvl5pPr marL="3047924" lvl="4" indent="-457189" algn="l" rtl="0">
              <a:lnSpc>
                <a:spcPct val="77777"/>
              </a:lnSpc>
              <a:spcBef>
                <a:spcPts val="480"/>
              </a:spcBef>
              <a:spcAft>
                <a:spcPts val="0"/>
              </a:spcAft>
              <a:buClr>
                <a:schemeClr val="dk1"/>
              </a:buClr>
              <a:buSzPts val="1800"/>
              <a:buChar char="»"/>
              <a:defRPr/>
            </a:lvl5pPr>
            <a:lvl6pPr marL="3657509" lvl="5" indent="-457189" algn="l" rtl="0">
              <a:spcBef>
                <a:spcPts val="480"/>
              </a:spcBef>
              <a:spcAft>
                <a:spcPts val="0"/>
              </a:spcAft>
              <a:buClr>
                <a:schemeClr val="dk1"/>
              </a:buClr>
              <a:buSzPts val="1800"/>
              <a:buChar char="•"/>
              <a:defRPr/>
            </a:lvl6pPr>
            <a:lvl7pPr marL="4267093" lvl="6" indent="-457189" algn="l" rtl="0">
              <a:spcBef>
                <a:spcPts val="480"/>
              </a:spcBef>
              <a:spcAft>
                <a:spcPts val="0"/>
              </a:spcAft>
              <a:buClr>
                <a:schemeClr val="dk1"/>
              </a:buClr>
              <a:buSzPts val="1800"/>
              <a:buChar char="•"/>
              <a:defRPr/>
            </a:lvl7pPr>
            <a:lvl8pPr marL="4876678" lvl="7" indent="-457189" algn="l" rtl="0">
              <a:spcBef>
                <a:spcPts val="480"/>
              </a:spcBef>
              <a:spcAft>
                <a:spcPts val="0"/>
              </a:spcAft>
              <a:buClr>
                <a:schemeClr val="dk1"/>
              </a:buClr>
              <a:buSzPts val="1800"/>
              <a:buChar char="•"/>
              <a:defRPr/>
            </a:lvl8pPr>
            <a:lvl9pPr marL="5486263" lvl="8" indent="-457189" algn="l" rtl="0">
              <a:spcBef>
                <a:spcPts val="480"/>
              </a:spcBef>
              <a:spcAft>
                <a:spcPts val="0"/>
              </a:spcAft>
              <a:buClr>
                <a:schemeClr val="dk1"/>
              </a:buClr>
              <a:buSzPts val="1800"/>
              <a:buChar char="•"/>
              <a:defRPr/>
            </a:lvl9pPr>
          </a:lstStyle>
          <a:p>
            <a:endParaRPr/>
          </a:p>
        </p:txBody>
      </p:sp>
      <p:sp>
        <p:nvSpPr>
          <p:cNvPr id="70" name="Google Shape;70;p16"/>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7173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914400" y="2130425"/>
            <a:ext cx="10363200" cy="1470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7"/>
          <p:cNvSpPr txBox="1">
            <a:spLocks noGrp="1"/>
          </p:cNvSpPr>
          <p:nvPr>
            <p:ph type="subTitle" idx="1"/>
          </p:nvPr>
        </p:nvSpPr>
        <p:spPr>
          <a:xfrm>
            <a:off x="1828800" y="3886200"/>
            <a:ext cx="8534400" cy="1752400"/>
          </a:xfrm>
          <a:prstGeom prst="rect">
            <a:avLst/>
          </a:prstGeom>
          <a:noFill/>
          <a:ln>
            <a:noFill/>
          </a:ln>
        </p:spPr>
        <p:txBody>
          <a:bodyPr spcFirstLastPara="1" wrap="square" lIns="91425" tIns="45700" rIns="91425" bIns="45700" anchor="t" anchorCtr="0">
            <a:noAutofit/>
          </a:bodyPr>
          <a:lstStyle>
            <a:lvl1pPr lvl="0" algn="ctr" rtl="0">
              <a:lnSpc>
                <a:spcPct val="106666"/>
              </a:lnSpc>
              <a:spcBef>
                <a:spcPts val="800"/>
              </a:spcBef>
              <a:spcAft>
                <a:spcPts val="0"/>
              </a:spcAft>
              <a:buClr>
                <a:srgbClr val="888888"/>
              </a:buClr>
              <a:buSzPts val="3000"/>
              <a:buNone/>
              <a:defRPr>
                <a:solidFill>
                  <a:srgbClr val="888888"/>
                </a:solidFill>
              </a:defRPr>
            </a:lvl1pPr>
            <a:lvl2pPr lvl="1" algn="ctr" rtl="0">
              <a:lnSpc>
                <a:spcPct val="100000"/>
              </a:lnSpc>
              <a:spcBef>
                <a:spcPts val="640"/>
              </a:spcBef>
              <a:spcAft>
                <a:spcPts val="0"/>
              </a:spcAft>
              <a:buClr>
                <a:srgbClr val="888888"/>
              </a:buClr>
              <a:buSzPts val="2400"/>
              <a:buNone/>
              <a:defRPr>
                <a:solidFill>
                  <a:srgbClr val="888888"/>
                </a:solidFill>
              </a:defRPr>
            </a:lvl2pPr>
            <a:lvl3pPr lvl="2" algn="ctr" rtl="0">
              <a:lnSpc>
                <a:spcPct val="100000"/>
              </a:lnSpc>
              <a:spcBef>
                <a:spcPts val="533"/>
              </a:spcBef>
              <a:spcAft>
                <a:spcPts val="0"/>
              </a:spcAft>
              <a:buClr>
                <a:srgbClr val="888888"/>
              </a:buClr>
              <a:buSzPts val="2000"/>
              <a:buNone/>
              <a:defRPr>
                <a:solidFill>
                  <a:srgbClr val="888888"/>
                </a:solidFill>
              </a:defRPr>
            </a:lvl3pPr>
            <a:lvl4pPr lvl="3" algn="ctr" rtl="0">
              <a:lnSpc>
                <a:spcPct val="100000"/>
              </a:lnSpc>
              <a:spcBef>
                <a:spcPts val="427"/>
              </a:spcBef>
              <a:spcAft>
                <a:spcPts val="0"/>
              </a:spcAft>
              <a:buClr>
                <a:srgbClr val="888888"/>
              </a:buClr>
              <a:buSzPts val="1600"/>
              <a:buNone/>
              <a:defRPr>
                <a:solidFill>
                  <a:srgbClr val="888888"/>
                </a:solidFill>
              </a:defRPr>
            </a:lvl4pPr>
            <a:lvl5pPr lvl="4" algn="ctr" rtl="0">
              <a:lnSpc>
                <a:spcPct val="100000"/>
              </a:lnSpc>
              <a:spcBef>
                <a:spcPts val="373"/>
              </a:spcBef>
              <a:spcAft>
                <a:spcPts val="0"/>
              </a:spcAft>
              <a:buClr>
                <a:srgbClr val="888888"/>
              </a:buClr>
              <a:buSzPts val="1400"/>
              <a:buNone/>
              <a:defRPr>
                <a:solidFill>
                  <a:srgbClr val="888888"/>
                </a:solidFill>
              </a:defRPr>
            </a:lvl5pPr>
            <a:lvl6pPr lvl="5" algn="ctr" rtl="0">
              <a:spcBef>
                <a:spcPts val="533"/>
              </a:spcBef>
              <a:spcAft>
                <a:spcPts val="0"/>
              </a:spcAft>
              <a:buClr>
                <a:srgbClr val="888888"/>
              </a:buClr>
              <a:buSzPts val="2000"/>
              <a:buNone/>
              <a:defRPr>
                <a:solidFill>
                  <a:srgbClr val="888888"/>
                </a:solidFill>
              </a:defRPr>
            </a:lvl6pPr>
            <a:lvl7pPr lvl="6" algn="ctr" rtl="0">
              <a:spcBef>
                <a:spcPts val="533"/>
              </a:spcBef>
              <a:spcAft>
                <a:spcPts val="0"/>
              </a:spcAft>
              <a:buClr>
                <a:srgbClr val="888888"/>
              </a:buClr>
              <a:buSzPts val="2000"/>
              <a:buNone/>
              <a:defRPr>
                <a:solidFill>
                  <a:srgbClr val="888888"/>
                </a:solidFill>
              </a:defRPr>
            </a:lvl7pPr>
            <a:lvl8pPr lvl="7" algn="ctr" rtl="0">
              <a:spcBef>
                <a:spcPts val="533"/>
              </a:spcBef>
              <a:spcAft>
                <a:spcPts val="0"/>
              </a:spcAft>
              <a:buClr>
                <a:srgbClr val="888888"/>
              </a:buClr>
              <a:buSzPts val="2000"/>
              <a:buNone/>
              <a:defRPr>
                <a:solidFill>
                  <a:srgbClr val="888888"/>
                </a:solidFill>
              </a:defRPr>
            </a:lvl8pPr>
            <a:lvl9pPr lvl="8" algn="ctr" rtl="0">
              <a:spcBef>
                <a:spcPts val="533"/>
              </a:spcBef>
              <a:spcAft>
                <a:spcPts val="0"/>
              </a:spcAft>
              <a:buClr>
                <a:srgbClr val="888888"/>
              </a:buClr>
              <a:buSzPts val="2000"/>
              <a:buNone/>
              <a:defRPr>
                <a:solidFill>
                  <a:srgbClr val="888888"/>
                </a:solidFill>
              </a:defRPr>
            </a:lvl9pPr>
          </a:lstStyle>
          <a:p>
            <a:endParaRPr/>
          </a:p>
        </p:txBody>
      </p:sp>
      <p:sp>
        <p:nvSpPr>
          <p:cNvPr id="76" name="Google Shape;76;p17"/>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660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963084" y="4406901"/>
            <a:ext cx="10363200" cy="1362000"/>
          </a:xfrm>
          <a:prstGeom prst="rect">
            <a:avLst/>
          </a:prstGeom>
          <a:noFill/>
          <a:ln>
            <a:noFill/>
          </a:ln>
        </p:spPr>
        <p:txBody>
          <a:bodyPr spcFirstLastPara="1" wrap="square" lIns="0" tIns="0" rIns="0" bIns="0" anchor="t" anchorCtr="0">
            <a:noAutofit/>
          </a:bodyPr>
          <a:lstStyle>
            <a:lvl1pPr lvl="0" algn="l" rtl="0">
              <a:lnSpc>
                <a:spcPct val="95000"/>
              </a:lnSpc>
              <a:spcBef>
                <a:spcPts val="0"/>
              </a:spcBef>
              <a:spcAft>
                <a:spcPts val="0"/>
              </a:spcAft>
              <a:buClr>
                <a:schemeClr val="dk2"/>
              </a:buClr>
              <a:buSzPts val="4000"/>
              <a:buFont typeface="Calibri"/>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963084" y="2906713"/>
            <a:ext cx="10363200" cy="1500000"/>
          </a:xfrm>
          <a:prstGeom prst="rect">
            <a:avLst/>
          </a:prstGeom>
          <a:noFill/>
          <a:ln>
            <a:noFill/>
          </a:ln>
        </p:spPr>
        <p:txBody>
          <a:bodyPr spcFirstLastPara="1" wrap="square" lIns="91425" tIns="45700" rIns="91425" bIns="45700" anchor="b" anchorCtr="0">
            <a:noAutofit/>
          </a:bodyPr>
          <a:lstStyle>
            <a:lvl1pPr marL="609585" lvl="0" indent="-304792" algn="l" rtl="0">
              <a:lnSpc>
                <a:spcPct val="160000"/>
              </a:lnSpc>
              <a:spcBef>
                <a:spcPts val="533"/>
              </a:spcBef>
              <a:spcAft>
                <a:spcPts val="0"/>
              </a:spcAft>
              <a:buClr>
                <a:srgbClr val="888888"/>
              </a:buClr>
              <a:buSzPts val="2000"/>
              <a:buNone/>
              <a:defRPr sz="2667">
                <a:solidFill>
                  <a:srgbClr val="888888"/>
                </a:solidFill>
              </a:defRPr>
            </a:lvl1pPr>
            <a:lvl2pPr marL="1219170" lvl="1" indent="-304792" algn="l" rtl="0">
              <a:lnSpc>
                <a:spcPct val="133333"/>
              </a:lnSpc>
              <a:spcBef>
                <a:spcPts val="480"/>
              </a:spcBef>
              <a:spcAft>
                <a:spcPts val="0"/>
              </a:spcAft>
              <a:buClr>
                <a:srgbClr val="888888"/>
              </a:buClr>
              <a:buSzPts val="1800"/>
              <a:buNone/>
              <a:defRPr sz="2400">
                <a:solidFill>
                  <a:srgbClr val="888888"/>
                </a:solidFill>
              </a:defRPr>
            </a:lvl2pPr>
            <a:lvl3pPr marL="1828754" lvl="2" indent="-304792" algn="l" rtl="0">
              <a:lnSpc>
                <a:spcPct val="125000"/>
              </a:lnSpc>
              <a:spcBef>
                <a:spcPts val="427"/>
              </a:spcBef>
              <a:spcAft>
                <a:spcPts val="0"/>
              </a:spcAft>
              <a:buClr>
                <a:srgbClr val="888888"/>
              </a:buClr>
              <a:buSzPts val="1600"/>
              <a:buNone/>
              <a:defRPr sz="2133">
                <a:solidFill>
                  <a:srgbClr val="888888"/>
                </a:solidFill>
              </a:defRPr>
            </a:lvl3pPr>
            <a:lvl4pPr marL="2438339" lvl="3" indent="-304792" algn="l" rtl="0">
              <a:lnSpc>
                <a:spcPct val="114285"/>
              </a:lnSpc>
              <a:spcBef>
                <a:spcPts val="373"/>
              </a:spcBef>
              <a:spcAft>
                <a:spcPts val="0"/>
              </a:spcAft>
              <a:buClr>
                <a:srgbClr val="888888"/>
              </a:buClr>
              <a:buSzPts val="1400"/>
              <a:buNone/>
              <a:defRPr sz="1867">
                <a:solidFill>
                  <a:srgbClr val="888888"/>
                </a:solidFill>
              </a:defRPr>
            </a:lvl4pPr>
            <a:lvl5pPr marL="3047924" lvl="4" indent="-304792" algn="l" rtl="0">
              <a:lnSpc>
                <a:spcPct val="100000"/>
              </a:lnSpc>
              <a:spcBef>
                <a:spcPts val="373"/>
              </a:spcBef>
              <a:spcAft>
                <a:spcPts val="0"/>
              </a:spcAft>
              <a:buClr>
                <a:srgbClr val="888888"/>
              </a:buClr>
              <a:buSzPts val="1400"/>
              <a:buNone/>
              <a:defRPr sz="1867">
                <a:solidFill>
                  <a:srgbClr val="888888"/>
                </a:solidFill>
              </a:defRPr>
            </a:lvl5pPr>
            <a:lvl6pPr marL="3657509" lvl="5" indent="-304792" algn="l" rtl="0">
              <a:spcBef>
                <a:spcPts val="373"/>
              </a:spcBef>
              <a:spcAft>
                <a:spcPts val="0"/>
              </a:spcAft>
              <a:buClr>
                <a:srgbClr val="888888"/>
              </a:buClr>
              <a:buSzPts val="1400"/>
              <a:buNone/>
              <a:defRPr sz="1867">
                <a:solidFill>
                  <a:srgbClr val="888888"/>
                </a:solidFill>
              </a:defRPr>
            </a:lvl6pPr>
            <a:lvl7pPr marL="4267093" lvl="6" indent="-304792" algn="l" rtl="0">
              <a:spcBef>
                <a:spcPts val="373"/>
              </a:spcBef>
              <a:spcAft>
                <a:spcPts val="0"/>
              </a:spcAft>
              <a:buClr>
                <a:srgbClr val="888888"/>
              </a:buClr>
              <a:buSzPts val="1400"/>
              <a:buNone/>
              <a:defRPr sz="1867">
                <a:solidFill>
                  <a:srgbClr val="888888"/>
                </a:solidFill>
              </a:defRPr>
            </a:lvl7pPr>
            <a:lvl8pPr marL="4876678" lvl="7" indent="-304792" algn="l" rtl="0">
              <a:spcBef>
                <a:spcPts val="373"/>
              </a:spcBef>
              <a:spcAft>
                <a:spcPts val="0"/>
              </a:spcAft>
              <a:buClr>
                <a:srgbClr val="888888"/>
              </a:buClr>
              <a:buSzPts val="1400"/>
              <a:buNone/>
              <a:defRPr sz="1867">
                <a:solidFill>
                  <a:srgbClr val="888888"/>
                </a:solidFill>
              </a:defRPr>
            </a:lvl8pPr>
            <a:lvl9pPr marL="5486263" lvl="8" indent="-304792" algn="l" rtl="0">
              <a:spcBef>
                <a:spcPts val="373"/>
              </a:spcBef>
              <a:spcAft>
                <a:spcPts val="0"/>
              </a:spcAft>
              <a:buClr>
                <a:srgbClr val="888888"/>
              </a:buClr>
              <a:buSzPts val="1400"/>
              <a:buNone/>
              <a:defRPr sz="1867">
                <a:solidFill>
                  <a:srgbClr val="888888"/>
                </a:solidFill>
              </a:defRPr>
            </a:lvl9pPr>
          </a:lstStyle>
          <a:p>
            <a:endParaRPr/>
          </a:p>
        </p:txBody>
      </p:sp>
      <p:sp>
        <p:nvSpPr>
          <p:cNvPr id="82" name="Google Shape;82;p18"/>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7791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09600" y="1600201"/>
            <a:ext cx="5384800" cy="4526000"/>
          </a:xfrm>
          <a:prstGeom prst="rect">
            <a:avLst/>
          </a:prstGeom>
          <a:noFill/>
          <a:ln>
            <a:noFill/>
          </a:ln>
        </p:spPr>
        <p:txBody>
          <a:bodyPr spcFirstLastPara="1" wrap="square" lIns="91425" tIns="45700" rIns="91425" bIns="45700" anchor="t" anchorCtr="0">
            <a:noAutofit/>
          </a:bodyPr>
          <a:lstStyle>
            <a:lvl1pPr marL="609585" lvl="0" indent="-541853" algn="l" rtl="0">
              <a:lnSpc>
                <a:spcPct val="114285"/>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88888"/>
              </a:lnSpc>
              <a:spcBef>
                <a:spcPts val="480"/>
              </a:spcBef>
              <a:spcAft>
                <a:spcPts val="0"/>
              </a:spcAft>
              <a:buClr>
                <a:schemeClr val="dk1"/>
              </a:buClr>
              <a:buSzPts val="1800"/>
              <a:buChar char="–"/>
              <a:defRPr sz="2400"/>
            </a:lvl4pPr>
            <a:lvl5pPr marL="3047924" lvl="4" indent="-457189" algn="l" rtl="0">
              <a:lnSpc>
                <a:spcPct val="77777"/>
              </a:lnSpc>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8" name="Google Shape;88;p19"/>
          <p:cNvSpPr txBox="1">
            <a:spLocks noGrp="1"/>
          </p:cNvSpPr>
          <p:nvPr>
            <p:ph type="body" idx="2"/>
          </p:nvPr>
        </p:nvSpPr>
        <p:spPr>
          <a:xfrm>
            <a:off x="6197600" y="1600201"/>
            <a:ext cx="5384800" cy="4526000"/>
          </a:xfrm>
          <a:prstGeom prst="rect">
            <a:avLst/>
          </a:prstGeom>
          <a:noFill/>
          <a:ln>
            <a:noFill/>
          </a:ln>
        </p:spPr>
        <p:txBody>
          <a:bodyPr spcFirstLastPara="1" wrap="square" lIns="91425" tIns="45700" rIns="91425" bIns="45700" anchor="t" anchorCtr="0">
            <a:noAutofit/>
          </a:bodyPr>
          <a:lstStyle>
            <a:lvl1pPr marL="609585" lvl="0" indent="-541853" algn="l" rtl="0">
              <a:lnSpc>
                <a:spcPct val="114285"/>
              </a:lnSpc>
              <a:spcBef>
                <a:spcPts val="747"/>
              </a:spcBef>
              <a:spcAft>
                <a:spcPts val="0"/>
              </a:spcAft>
              <a:buClr>
                <a:schemeClr val="dk1"/>
              </a:buClr>
              <a:buSzPts val="2800"/>
              <a:buChar char="•"/>
              <a:defRPr sz="3733"/>
            </a:lvl1pPr>
            <a:lvl2pPr marL="1219170" lvl="1" indent="-507987" algn="l" rtl="0">
              <a:lnSpc>
                <a:spcPct val="100000"/>
              </a:lnSpc>
              <a:spcBef>
                <a:spcPts val="640"/>
              </a:spcBef>
              <a:spcAft>
                <a:spcPts val="0"/>
              </a:spcAft>
              <a:buClr>
                <a:schemeClr val="dk1"/>
              </a:buClr>
              <a:buSzPts val="2400"/>
              <a:buChar char="–"/>
              <a:defRPr sz="3200"/>
            </a:lvl2pPr>
            <a:lvl3pPr marL="1828754" lvl="2" indent="-474121" algn="l" rtl="0">
              <a:lnSpc>
                <a:spcPct val="100000"/>
              </a:lnSpc>
              <a:spcBef>
                <a:spcPts val="533"/>
              </a:spcBef>
              <a:spcAft>
                <a:spcPts val="0"/>
              </a:spcAft>
              <a:buClr>
                <a:schemeClr val="dk1"/>
              </a:buClr>
              <a:buSzPts val="2000"/>
              <a:buChar char="•"/>
              <a:defRPr sz="2667"/>
            </a:lvl3pPr>
            <a:lvl4pPr marL="2438339" lvl="3" indent="-457189" algn="l" rtl="0">
              <a:lnSpc>
                <a:spcPct val="88888"/>
              </a:lnSpc>
              <a:spcBef>
                <a:spcPts val="480"/>
              </a:spcBef>
              <a:spcAft>
                <a:spcPts val="0"/>
              </a:spcAft>
              <a:buClr>
                <a:schemeClr val="dk1"/>
              </a:buClr>
              <a:buSzPts val="1800"/>
              <a:buChar char="–"/>
              <a:defRPr sz="2400"/>
            </a:lvl4pPr>
            <a:lvl5pPr marL="3047924" lvl="4" indent="-457189" algn="l" rtl="0">
              <a:lnSpc>
                <a:spcPct val="77777"/>
              </a:lnSpc>
              <a:spcBef>
                <a:spcPts val="480"/>
              </a:spcBef>
              <a:spcAft>
                <a:spcPts val="0"/>
              </a:spcAft>
              <a:buClr>
                <a:schemeClr val="dk1"/>
              </a:buClr>
              <a:buSzPts val="1800"/>
              <a:buChar char="»"/>
              <a:defRPr sz="2400"/>
            </a:lvl5pPr>
            <a:lvl6pPr marL="3657509" lvl="5" indent="-457189" algn="l" rtl="0">
              <a:spcBef>
                <a:spcPts val="480"/>
              </a:spcBef>
              <a:spcAft>
                <a:spcPts val="0"/>
              </a:spcAft>
              <a:buClr>
                <a:schemeClr val="dk1"/>
              </a:buClr>
              <a:buSzPts val="1800"/>
              <a:buChar char="•"/>
              <a:defRPr sz="2400"/>
            </a:lvl6pPr>
            <a:lvl7pPr marL="4267093" lvl="6" indent="-457189" algn="l" rtl="0">
              <a:spcBef>
                <a:spcPts val="480"/>
              </a:spcBef>
              <a:spcAft>
                <a:spcPts val="0"/>
              </a:spcAft>
              <a:buClr>
                <a:schemeClr val="dk1"/>
              </a:buClr>
              <a:buSzPts val="1800"/>
              <a:buChar char="•"/>
              <a:defRPr sz="2400"/>
            </a:lvl7pPr>
            <a:lvl8pPr marL="4876678" lvl="7" indent="-457189" algn="l" rtl="0">
              <a:spcBef>
                <a:spcPts val="480"/>
              </a:spcBef>
              <a:spcAft>
                <a:spcPts val="0"/>
              </a:spcAft>
              <a:buClr>
                <a:schemeClr val="dk1"/>
              </a:buClr>
              <a:buSzPts val="1800"/>
              <a:buChar char="•"/>
              <a:defRPr sz="2400"/>
            </a:lvl8pPr>
            <a:lvl9pPr marL="5486263" lvl="8" indent="-457189" algn="l" rtl="0">
              <a:spcBef>
                <a:spcPts val="480"/>
              </a:spcBef>
              <a:spcAft>
                <a:spcPts val="0"/>
              </a:spcAft>
              <a:buClr>
                <a:schemeClr val="dk1"/>
              </a:buClr>
              <a:buSzPts val="1800"/>
              <a:buChar char="•"/>
              <a:defRPr sz="2400"/>
            </a:lvl9pPr>
          </a:lstStyle>
          <a:p>
            <a:endParaRPr/>
          </a:p>
        </p:txBody>
      </p:sp>
      <p:sp>
        <p:nvSpPr>
          <p:cNvPr id="89" name="Google Shape;89;p19"/>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9109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3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0"/>
          <p:cNvSpPr txBox="1">
            <a:spLocks noGrp="1"/>
          </p:cNvSpPr>
          <p:nvPr>
            <p:ph type="body" idx="1"/>
          </p:nvPr>
        </p:nvSpPr>
        <p:spPr>
          <a:xfrm>
            <a:off x="609600" y="1535113"/>
            <a:ext cx="5386800" cy="639600"/>
          </a:xfrm>
          <a:prstGeom prst="rect">
            <a:avLst/>
          </a:prstGeom>
          <a:noFill/>
          <a:ln>
            <a:noFill/>
          </a:ln>
        </p:spPr>
        <p:txBody>
          <a:bodyPr spcFirstLastPara="1" wrap="square" lIns="91425" tIns="45700" rIns="91425" bIns="45700" anchor="b" anchorCtr="0">
            <a:noAutofit/>
          </a:bodyPr>
          <a:lstStyle>
            <a:lvl1pPr marL="609585" lvl="0" indent="-304792" algn="l" rtl="0">
              <a:lnSpc>
                <a:spcPct val="133333"/>
              </a:lnSpc>
              <a:spcBef>
                <a:spcPts val="640"/>
              </a:spcBef>
              <a:spcAft>
                <a:spcPts val="0"/>
              </a:spcAft>
              <a:buClr>
                <a:schemeClr val="dk1"/>
              </a:buClr>
              <a:buSzPts val="2400"/>
              <a:buNone/>
              <a:defRPr sz="3200" b="1"/>
            </a:lvl1pPr>
            <a:lvl2pPr marL="1219170" lvl="1" indent="-304792" algn="l" rtl="0">
              <a:lnSpc>
                <a:spcPct val="120000"/>
              </a:lnSpc>
              <a:spcBef>
                <a:spcPts val="533"/>
              </a:spcBef>
              <a:spcAft>
                <a:spcPts val="0"/>
              </a:spcAft>
              <a:buClr>
                <a:schemeClr val="dk1"/>
              </a:buClr>
              <a:buSzPts val="2000"/>
              <a:buNone/>
              <a:defRPr sz="2667" b="1"/>
            </a:lvl2pPr>
            <a:lvl3pPr marL="1828754" lvl="2" indent="-304792" algn="l" rtl="0">
              <a:lnSpc>
                <a:spcPct val="111111"/>
              </a:lnSpc>
              <a:spcBef>
                <a:spcPts val="480"/>
              </a:spcBef>
              <a:spcAft>
                <a:spcPts val="0"/>
              </a:spcAft>
              <a:buClr>
                <a:schemeClr val="dk1"/>
              </a:buClr>
              <a:buSzPts val="1800"/>
              <a:buNone/>
              <a:defRPr sz="2400" b="1"/>
            </a:lvl3pPr>
            <a:lvl4pPr marL="2438339" lvl="3" indent="-304792" algn="l" rtl="0">
              <a:lnSpc>
                <a:spcPct val="100000"/>
              </a:lnSpc>
              <a:spcBef>
                <a:spcPts val="427"/>
              </a:spcBef>
              <a:spcAft>
                <a:spcPts val="0"/>
              </a:spcAft>
              <a:buClr>
                <a:schemeClr val="dk1"/>
              </a:buClr>
              <a:buSzPts val="1600"/>
              <a:buNone/>
              <a:defRPr sz="2133" b="1"/>
            </a:lvl4pPr>
            <a:lvl5pPr marL="3047924" lvl="4" indent="-304792" algn="l" rtl="0">
              <a:lnSpc>
                <a:spcPct val="87500"/>
              </a:lnSpc>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95" name="Google Shape;95;p20"/>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507987" algn="l" rtl="0">
              <a:lnSpc>
                <a:spcPct val="133333"/>
              </a:lnSpc>
              <a:spcBef>
                <a:spcPts val="640"/>
              </a:spcBef>
              <a:spcAft>
                <a:spcPts val="0"/>
              </a:spcAft>
              <a:buClr>
                <a:schemeClr val="dk1"/>
              </a:buClr>
              <a:buSzPts val="2400"/>
              <a:buChar char="•"/>
              <a:defRPr sz="3200"/>
            </a:lvl1pPr>
            <a:lvl2pPr marL="1219170" lvl="1" indent="-474121" algn="l" rtl="0">
              <a:lnSpc>
                <a:spcPct val="120000"/>
              </a:lnSpc>
              <a:spcBef>
                <a:spcPts val="533"/>
              </a:spcBef>
              <a:spcAft>
                <a:spcPts val="0"/>
              </a:spcAft>
              <a:buClr>
                <a:schemeClr val="dk1"/>
              </a:buClr>
              <a:buSzPts val="2000"/>
              <a:buChar char="–"/>
              <a:defRPr sz="2667"/>
            </a:lvl2pPr>
            <a:lvl3pPr marL="1828754" lvl="2" indent="-457189" algn="l" rtl="0">
              <a:lnSpc>
                <a:spcPct val="111111"/>
              </a:lnSpc>
              <a:spcBef>
                <a:spcPts val="480"/>
              </a:spcBef>
              <a:spcAft>
                <a:spcPts val="0"/>
              </a:spcAft>
              <a:buClr>
                <a:schemeClr val="dk1"/>
              </a:buClr>
              <a:buSzPts val="1800"/>
              <a:buChar char="•"/>
              <a:defRPr sz="2400"/>
            </a:lvl3pPr>
            <a:lvl4pPr marL="2438339" lvl="3" indent="-440256" algn="l" rtl="0">
              <a:lnSpc>
                <a:spcPct val="100000"/>
              </a:lnSpc>
              <a:spcBef>
                <a:spcPts val="427"/>
              </a:spcBef>
              <a:spcAft>
                <a:spcPts val="0"/>
              </a:spcAft>
              <a:buClr>
                <a:schemeClr val="dk1"/>
              </a:buClr>
              <a:buSzPts val="1600"/>
              <a:buChar char="–"/>
              <a:defRPr sz="2133"/>
            </a:lvl4pPr>
            <a:lvl5pPr marL="3047924" lvl="4" indent="-440256" algn="l" rtl="0">
              <a:lnSpc>
                <a:spcPct val="87500"/>
              </a:lnSpc>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96" name="Google Shape;96;p20"/>
          <p:cNvSpPr txBox="1">
            <a:spLocks noGrp="1"/>
          </p:cNvSpPr>
          <p:nvPr>
            <p:ph type="body" idx="3"/>
          </p:nvPr>
        </p:nvSpPr>
        <p:spPr>
          <a:xfrm>
            <a:off x="6193368" y="1535113"/>
            <a:ext cx="5389200" cy="639600"/>
          </a:xfrm>
          <a:prstGeom prst="rect">
            <a:avLst/>
          </a:prstGeom>
          <a:noFill/>
          <a:ln>
            <a:noFill/>
          </a:ln>
        </p:spPr>
        <p:txBody>
          <a:bodyPr spcFirstLastPara="1" wrap="square" lIns="91425" tIns="45700" rIns="91425" bIns="45700" anchor="b" anchorCtr="0">
            <a:noAutofit/>
          </a:bodyPr>
          <a:lstStyle>
            <a:lvl1pPr marL="609585" lvl="0" indent="-304792" algn="l" rtl="0">
              <a:lnSpc>
                <a:spcPct val="133333"/>
              </a:lnSpc>
              <a:spcBef>
                <a:spcPts val="640"/>
              </a:spcBef>
              <a:spcAft>
                <a:spcPts val="0"/>
              </a:spcAft>
              <a:buClr>
                <a:schemeClr val="dk1"/>
              </a:buClr>
              <a:buSzPts val="2400"/>
              <a:buNone/>
              <a:defRPr sz="3200" b="1"/>
            </a:lvl1pPr>
            <a:lvl2pPr marL="1219170" lvl="1" indent="-304792" algn="l" rtl="0">
              <a:lnSpc>
                <a:spcPct val="120000"/>
              </a:lnSpc>
              <a:spcBef>
                <a:spcPts val="533"/>
              </a:spcBef>
              <a:spcAft>
                <a:spcPts val="0"/>
              </a:spcAft>
              <a:buClr>
                <a:schemeClr val="dk1"/>
              </a:buClr>
              <a:buSzPts val="2000"/>
              <a:buNone/>
              <a:defRPr sz="2667" b="1"/>
            </a:lvl2pPr>
            <a:lvl3pPr marL="1828754" lvl="2" indent="-304792" algn="l" rtl="0">
              <a:lnSpc>
                <a:spcPct val="111111"/>
              </a:lnSpc>
              <a:spcBef>
                <a:spcPts val="480"/>
              </a:spcBef>
              <a:spcAft>
                <a:spcPts val="0"/>
              </a:spcAft>
              <a:buClr>
                <a:schemeClr val="dk1"/>
              </a:buClr>
              <a:buSzPts val="1800"/>
              <a:buNone/>
              <a:defRPr sz="2400" b="1"/>
            </a:lvl3pPr>
            <a:lvl4pPr marL="2438339" lvl="3" indent="-304792" algn="l" rtl="0">
              <a:lnSpc>
                <a:spcPct val="100000"/>
              </a:lnSpc>
              <a:spcBef>
                <a:spcPts val="427"/>
              </a:spcBef>
              <a:spcAft>
                <a:spcPts val="0"/>
              </a:spcAft>
              <a:buClr>
                <a:schemeClr val="dk1"/>
              </a:buClr>
              <a:buSzPts val="1600"/>
              <a:buNone/>
              <a:defRPr sz="2133" b="1"/>
            </a:lvl4pPr>
            <a:lvl5pPr marL="3047924" lvl="4" indent="-304792" algn="l" rtl="0">
              <a:lnSpc>
                <a:spcPct val="87500"/>
              </a:lnSpc>
              <a:spcBef>
                <a:spcPts val="427"/>
              </a:spcBef>
              <a:spcAft>
                <a:spcPts val="0"/>
              </a:spcAft>
              <a:buClr>
                <a:schemeClr val="dk1"/>
              </a:buClr>
              <a:buSzPts val="1600"/>
              <a:buNone/>
              <a:defRPr sz="2133" b="1"/>
            </a:lvl5pPr>
            <a:lvl6pPr marL="3657509" lvl="5" indent="-304792" algn="l" rtl="0">
              <a:spcBef>
                <a:spcPts val="427"/>
              </a:spcBef>
              <a:spcAft>
                <a:spcPts val="0"/>
              </a:spcAft>
              <a:buClr>
                <a:schemeClr val="dk1"/>
              </a:buClr>
              <a:buSzPts val="1600"/>
              <a:buNone/>
              <a:defRPr sz="2133" b="1"/>
            </a:lvl6pPr>
            <a:lvl7pPr marL="4267093" lvl="6" indent="-304792" algn="l" rtl="0">
              <a:spcBef>
                <a:spcPts val="427"/>
              </a:spcBef>
              <a:spcAft>
                <a:spcPts val="0"/>
              </a:spcAft>
              <a:buClr>
                <a:schemeClr val="dk1"/>
              </a:buClr>
              <a:buSzPts val="1600"/>
              <a:buNone/>
              <a:defRPr sz="2133" b="1"/>
            </a:lvl7pPr>
            <a:lvl8pPr marL="4876678" lvl="7" indent="-304792" algn="l" rtl="0">
              <a:spcBef>
                <a:spcPts val="427"/>
              </a:spcBef>
              <a:spcAft>
                <a:spcPts val="0"/>
              </a:spcAft>
              <a:buClr>
                <a:schemeClr val="dk1"/>
              </a:buClr>
              <a:buSzPts val="1600"/>
              <a:buNone/>
              <a:defRPr sz="2133" b="1"/>
            </a:lvl8pPr>
            <a:lvl9pPr marL="5486263" lvl="8" indent="-304792" algn="l" rtl="0">
              <a:spcBef>
                <a:spcPts val="427"/>
              </a:spcBef>
              <a:spcAft>
                <a:spcPts val="0"/>
              </a:spcAft>
              <a:buClr>
                <a:schemeClr val="dk1"/>
              </a:buClr>
              <a:buSzPts val="1600"/>
              <a:buNone/>
              <a:defRPr sz="2133" b="1"/>
            </a:lvl9pPr>
          </a:lstStyle>
          <a:p>
            <a:endParaRPr/>
          </a:p>
        </p:txBody>
      </p:sp>
      <p:sp>
        <p:nvSpPr>
          <p:cNvPr id="97" name="Google Shape;97;p20"/>
          <p:cNvSpPr txBox="1">
            <a:spLocks noGrp="1"/>
          </p:cNvSpPr>
          <p:nvPr>
            <p:ph type="body" idx="4"/>
          </p:nvPr>
        </p:nvSpPr>
        <p:spPr>
          <a:xfrm>
            <a:off x="6193368" y="2174875"/>
            <a:ext cx="5389200" cy="3951200"/>
          </a:xfrm>
          <a:prstGeom prst="rect">
            <a:avLst/>
          </a:prstGeom>
          <a:noFill/>
          <a:ln>
            <a:noFill/>
          </a:ln>
        </p:spPr>
        <p:txBody>
          <a:bodyPr spcFirstLastPara="1" wrap="square" lIns="91425" tIns="45700" rIns="91425" bIns="45700" anchor="t" anchorCtr="0">
            <a:noAutofit/>
          </a:bodyPr>
          <a:lstStyle>
            <a:lvl1pPr marL="609585" lvl="0" indent="-507987" algn="l" rtl="0">
              <a:lnSpc>
                <a:spcPct val="133333"/>
              </a:lnSpc>
              <a:spcBef>
                <a:spcPts val="640"/>
              </a:spcBef>
              <a:spcAft>
                <a:spcPts val="0"/>
              </a:spcAft>
              <a:buClr>
                <a:schemeClr val="dk1"/>
              </a:buClr>
              <a:buSzPts val="2400"/>
              <a:buChar char="•"/>
              <a:defRPr sz="3200"/>
            </a:lvl1pPr>
            <a:lvl2pPr marL="1219170" lvl="1" indent="-474121" algn="l" rtl="0">
              <a:lnSpc>
                <a:spcPct val="120000"/>
              </a:lnSpc>
              <a:spcBef>
                <a:spcPts val="533"/>
              </a:spcBef>
              <a:spcAft>
                <a:spcPts val="0"/>
              </a:spcAft>
              <a:buClr>
                <a:schemeClr val="dk1"/>
              </a:buClr>
              <a:buSzPts val="2000"/>
              <a:buChar char="–"/>
              <a:defRPr sz="2667"/>
            </a:lvl2pPr>
            <a:lvl3pPr marL="1828754" lvl="2" indent="-457189" algn="l" rtl="0">
              <a:lnSpc>
                <a:spcPct val="111111"/>
              </a:lnSpc>
              <a:spcBef>
                <a:spcPts val="480"/>
              </a:spcBef>
              <a:spcAft>
                <a:spcPts val="0"/>
              </a:spcAft>
              <a:buClr>
                <a:schemeClr val="dk1"/>
              </a:buClr>
              <a:buSzPts val="1800"/>
              <a:buChar char="•"/>
              <a:defRPr sz="2400"/>
            </a:lvl3pPr>
            <a:lvl4pPr marL="2438339" lvl="3" indent="-440256" algn="l" rtl="0">
              <a:lnSpc>
                <a:spcPct val="100000"/>
              </a:lnSpc>
              <a:spcBef>
                <a:spcPts val="427"/>
              </a:spcBef>
              <a:spcAft>
                <a:spcPts val="0"/>
              </a:spcAft>
              <a:buClr>
                <a:schemeClr val="dk1"/>
              </a:buClr>
              <a:buSzPts val="1600"/>
              <a:buChar char="–"/>
              <a:defRPr sz="2133"/>
            </a:lvl4pPr>
            <a:lvl5pPr marL="3047924" lvl="4" indent="-440256" algn="l" rtl="0">
              <a:lnSpc>
                <a:spcPct val="87500"/>
              </a:lnSpc>
              <a:spcBef>
                <a:spcPts val="427"/>
              </a:spcBef>
              <a:spcAft>
                <a:spcPts val="0"/>
              </a:spcAft>
              <a:buClr>
                <a:schemeClr val="dk1"/>
              </a:buClr>
              <a:buSzPts val="1600"/>
              <a:buChar char="»"/>
              <a:defRPr sz="2133"/>
            </a:lvl5pPr>
            <a:lvl6pPr marL="3657509" lvl="5" indent="-440256" algn="l" rtl="0">
              <a:spcBef>
                <a:spcPts val="427"/>
              </a:spcBef>
              <a:spcAft>
                <a:spcPts val="0"/>
              </a:spcAft>
              <a:buClr>
                <a:schemeClr val="dk1"/>
              </a:buClr>
              <a:buSzPts val="1600"/>
              <a:buChar char="•"/>
              <a:defRPr sz="2133"/>
            </a:lvl6pPr>
            <a:lvl7pPr marL="4267093" lvl="6" indent="-440256" algn="l" rtl="0">
              <a:spcBef>
                <a:spcPts val="427"/>
              </a:spcBef>
              <a:spcAft>
                <a:spcPts val="0"/>
              </a:spcAft>
              <a:buClr>
                <a:schemeClr val="dk1"/>
              </a:buClr>
              <a:buSzPts val="1600"/>
              <a:buChar char="•"/>
              <a:defRPr sz="2133"/>
            </a:lvl7pPr>
            <a:lvl8pPr marL="4876678" lvl="7" indent="-440256" algn="l" rtl="0">
              <a:spcBef>
                <a:spcPts val="427"/>
              </a:spcBef>
              <a:spcAft>
                <a:spcPts val="0"/>
              </a:spcAft>
              <a:buClr>
                <a:schemeClr val="dk1"/>
              </a:buClr>
              <a:buSzPts val="1600"/>
              <a:buChar char="•"/>
              <a:defRPr sz="2133"/>
            </a:lvl8pPr>
            <a:lvl9pPr marL="5486263" lvl="8" indent="-440256" algn="l" rtl="0">
              <a:spcBef>
                <a:spcPts val="427"/>
              </a:spcBef>
              <a:spcAft>
                <a:spcPts val="0"/>
              </a:spcAft>
              <a:buClr>
                <a:schemeClr val="dk1"/>
              </a:buClr>
              <a:buSzPts val="1600"/>
              <a:buChar char="•"/>
              <a:defRPr sz="2133"/>
            </a:lvl9pPr>
          </a:lstStyle>
          <a:p>
            <a:endParaRPr/>
          </a:p>
        </p:txBody>
      </p:sp>
      <p:sp>
        <p:nvSpPr>
          <p:cNvPr id="98" name="Google Shape;98;p20"/>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5826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lvl="0" algn="l" rtl="0">
              <a:lnSpc>
                <a:spcPct val="97368"/>
              </a:lnSpc>
              <a:spcBef>
                <a:spcPts val="0"/>
              </a:spcBef>
              <a:spcAft>
                <a:spcPts val="0"/>
              </a:spcAft>
              <a:buClr>
                <a:schemeClr val="dk2"/>
              </a:buClr>
              <a:buSzPts val="38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1"/>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221675" y="6473635"/>
            <a:ext cx="48048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1457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2"/>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2"/>
          <p:cNvSpPr txBox="1">
            <a:spLocks noGrp="1"/>
          </p:cNvSpPr>
          <p:nvPr>
            <p:ph type="ftr" idx="11"/>
          </p:nvPr>
        </p:nvSpPr>
        <p:spPr>
          <a:xfrm>
            <a:off x="3258429" y="6447063"/>
            <a:ext cx="3860800" cy="365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2"/>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253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2389717" y="4800600"/>
            <a:ext cx="7315200" cy="566800"/>
          </a:xfrm>
          <a:prstGeom prst="rect">
            <a:avLst/>
          </a:prstGeom>
          <a:noFill/>
          <a:ln>
            <a:noFill/>
          </a:ln>
        </p:spPr>
        <p:txBody>
          <a:bodyPr spcFirstLastPara="1" wrap="square" lIns="0" tIns="0" rIns="0" bIns="0" anchor="b" anchorCtr="0">
            <a:noAutofit/>
          </a:bodyPr>
          <a:lstStyle>
            <a:lvl1pPr lvl="0" algn="l" rtl="0">
              <a:lnSpc>
                <a:spcPct val="190000"/>
              </a:lnSpc>
              <a:spcBef>
                <a:spcPts val="0"/>
              </a:spcBef>
              <a:spcAft>
                <a:spcPts val="0"/>
              </a:spcAft>
              <a:buClr>
                <a:schemeClr val="dk2"/>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2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lnSpc>
                <a:spcPct val="85714"/>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lnSpc>
                <a:spcPct val="83333"/>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lnSpc>
                <a:spcPct val="8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lnSpc>
                <a:spcPct val="7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Autofit/>
          </a:bodyPr>
          <a:lstStyle>
            <a:lvl1pPr marL="609585" lvl="0" indent="-304792" algn="l" rtl="0">
              <a:lnSpc>
                <a:spcPct val="228571"/>
              </a:lnSpc>
              <a:spcBef>
                <a:spcPts val="373"/>
              </a:spcBef>
              <a:spcAft>
                <a:spcPts val="0"/>
              </a:spcAft>
              <a:buClr>
                <a:schemeClr val="dk1"/>
              </a:buClr>
              <a:buSzPts val="1400"/>
              <a:buNone/>
              <a:defRPr sz="1867"/>
            </a:lvl1pPr>
            <a:lvl2pPr marL="1219170" lvl="1" indent="-304792" algn="l" rtl="0">
              <a:lnSpc>
                <a:spcPct val="200000"/>
              </a:lnSpc>
              <a:spcBef>
                <a:spcPts val="320"/>
              </a:spcBef>
              <a:spcAft>
                <a:spcPts val="0"/>
              </a:spcAft>
              <a:buClr>
                <a:schemeClr val="dk1"/>
              </a:buClr>
              <a:buSzPts val="1200"/>
              <a:buNone/>
              <a:defRPr sz="1600"/>
            </a:lvl2pPr>
            <a:lvl3pPr marL="1828754" lvl="2" indent="-304792" algn="l" rtl="0">
              <a:lnSpc>
                <a:spcPct val="200000"/>
              </a:lnSpc>
              <a:spcBef>
                <a:spcPts val="267"/>
              </a:spcBef>
              <a:spcAft>
                <a:spcPts val="0"/>
              </a:spcAft>
              <a:buClr>
                <a:schemeClr val="dk1"/>
              </a:buClr>
              <a:buSzPts val="1000"/>
              <a:buNone/>
              <a:defRPr sz="1333"/>
            </a:lvl3pPr>
            <a:lvl4pPr marL="2438339" lvl="3" indent="-304792" algn="l" rtl="0">
              <a:lnSpc>
                <a:spcPct val="177777"/>
              </a:lnSpc>
              <a:spcBef>
                <a:spcPts val="240"/>
              </a:spcBef>
              <a:spcAft>
                <a:spcPts val="0"/>
              </a:spcAft>
              <a:buClr>
                <a:schemeClr val="dk1"/>
              </a:buClr>
              <a:buSzPts val="900"/>
              <a:buNone/>
              <a:defRPr sz="1200"/>
            </a:lvl4pPr>
            <a:lvl5pPr marL="3047924" lvl="4" indent="-304792" algn="l" rtl="0">
              <a:lnSpc>
                <a:spcPct val="155555"/>
              </a:lnSpc>
              <a:spcBef>
                <a:spcPts val="240"/>
              </a:spcBef>
              <a:spcAft>
                <a:spcPts val="0"/>
              </a:spcAft>
              <a:buClr>
                <a:schemeClr val="dk1"/>
              </a:buClr>
              <a:buSzPts val="900"/>
              <a:buNone/>
              <a:defRPr sz="1200"/>
            </a:lvl5pPr>
            <a:lvl6pPr marL="3657509" lvl="5" indent="-304792" algn="l" rtl="0">
              <a:spcBef>
                <a:spcPts val="240"/>
              </a:spcBef>
              <a:spcAft>
                <a:spcPts val="0"/>
              </a:spcAft>
              <a:buClr>
                <a:schemeClr val="dk1"/>
              </a:buClr>
              <a:buSzPts val="900"/>
              <a:buNone/>
              <a:defRPr sz="1200"/>
            </a:lvl6pPr>
            <a:lvl7pPr marL="4267093" lvl="6" indent="-304792" algn="l" rtl="0">
              <a:spcBef>
                <a:spcPts val="240"/>
              </a:spcBef>
              <a:spcAft>
                <a:spcPts val="0"/>
              </a:spcAft>
              <a:buClr>
                <a:schemeClr val="dk1"/>
              </a:buClr>
              <a:buSzPts val="900"/>
              <a:buNone/>
              <a:defRPr sz="1200"/>
            </a:lvl7pPr>
            <a:lvl8pPr marL="4876678" lvl="7" indent="-304792" algn="l" rtl="0">
              <a:spcBef>
                <a:spcPts val="240"/>
              </a:spcBef>
              <a:spcAft>
                <a:spcPts val="0"/>
              </a:spcAft>
              <a:buClr>
                <a:schemeClr val="dk1"/>
              </a:buClr>
              <a:buSzPts val="900"/>
              <a:buNone/>
              <a:defRPr sz="1200"/>
            </a:lvl8pPr>
            <a:lvl9pPr marL="5486263" lvl="8" indent="-304792" algn="l" rtl="0">
              <a:spcBef>
                <a:spcPts val="240"/>
              </a:spcBef>
              <a:spcAft>
                <a:spcPts val="0"/>
              </a:spcAft>
              <a:buClr>
                <a:schemeClr val="dk1"/>
              </a:buClr>
              <a:buSzPts val="900"/>
              <a:buNone/>
              <a:defRPr sz="1200"/>
            </a:lvl9pPr>
          </a:lstStyle>
          <a:p>
            <a:endParaRPr/>
          </a:p>
        </p:txBody>
      </p:sp>
      <p:sp>
        <p:nvSpPr>
          <p:cNvPr id="114" name="Google Shape;114;p23"/>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3"/>
          <p:cNvSpPr txBox="1">
            <a:spLocks noGrp="1"/>
          </p:cNvSpPr>
          <p:nvPr>
            <p:ph type="ftr" idx="11"/>
          </p:nvPr>
        </p:nvSpPr>
        <p:spPr>
          <a:xfrm>
            <a:off x="3212992" y="6473635"/>
            <a:ext cx="4813600" cy="248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1846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green">
  <p:cSld name="Divider - green">
    <p:bg>
      <p:bgPr>
        <a:solidFill>
          <a:srgbClr val="009944"/>
        </a:soli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ctrTitle"/>
          </p:nvPr>
        </p:nvSpPr>
        <p:spPr>
          <a:xfrm>
            <a:off x="1516155" y="2130425"/>
            <a:ext cx="9761600" cy="1470000"/>
          </a:xfrm>
          <a:prstGeom prst="rect">
            <a:avLst/>
          </a:prstGeom>
          <a:noFill/>
          <a:ln>
            <a:noFill/>
          </a:ln>
        </p:spPr>
        <p:txBody>
          <a:bodyPr spcFirstLastPara="1" wrap="square" lIns="0" tIns="0" rIns="0" bIns="0" anchor="t" anchorCtr="0">
            <a:noAutofit/>
          </a:bodyPr>
          <a:lstStyle>
            <a:lvl1pPr lvl="0" algn="l" rtl="0">
              <a:lnSpc>
                <a:spcPct val="129914"/>
              </a:lnSpc>
              <a:spcBef>
                <a:spcPts val="0"/>
              </a:spcBef>
              <a:spcAft>
                <a:spcPts val="0"/>
              </a:spcAft>
              <a:buClr>
                <a:schemeClr val="lt1"/>
              </a:buClr>
              <a:buSzPts val="2925"/>
              <a:buFont typeface="Calibri"/>
              <a:buNone/>
              <a:defRPr sz="39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05855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_OD">
  <p:cSld name="TITLE_OD">
    <p:spTree>
      <p:nvGrpSpPr>
        <p:cNvPr id="1" name="Shape 11"/>
        <p:cNvGrpSpPr/>
        <p:nvPr/>
      </p:nvGrpSpPr>
      <p:grpSpPr>
        <a:xfrm>
          <a:off x="0" y="0"/>
          <a:ext cx="0" cy="0"/>
          <a:chOff x="0" y="0"/>
          <a:chExt cx="0" cy="0"/>
        </a:xfrm>
      </p:grpSpPr>
      <p:pic>
        <p:nvPicPr>
          <p:cNvPr id="12" name="Google Shape;12;p21"/>
          <p:cNvPicPr preferRelativeResize="0"/>
          <p:nvPr/>
        </p:nvPicPr>
        <p:blipFill rotWithShape="1">
          <a:blip r:embed="rId2">
            <a:alphaModFix/>
          </a:blip>
          <a:srcRect t="-1" b="12820"/>
          <a:stretch/>
        </p:blipFill>
        <p:spPr>
          <a:xfrm>
            <a:off x="2" y="0"/>
            <a:ext cx="12210197" cy="1254035"/>
          </a:xfrm>
          <a:prstGeom prst="rect">
            <a:avLst/>
          </a:prstGeom>
          <a:noFill/>
          <a:ln>
            <a:noFill/>
          </a:ln>
        </p:spPr>
      </p:pic>
      <p:sp>
        <p:nvSpPr>
          <p:cNvPr id="13" name="Google Shape;13;p21"/>
          <p:cNvSpPr txBox="1">
            <a:spLocks noGrp="1"/>
          </p:cNvSpPr>
          <p:nvPr>
            <p:ph type="title"/>
          </p:nvPr>
        </p:nvSpPr>
        <p:spPr>
          <a:xfrm>
            <a:off x="609600" y="1275655"/>
            <a:ext cx="10972800" cy="1155779"/>
          </a:xfrm>
          <a:prstGeom prst="rect">
            <a:avLst/>
          </a:prstGeom>
          <a:noFill/>
          <a:ln>
            <a:noFill/>
          </a:ln>
        </p:spPr>
        <p:txBody>
          <a:bodyPr spcFirstLastPara="1" wrap="square" lIns="91425" tIns="45700" rIns="91425" bIns="45700" anchor="t"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4" name="Google Shape;14;p21"/>
          <p:cNvSpPr txBox="1">
            <a:spLocks noGrp="1"/>
          </p:cNvSpPr>
          <p:nvPr>
            <p:ph type="subTitle" idx="1"/>
          </p:nvPr>
        </p:nvSpPr>
        <p:spPr>
          <a:xfrm>
            <a:off x="609600" y="2748933"/>
            <a:ext cx="85344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33"/>
              </a:spcBef>
              <a:spcAft>
                <a:spcPts val="0"/>
              </a:spcAft>
              <a:buClr>
                <a:srgbClr val="0039A6"/>
              </a:buClr>
              <a:buSzPts val="2667"/>
              <a:buNone/>
              <a:defRPr sz="2667" b="1">
                <a:solidFill>
                  <a:srgbClr val="0039A6"/>
                </a:solidFill>
                <a:latin typeface="Calibri"/>
                <a:ea typeface="Calibri"/>
                <a:cs typeface="Calibri"/>
                <a:sym typeface="Calibri"/>
              </a:defRPr>
            </a:lvl1pPr>
            <a:lvl2pPr lvl="1" algn="ctr">
              <a:lnSpc>
                <a:spcPct val="100000"/>
              </a:lnSpc>
              <a:spcBef>
                <a:spcPts val="747"/>
              </a:spcBef>
              <a:spcAft>
                <a:spcPts val="0"/>
              </a:spcAft>
              <a:buClr>
                <a:srgbClr val="8898E5"/>
              </a:buClr>
              <a:buSzPts val="3733"/>
              <a:buNone/>
              <a:defRPr>
                <a:solidFill>
                  <a:srgbClr val="8898E5"/>
                </a:solidFill>
              </a:defRPr>
            </a:lvl2pPr>
            <a:lvl3pPr lvl="2" algn="ctr">
              <a:lnSpc>
                <a:spcPct val="100000"/>
              </a:lnSpc>
              <a:spcBef>
                <a:spcPts val="640"/>
              </a:spcBef>
              <a:spcAft>
                <a:spcPts val="0"/>
              </a:spcAft>
              <a:buClr>
                <a:srgbClr val="8898E5"/>
              </a:buClr>
              <a:buSzPts val="3200"/>
              <a:buNone/>
              <a:defRPr>
                <a:solidFill>
                  <a:srgbClr val="8898E5"/>
                </a:solidFill>
              </a:defRPr>
            </a:lvl3pPr>
            <a:lvl4pPr lvl="3" algn="ctr">
              <a:lnSpc>
                <a:spcPct val="100000"/>
              </a:lnSpc>
              <a:spcBef>
                <a:spcPts val="533"/>
              </a:spcBef>
              <a:spcAft>
                <a:spcPts val="0"/>
              </a:spcAft>
              <a:buClr>
                <a:srgbClr val="8898E5"/>
              </a:buClr>
              <a:buSzPts val="2667"/>
              <a:buNone/>
              <a:defRPr>
                <a:solidFill>
                  <a:srgbClr val="8898E5"/>
                </a:solidFill>
              </a:defRPr>
            </a:lvl4pPr>
            <a:lvl5pPr lvl="4" algn="ctr">
              <a:lnSpc>
                <a:spcPct val="100000"/>
              </a:lnSpc>
              <a:spcBef>
                <a:spcPts val="533"/>
              </a:spcBef>
              <a:spcAft>
                <a:spcPts val="0"/>
              </a:spcAft>
              <a:buClr>
                <a:srgbClr val="8898E5"/>
              </a:buClr>
              <a:buSzPts val="2667"/>
              <a:buNone/>
              <a:defRPr>
                <a:solidFill>
                  <a:srgbClr val="8898E5"/>
                </a:solidFill>
              </a:defRPr>
            </a:lvl5pPr>
            <a:lvl6pPr lvl="5" algn="ctr">
              <a:lnSpc>
                <a:spcPct val="100000"/>
              </a:lnSpc>
              <a:spcBef>
                <a:spcPts val="533"/>
              </a:spcBef>
              <a:spcAft>
                <a:spcPts val="0"/>
              </a:spcAft>
              <a:buClr>
                <a:srgbClr val="8898E5"/>
              </a:buClr>
              <a:buSzPts val="2667"/>
              <a:buNone/>
              <a:defRPr>
                <a:solidFill>
                  <a:srgbClr val="8898E5"/>
                </a:solidFill>
              </a:defRPr>
            </a:lvl6pPr>
            <a:lvl7pPr lvl="6" algn="ctr">
              <a:lnSpc>
                <a:spcPct val="100000"/>
              </a:lnSpc>
              <a:spcBef>
                <a:spcPts val="533"/>
              </a:spcBef>
              <a:spcAft>
                <a:spcPts val="0"/>
              </a:spcAft>
              <a:buClr>
                <a:srgbClr val="8898E5"/>
              </a:buClr>
              <a:buSzPts val="2667"/>
              <a:buNone/>
              <a:defRPr>
                <a:solidFill>
                  <a:srgbClr val="8898E5"/>
                </a:solidFill>
              </a:defRPr>
            </a:lvl7pPr>
            <a:lvl8pPr lvl="7" algn="ctr">
              <a:lnSpc>
                <a:spcPct val="100000"/>
              </a:lnSpc>
              <a:spcBef>
                <a:spcPts val="533"/>
              </a:spcBef>
              <a:spcAft>
                <a:spcPts val="0"/>
              </a:spcAft>
              <a:buClr>
                <a:srgbClr val="8898E5"/>
              </a:buClr>
              <a:buSzPts val="2667"/>
              <a:buNone/>
              <a:defRPr>
                <a:solidFill>
                  <a:srgbClr val="8898E5"/>
                </a:solidFill>
              </a:defRPr>
            </a:lvl8pPr>
            <a:lvl9pPr lvl="8" algn="ctr">
              <a:lnSpc>
                <a:spcPct val="100000"/>
              </a:lnSpc>
              <a:spcBef>
                <a:spcPts val="533"/>
              </a:spcBef>
              <a:spcAft>
                <a:spcPts val="0"/>
              </a:spcAft>
              <a:buClr>
                <a:srgbClr val="8898E5"/>
              </a:buClr>
              <a:buSzPts val="2667"/>
              <a:buNone/>
              <a:defRPr>
                <a:solidFill>
                  <a:srgbClr val="8898E5"/>
                </a:solidFill>
              </a:defRPr>
            </a:lvl9pPr>
          </a:lstStyle>
          <a:p>
            <a:endParaRPr/>
          </a:p>
        </p:txBody>
      </p:sp>
      <p:sp>
        <p:nvSpPr>
          <p:cNvPr id="15" name="Google Shape;15;p21"/>
          <p:cNvSpPr txBox="1">
            <a:spLocks noGrp="1"/>
          </p:cNvSpPr>
          <p:nvPr>
            <p:ph type="body" idx="2"/>
          </p:nvPr>
        </p:nvSpPr>
        <p:spPr>
          <a:xfrm>
            <a:off x="609600" y="3835603"/>
            <a:ext cx="8534400" cy="1295400"/>
          </a:xfrm>
          <a:prstGeom prst="rect">
            <a:avLst/>
          </a:prstGeom>
          <a:noFill/>
          <a:ln>
            <a:noFill/>
          </a:ln>
        </p:spPr>
        <p:txBody>
          <a:bodyPr spcFirstLastPara="1" wrap="square" lIns="91425" tIns="45700" rIns="91425" bIns="45700" anchor="t" anchorCtr="0">
            <a:noAutofit/>
          </a:bodyPr>
          <a:lstStyle>
            <a:lvl1pPr marL="457200" lvl="0" indent="-228600" algn="l">
              <a:lnSpc>
                <a:spcPct val="111125"/>
              </a:lnSpc>
              <a:spcBef>
                <a:spcPts val="480"/>
              </a:spcBef>
              <a:spcAft>
                <a:spcPts val="0"/>
              </a:spcAft>
              <a:buClr>
                <a:srgbClr val="0039A6"/>
              </a:buClr>
              <a:buSzPts val="2400"/>
              <a:buNone/>
              <a:defRPr sz="2400">
                <a:solidFill>
                  <a:srgbClr val="0039A6"/>
                </a:solidFill>
                <a:latin typeface="Calibri"/>
                <a:ea typeface="Calibri"/>
                <a:cs typeface="Calibri"/>
                <a:sym typeface="Calibri"/>
              </a:defRPr>
            </a:lvl1pPr>
            <a:lvl2pPr marL="914400" lvl="1" indent="-465645" algn="ctr">
              <a:lnSpc>
                <a:spcPct val="100000"/>
              </a:lnSpc>
              <a:spcBef>
                <a:spcPts val="747"/>
              </a:spcBef>
              <a:spcAft>
                <a:spcPts val="0"/>
              </a:spcAft>
              <a:buClr>
                <a:schemeClr val="dk2"/>
              </a:buClr>
              <a:buSzPts val="3733"/>
              <a:buChar char="–"/>
              <a:defRPr>
                <a:solidFill>
                  <a:schemeClr val="dk2"/>
                </a:solidFill>
              </a:defRPr>
            </a:lvl2pPr>
            <a:lvl3pPr marL="1371600" lvl="2" indent="-431800" algn="ctr">
              <a:lnSpc>
                <a:spcPct val="100000"/>
              </a:lnSpc>
              <a:spcBef>
                <a:spcPts val="640"/>
              </a:spcBef>
              <a:spcAft>
                <a:spcPts val="0"/>
              </a:spcAft>
              <a:buClr>
                <a:schemeClr val="dk2"/>
              </a:buClr>
              <a:buSzPts val="3200"/>
              <a:buChar char="•"/>
              <a:defRPr>
                <a:solidFill>
                  <a:schemeClr val="dk2"/>
                </a:solidFill>
              </a:defRPr>
            </a:lvl3pPr>
            <a:lvl4pPr marL="1828800" lvl="3" indent="-397954" algn="ctr">
              <a:lnSpc>
                <a:spcPct val="100000"/>
              </a:lnSpc>
              <a:spcBef>
                <a:spcPts val="533"/>
              </a:spcBef>
              <a:spcAft>
                <a:spcPts val="0"/>
              </a:spcAft>
              <a:buClr>
                <a:schemeClr val="dk2"/>
              </a:buClr>
              <a:buSzPts val="2667"/>
              <a:buChar char="–"/>
              <a:defRPr>
                <a:solidFill>
                  <a:schemeClr val="dk2"/>
                </a:solidFill>
              </a:defRPr>
            </a:lvl4pPr>
            <a:lvl5pPr marL="2286000" lvl="4" indent="-397954" algn="ctr">
              <a:lnSpc>
                <a:spcPct val="100000"/>
              </a:lnSpc>
              <a:spcBef>
                <a:spcPts val="533"/>
              </a:spcBef>
              <a:spcAft>
                <a:spcPts val="0"/>
              </a:spcAft>
              <a:buClr>
                <a:schemeClr val="dk2"/>
              </a:buClr>
              <a:buSzPts val="2667"/>
              <a:buChar char="»"/>
              <a:defRPr>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 name="Google Shape;16;p21"/>
          <p:cNvSpPr txBox="1"/>
          <p:nvPr/>
        </p:nvSpPr>
        <p:spPr>
          <a:xfrm>
            <a:off x="609600" y="120204"/>
            <a:ext cx="920410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2F2F2"/>
                </a:solidFill>
                <a:latin typeface="Calibri"/>
                <a:ea typeface="Calibri"/>
                <a:cs typeface="Calibri"/>
                <a:sym typeface="Calibri"/>
              </a:rPr>
              <a:t>Centers for Disease Control and Prevention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0910940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4_Data Slide (for content heavy tables and charts)">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9" name="Google Shape;19;p22"/>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88B7"/>
              </a:buClr>
              <a:buSzPts val="2667"/>
              <a:buFont typeface="Noto Sans Symbols"/>
              <a:buChar char="▪"/>
              <a:defRPr sz="2667">
                <a:solidFill>
                  <a:srgbClr val="00213D"/>
                </a:solidFill>
              </a:defRPr>
            </a:lvl1pPr>
            <a:lvl2pPr marL="914400" lvl="1" indent="-397954" algn="l">
              <a:lnSpc>
                <a:spcPct val="100000"/>
              </a:lnSpc>
              <a:spcBef>
                <a:spcPts val="533"/>
              </a:spcBef>
              <a:spcAft>
                <a:spcPts val="0"/>
              </a:spcAft>
              <a:buClr>
                <a:srgbClr val="3D6C2A"/>
              </a:buClr>
              <a:buSzPts val="2667"/>
              <a:buChar char="–"/>
              <a:defRPr sz="2667">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0" name="Google Shape;20;p22"/>
          <p:cNvPicPr preferRelativeResize="0"/>
          <p:nvPr/>
        </p:nvPicPr>
        <p:blipFill rotWithShape="1">
          <a:blip r:embed="rId2">
            <a:alphaModFix/>
          </a:blip>
          <a:srcRect t="87829" b="-3988"/>
          <a:stretch/>
        </p:blipFill>
        <p:spPr>
          <a:xfrm>
            <a:off x="0" y="6685201"/>
            <a:ext cx="12192000" cy="230399"/>
          </a:xfrm>
          <a:prstGeom prst="rect">
            <a:avLst/>
          </a:prstGeom>
          <a:noFill/>
          <a:ln>
            <a:noFill/>
          </a:ln>
        </p:spPr>
      </p:pic>
      <p:sp>
        <p:nvSpPr>
          <p:cNvPr id="5" name="Slide Number Placeholder 2">
            <a:extLst>
              <a:ext uri="{FF2B5EF4-FFF2-40B4-BE49-F238E27FC236}">
                <a16:creationId xmlns:a16="http://schemas.microsoft.com/office/drawing/2014/main" id="{3480026B-3168-43C9-8CD8-AED6F4B4002A}"/>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86667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ATA SLIDE_OD">
  <p:cSld name="DATA SLIDE_OD">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pic>
        <p:nvPicPr>
          <p:cNvPr id="23" name="Google Shape;23;p34"/>
          <p:cNvPicPr preferRelativeResize="0"/>
          <p:nvPr/>
        </p:nvPicPr>
        <p:blipFill rotWithShape="1">
          <a:blip r:embed="rId2">
            <a:alphaModFix/>
          </a:blip>
          <a:srcRect t="87741" b="-5051"/>
          <a:stretch/>
        </p:blipFill>
        <p:spPr>
          <a:xfrm>
            <a:off x="8585" y="6690957"/>
            <a:ext cx="12192001" cy="248992"/>
          </a:xfrm>
          <a:prstGeom prst="rect">
            <a:avLst/>
          </a:prstGeom>
          <a:noFill/>
          <a:ln>
            <a:noFill/>
          </a:ln>
        </p:spPr>
      </p:pic>
      <p:sp>
        <p:nvSpPr>
          <p:cNvPr id="24" name="Google Shape;24;p34"/>
          <p:cNvSpPr txBox="1">
            <a:spLocks noGrp="1"/>
          </p:cNvSpPr>
          <p:nvPr>
            <p:ph type="body" idx="1"/>
          </p:nvPr>
        </p:nvSpPr>
        <p:spPr>
          <a:xfrm>
            <a:off x="609600" y="1545167"/>
            <a:ext cx="10972800" cy="4455584"/>
          </a:xfrm>
          <a:prstGeom prst="rect">
            <a:avLst/>
          </a:prstGeom>
          <a:noFill/>
          <a:ln>
            <a:noFill/>
          </a:ln>
        </p:spPr>
        <p:txBody>
          <a:bodyPr spcFirstLastPara="1" wrap="square" lIns="91425" tIns="45700" rIns="91425" bIns="45700" anchor="t" anchorCtr="0">
            <a:noAutofit/>
          </a:bodyPr>
          <a:lstStyle>
            <a:lvl1pPr marL="457200" lvl="0" indent="-397954" algn="l">
              <a:lnSpc>
                <a:spcPct val="100000"/>
              </a:lnSpc>
              <a:spcBef>
                <a:spcPts val="533"/>
              </a:spcBef>
              <a:spcAft>
                <a:spcPts val="0"/>
              </a:spcAft>
              <a:buClr>
                <a:srgbClr val="005DAA"/>
              </a:buClr>
              <a:buSzPts val="2667"/>
              <a:buFont typeface="Noto Sans Symbols"/>
              <a:buChar char="▪"/>
              <a:defRPr sz="2667">
                <a:solidFill>
                  <a:srgbClr val="5F5F5F"/>
                </a:solidFill>
              </a:defRPr>
            </a:lvl1pPr>
            <a:lvl2pPr marL="914400" lvl="1" indent="-397954" algn="l">
              <a:lnSpc>
                <a:spcPct val="100000"/>
              </a:lnSpc>
              <a:spcBef>
                <a:spcPts val="533"/>
              </a:spcBef>
              <a:spcAft>
                <a:spcPts val="0"/>
              </a:spcAft>
              <a:buClr>
                <a:srgbClr val="532E63"/>
              </a:buClr>
              <a:buSzPts val="2667"/>
              <a:buChar char="–"/>
              <a:defRPr sz="2667">
                <a:solidFill>
                  <a:srgbClr val="5F5F5F"/>
                </a:solidFill>
              </a:defRPr>
            </a:lvl2pPr>
            <a:lvl3pPr marL="1371600" lvl="2" indent="-397954" algn="l">
              <a:lnSpc>
                <a:spcPct val="100000"/>
              </a:lnSpc>
              <a:spcBef>
                <a:spcPts val="533"/>
              </a:spcBef>
              <a:spcAft>
                <a:spcPts val="0"/>
              </a:spcAft>
              <a:buClr>
                <a:srgbClr val="9A3B26"/>
              </a:buClr>
              <a:buSzPts val="2667"/>
              <a:buChar char="•"/>
              <a:defRPr sz="2667">
                <a:solidFill>
                  <a:srgbClr val="5F5F5F"/>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4"/>
          <p:cNvSpPr txBox="1"/>
          <p:nvPr/>
        </p:nvSpPr>
        <p:spPr>
          <a:xfrm>
            <a:off x="10895408" y="6321704"/>
            <a:ext cx="1154464" cy="2974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33"/>
              <a:buFont typeface="Arial"/>
              <a:buNone/>
            </a:pPr>
            <a:fld id="{00000000-1234-1234-1234-123412341234}" type="slidenum">
              <a:rPr lang="en-US" sz="1333" b="0" i="0" u="none" strike="noStrike" cap="none">
                <a:solidFill>
                  <a:schemeClr val="dk1"/>
                </a:solidFill>
                <a:latin typeface="Open Sans"/>
                <a:ea typeface="Open Sans"/>
                <a:cs typeface="Open Sans"/>
                <a:sym typeface="Open Sans"/>
              </a:rPr>
              <a:t>‹#›</a:t>
            </a:fld>
            <a:endParaRPr sz="1333"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835007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ATA SLIDE 2 column_OD">
  <p:cSld name="DATA SLIDE 2 column_OD">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Clr>
                <a:srgbClr val="000000"/>
              </a:buClr>
              <a:buSzPts val="1400"/>
              <a:buFont typeface="Arial"/>
              <a:buNone/>
              <a:defRPr sz="3733" b="1" i="0" u="none" strike="noStrike" cap="none">
                <a:solidFill>
                  <a:srgbClr val="0039A6"/>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28" name="Google Shape;28;p35"/>
          <p:cNvSpPr txBox="1">
            <a:spLocks noGrp="1"/>
          </p:cNvSpPr>
          <p:nvPr>
            <p:ph type="body" idx="1"/>
          </p:nvPr>
        </p:nvSpPr>
        <p:spPr>
          <a:xfrm>
            <a:off x="609601"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35"/>
          <p:cNvSpPr txBox="1">
            <a:spLocks noGrp="1"/>
          </p:cNvSpPr>
          <p:nvPr>
            <p:ph type="body" idx="2"/>
          </p:nvPr>
        </p:nvSpPr>
        <p:spPr>
          <a:xfrm>
            <a:off x="6409509" y="1600201"/>
            <a:ext cx="5172892" cy="4191000"/>
          </a:xfrm>
          <a:prstGeom prst="rect">
            <a:avLst/>
          </a:prstGeom>
          <a:noFill/>
          <a:ln>
            <a:noFill/>
          </a:ln>
        </p:spPr>
        <p:txBody>
          <a:bodyPr spcFirstLastPara="1" wrap="square" lIns="91425" tIns="45700" rIns="91425" bIns="45700" anchor="t" anchorCtr="0">
            <a:noAutofit/>
          </a:bodyPr>
          <a:lstStyle>
            <a:lvl1pPr marL="457200" lvl="0" indent="-370840" algn="l">
              <a:lnSpc>
                <a:spcPct val="100000"/>
              </a:lnSpc>
              <a:spcBef>
                <a:spcPts val="640"/>
              </a:spcBef>
              <a:spcAft>
                <a:spcPts val="0"/>
              </a:spcAft>
              <a:buClr>
                <a:srgbClr val="541900"/>
              </a:buClr>
              <a:buSzPts val="2240"/>
              <a:buFont typeface="Noto Sans Symbols"/>
              <a:buChar char="▪"/>
              <a:defRPr sz="3200" b="1">
                <a:solidFill>
                  <a:srgbClr val="000000"/>
                </a:solidFill>
                <a:latin typeface="Calibri"/>
                <a:ea typeface="Calibri"/>
                <a:cs typeface="Calibri"/>
                <a:sym typeface="Calibri"/>
              </a:defRPr>
            </a:lvl1pPr>
            <a:lvl2pPr marL="914400" lvl="1" indent="-397954" algn="l">
              <a:lnSpc>
                <a:spcPct val="100000"/>
              </a:lnSpc>
              <a:spcBef>
                <a:spcPts val="533"/>
              </a:spcBef>
              <a:spcAft>
                <a:spcPts val="0"/>
              </a:spcAft>
              <a:buClr>
                <a:srgbClr val="005984"/>
              </a:buClr>
              <a:buSzPts val="2667"/>
              <a:buFont typeface="Arial"/>
              <a:buChar char="•"/>
              <a:defRPr sz="2667">
                <a:solidFill>
                  <a:srgbClr val="5F5F5F"/>
                </a:solidFill>
              </a:defRPr>
            </a:lvl2pPr>
            <a:lvl3pPr marL="1371600" lvl="2" indent="-381000" algn="l">
              <a:lnSpc>
                <a:spcPct val="100000"/>
              </a:lnSpc>
              <a:spcBef>
                <a:spcPts val="480"/>
              </a:spcBef>
              <a:spcAft>
                <a:spcPts val="0"/>
              </a:spcAft>
              <a:buClr>
                <a:srgbClr val="5F5F5F"/>
              </a:buClr>
              <a:buSzPts val="2400"/>
              <a:buFont typeface="Arial"/>
              <a:buChar char="•"/>
              <a:defRPr sz="2400">
                <a:solidFill>
                  <a:srgbClr val="5F5F5F"/>
                </a:solidFill>
              </a:defRPr>
            </a:lvl3pPr>
            <a:lvl4pPr marL="1828800" lvl="3" indent="-335280" algn="l">
              <a:lnSpc>
                <a:spcPct val="100000"/>
              </a:lnSpc>
              <a:spcBef>
                <a:spcPts val="480"/>
              </a:spcBef>
              <a:spcAft>
                <a:spcPts val="0"/>
              </a:spcAft>
              <a:buClr>
                <a:schemeClr val="lt1"/>
              </a:buClr>
              <a:buSzPts val="1680"/>
              <a:buFont typeface="Courier New"/>
              <a:buChar char="o"/>
              <a:defRPr sz="2400">
                <a:solidFill>
                  <a:schemeClr val="lt2"/>
                </a:solidFill>
              </a:defRPr>
            </a:lvl4pPr>
            <a:lvl5pPr marL="2286000" lvl="4" indent="-335279" algn="l">
              <a:lnSpc>
                <a:spcPct val="100000"/>
              </a:lnSpc>
              <a:spcBef>
                <a:spcPts val="480"/>
              </a:spcBef>
              <a:spcAft>
                <a:spcPts val="0"/>
              </a:spcAft>
              <a:buClr>
                <a:schemeClr val="lt1"/>
              </a:buClr>
              <a:buSzPts val="1680"/>
              <a:buFont typeface="Arial"/>
              <a:buChar char="•"/>
              <a:defRPr sz="2400">
                <a:solidFill>
                  <a:schemeClr val="lt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0" name="Google Shape;30;p35"/>
          <p:cNvPicPr preferRelativeResize="0"/>
          <p:nvPr/>
        </p:nvPicPr>
        <p:blipFill rotWithShape="1">
          <a:blip r:embed="rId2">
            <a:alphaModFix/>
          </a:blip>
          <a:srcRect t="89544"/>
          <a:stretch/>
        </p:blipFill>
        <p:spPr>
          <a:xfrm>
            <a:off x="0" y="6719804"/>
            <a:ext cx="12192000" cy="150413"/>
          </a:xfrm>
          <a:prstGeom prst="rect">
            <a:avLst/>
          </a:prstGeom>
          <a:noFill/>
          <a:ln>
            <a:noFill/>
          </a:ln>
        </p:spPr>
      </p:pic>
      <p:sp>
        <p:nvSpPr>
          <p:cNvPr id="31" name="Google Shape;31;p35"/>
          <p:cNvSpPr txBox="1"/>
          <p:nvPr/>
        </p:nvSpPr>
        <p:spPr>
          <a:xfrm>
            <a:off x="10895408" y="6321704"/>
            <a:ext cx="1154464" cy="2974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33"/>
              <a:buFont typeface="Arial"/>
              <a:buNone/>
            </a:pPr>
            <a:fld id="{00000000-1234-1234-1234-123412341234}" type="slidenum">
              <a:rPr lang="en-US" sz="1333" b="0" i="0" u="none" strike="noStrike" cap="none">
                <a:solidFill>
                  <a:schemeClr val="dk1"/>
                </a:solidFill>
                <a:latin typeface="Open Sans"/>
                <a:ea typeface="Open Sans"/>
                <a:cs typeface="Open Sans"/>
                <a:sym typeface="Open Sans"/>
              </a:rPr>
              <a:t>‹#›</a:t>
            </a:fld>
            <a:endParaRPr sz="1333"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5413715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olor_background">
  <p:cSld name="1_color_background">
    <p:bg>
      <p:bgPr>
        <a:solidFill>
          <a:srgbClr val="0E66AF">
            <a:alpha val="69803"/>
          </a:srgbClr>
        </a:solidFill>
        <a:effectLst/>
      </p:bgPr>
    </p:bg>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609602" y="4467097"/>
            <a:ext cx="11059884" cy="116205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chemeClr val="lt2"/>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34" name="Google Shape;34;p36"/>
          <p:cNvSpPr txBox="1">
            <a:spLocks noGrp="1"/>
          </p:cNvSpPr>
          <p:nvPr>
            <p:ph type="body" idx="1"/>
          </p:nvPr>
        </p:nvSpPr>
        <p:spPr>
          <a:xfrm>
            <a:off x="609601" y="5900928"/>
            <a:ext cx="10363200" cy="568325"/>
          </a:xfrm>
          <a:prstGeom prst="rect">
            <a:avLst/>
          </a:prstGeom>
          <a:noFill/>
          <a:ln>
            <a:noFill/>
          </a:ln>
        </p:spPr>
        <p:txBody>
          <a:bodyPr spcFirstLastPara="1" wrap="square" lIns="91425" tIns="45700" rIns="91425" bIns="45700" anchor="b" anchorCtr="0">
            <a:noAutofit/>
          </a:bodyPr>
          <a:lstStyle>
            <a:lvl1pPr marL="457200" lvl="0" indent="-228600" algn="l">
              <a:lnSpc>
                <a:spcPct val="109973"/>
              </a:lnSpc>
              <a:spcBef>
                <a:spcPts val="533"/>
              </a:spcBef>
              <a:spcAft>
                <a:spcPts val="0"/>
              </a:spcAft>
              <a:buClr>
                <a:schemeClr val="lt2"/>
              </a:buClr>
              <a:buSzPts val="2667"/>
              <a:buNone/>
              <a:defRPr sz="2667">
                <a:solidFill>
                  <a:schemeClr val="lt2"/>
                </a:solidFill>
                <a:latin typeface="Calibri"/>
                <a:ea typeface="Calibri"/>
                <a:cs typeface="Calibri"/>
                <a:sym typeface="Calibri"/>
              </a:defRPr>
            </a:lvl1pPr>
            <a:lvl2pPr marL="914400" lvl="1" indent="-228600" algn="l">
              <a:lnSpc>
                <a:spcPct val="100000"/>
              </a:lnSpc>
              <a:spcBef>
                <a:spcPts val="480"/>
              </a:spcBef>
              <a:spcAft>
                <a:spcPts val="0"/>
              </a:spcAft>
              <a:buClr>
                <a:srgbClr val="8898E5"/>
              </a:buClr>
              <a:buSzPts val="2400"/>
              <a:buNone/>
              <a:defRPr sz="2400">
                <a:solidFill>
                  <a:srgbClr val="8898E5"/>
                </a:solidFill>
              </a:defRPr>
            </a:lvl2pPr>
            <a:lvl3pPr marL="1371600" lvl="2" indent="-228600" algn="l">
              <a:lnSpc>
                <a:spcPct val="100000"/>
              </a:lnSpc>
              <a:spcBef>
                <a:spcPts val="427"/>
              </a:spcBef>
              <a:spcAft>
                <a:spcPts val="0"/>
              </a:spcAft>
              <a:buClr>
                <a:srgbClr val="8898E5"/>
              </a:buClr>
              <a:buSzPts val="2133"/>
              <a:buNone/>
              <a:defRPr sz="2133">
                <a:solidFill>
                  <a:srgbClr val="8898E5"/>
                </a:solidFill>
              </a:defRPr>
            </a:lvl3pPr>
            <a:lvl4pPr marL="1828800" lvl="3" indent="-228600" algn="l">
              <a:lnSpc>
                <a:spcPct val="100000"/>
              </a:lnSpc>
              <a:spcBef>
                <a:spcPts val="373"/>
              </a:spcBef>
              <a:spcAft>
                <a:spcPts val="0"/>
              </a:spcAft>
              <a:buClr>
                <a:srgbClr val="8898E5"/>
              </a:buClr>
              <a:buSzPts val="1867"/>
              <a:buNone/>
              <a:defRPr sz="1867">
                <a:solidFill>
                  <a:srgbClr val="8898E5"/>
                </a:solidFill>
              </a:defRPr>
            </a:lvl4pPr>
            <a:lvl5pPr marL="2286000" lvl="4" indent="-228600" algn="l">
              <a:lnSpc>
                <a:spcPct val="100000"/>
              </a:lnSpc>
              <a:spcBef>
                <a:spcPts val="373"/>
              </a:spcBef>
              <a:spcAft>
                <a:spcPts val="0"/>
              </a:spcAft>
              <a:buClr>
                <a:srgbClr val="8898E5"/>
              </a:buClr>
              <a:buSzPts val="1867"/>
              <a:buNone/>
              <a:defRPr sz="1867">
                <a:solidFill>
                  <a:srgbClr val="8898E5"/>
                </a:solidFill>
              </a:defRPr>
            </a:lvl5pPr>
            <a:lvl6pPr marL="2743200" lvl="5" indent="-228600" algn="l">
              <a:lnSpc>
                <a:spcPct val="100000"/>
              </a:lnSpc>
              <a:spcBef>
                <a:spcPts val="373"/>
              </a:spcBef>
              <a:spcAft>
                <a:spcPts val="0"/>
              </a:spcAft>
              <a:buClr>
                <a:srgbClr val="8898E5"/>
              </a:buClr>
              <a:buSzPts val="1867"/>
              <a:buNone/>
              <a:defRPr sz="1867">
                <a:solidFill>
                  <a:srgbClr val="8898E5"/>
                </a:solidFill>
              </a:defRPr>
            </a:lvl6pPr>
            <a:lvl7pPr marL="3200400" lvl="6" indent="-228600" algn="l">
              <a:lnSpc>
                <a:spcPct val="100000"/>
              </a:lnSpc>
              <a:spcBef>
                <a:spcPts val="373"/>
              </a:spcBef>
              <a:spcAft>
                <a:spcPts val="0"/>
              </a:spcAft>
              <a:buClr>
                <a:srgbClr val="8898E5"/>
              </a:buClr>
              <a:buSzPts val="1867"/>
              <a:buNone/>
              <a:defRPr sz="1867">
                <a:solidFill>
                  <a:srgbClr val="8898E5"/>
                </a:solidFill>
              </a:defRPr>
            </a:lvl7pPr>
            <a:lvl8pPr marL="3657600" lvl="7" indent="-228600" algn="l">
              <a:lnSpc>
                <a:spcPct val="100000"/>
              </a:lnSpc>
              <a:spcBef>
                <a:spcPts val="373"/>
              </a:spcBef>
              <a:spcAft>
                <a:spcPts val="0"/>
              </a:spcAft>
              <a:buClr>
                <a:srgbClr val="8898E5"/>
              </a:buClr>
              <a:buSzPts val="1867"/>
              <a:buNone/>
              <a:defRPr sz="1867">
                <a:solidFill>
                  <a:srgbClr val="8898E5"/>
                </a:solidFill>
              </a:defRPr>
            </a:lvl8pPr>
            <a:lvl9pPr marL="4114800" lvl="8" indent="-228600" algn="l">
              <a:lnSpc>
                <a:spcPct val="100000"/>
              </a:lnSpc>
              <a:spcBef>
                <a:spcPts val="373"/>
              </a:spcBef>
              <a:spcAft>
                <a:spcPts val="0"/>
              </a:spcAft>
              <a:buClr>
                <a:srgbClr val="8898E5"/>
              </a:buClr>
              <a:buSzPts val="1867"/>
              <a:buNone/>
              <a:defRPr sz="1867">
                <a:solidFill>
                  <a:srgbClr val="8898E5"/>
                </a:solidFill>
              </a:defRPr>
            </a:lvl9pPr>
          </a:lstStyle>
          <a:p>
            <a:endParaRPr/>
          </a:p>
        </p:txBody>
      </p:sp>
    </p:spTree>
    <p:extLst>
      <p:ext uri="{BB962C8B-B14F-4D97-AF65-F5344CB8AC3E}">
        <p14:creationId xmlns:p14="http://schemas.microsoft.com/office/powerpoint/2010/main" val="380465941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LOSING_OD">
  <p:cSld name="CLOSING_OD">
    <p:spTree>
      <p:nvGrpSpPr>
        <p:cNvPr id="1" name="Shape 35"/>
        <p:cNvGrpSpPr/>
        <p:nvPr/>
      </p:nvGrpSpPr>
      <p:grpSpPr>
        <a:xfrm>
          <a:off x="0" y="0"/>
          <a:ext cx="0" cy="0"/>
          <a:chOff x="0" y="0"/>
          <a:chExt cx="0" cy="0"/>
        </a:xfrm>
      </p:grpSpPr>
      <p:pic>
        <p:nvPicPr>
          <p:cNvPr id="36" name="Google Shape;36;p37"/>
          <p:cNvPicPr preferRelativeResize="0"/>
          <p:nvPr/>
        </p:nvPicPr>
        <p:blipFill rotWithShape="1">
          <a:blip r:embed="rId2">
            <a:alphaModFix/>
          </a:blip>
          <a:srcRect b="18140"/>
          <a:stretch/>
        </p:blipFill>
        <p:spPr>
          <a:xfrm>
            <a:off x="2608" y="5668739"/>
            <a:ext cx="12192001" cy="1177559"/>
          </a:xfrm>
          <a:prstGeom prst="rect">
            <a:avLst/>
          </a:prstGeom>
          <a:noFill/>
          <a:ln>
            <a:noFill/>
          </a:ln>
        </p:spPr>
      </p:pic>
      <p:sp>
        <p:nvSpPr>
          <p:cNvPr id="37" name="Google Shape;37;p37"/>
          <p:cNvSpPr txBox="1"/>
          <p:nvPr/>
        </p:nvSpPr>
        <p:spPr>
          <a:xfrm>
            <a:off x="169625" y="3662433"/>
            <a:ext cx="8852455"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695E4A"/>
                </a:solidFill>
                <a:latin typeface="Calibri"/>
                <a:ea typeface="Calibri"/>
                <a:cs typeface="Calibri"/>
                <a:sym typeface="Calibri"/>
              </a:rPr>
              <a:t>For more information, contact CDC</a:t>
            </a:r>
            <a:br>
              <a:rPr lang="en-US" sz="1600" b="0" i="0" u="none" strike="noStrike" cap="none">
                <a:solidFill>
                  <a:srgbClr val="695E4A"/>
                </a:solidFill>
                <a:latin typeface="Calibri"/>
                <a:ea typeface="Calibri"/>
                <a:cs typeface="Calibri"/>
                <a:sym typeface="Calibri"/>
              </a:rPr>
            </a:br>
            <a:r>
              <a:rPr lang="en-US" sz="1600" b="0" i="0" u="none" strike="noStrike" cap="none">
                <a:solidFill>
                  <a:srgbClr val="695E4A"/>
                </a:solidFill>
                <a:latin typeface="Calibri"/>
                <a:ea typeface="Calibri"/>
                <a:cs typeface="Calibri"/>
                <a:sym typeface="Calibri"/>
              </a:rPr>
              <a:t>1-800-CDC-INFO (232-4636)</a:t>
            </a:r>
            <a:br>
              <a:rPr lang="en-US" sz="1600" b="0" i="0" u="none" strike="noStrike" cap="none">
                <a:solidFill>
                  <a:srgbClr val="695E4A"/>
                </a:solidFill>
                <a:latin typeface="Calibri"/>
                <a:ea typeface="Calibri"/>
                <a:cs typeface="Calibri"/>
                <a:sym typeface="Calibri"/>
              </a:rPr>
            </a:br>
            <a:r>
              <a:rPr lang="en-US" sz="1600" b="0" i="0" u="none" strike="noStrike" cap="none">
                <a:solidFill>
                  <a:srgbClr val="695E4A"/>
                </a:solidFill>
                <a:latin typeface="Calibri"/>
                <a:ea typeface="Calibri"/>
                <a:cs typeface="Calibri"/>
                <a:sym typeface="Calibri"/>
              </a:rPr>
              <a:t>TTY:  1-888-232-6348    www.cdc.gov</a:t>
            </a:r>
            <a:br>
              <a:rPr lang="en-US" sz="1600" b="0" i="0" u="none" strike="noStrike" cap="none">
                <a:solidFill>
                  <a:srgbClr val="695E4A"/>
                </a:solidFill>
                <a:latin typeface="Calibri"/>
                <a:ea typeface="Calibri"/>
                <a:cs typeface="Calibri"/>
                <a:sym typeface="Calibri"/>
              </a:rPr>
            </a:br>
            <a:br>
              <a:rPr lang="en-US" sz="1600" b="0" i="0" u="none" strike="noStrike" cap="none">
                <a:solidFill>
                  <a:srgbClr val="695E4A"/>
                </a:solidFill>
                <a:latin typeface="Calibri"/>
                <a:ea typeface="Calibri"/>
                <a:cs typeface="Calibri"/>
                <a:sym typeface="Calibri"/>
              </a:rPr>
            </a:br>
            <a:br>
              <a:rPr lang="en-US" sz="1600" b="0" i="0" u="none" strike="noStrike" cap="none">
                <a:solidFill>
                  <a:srgbClr val="695E4A"/>
                </a:solidFill>
                <a:latin typeface="Calibri"/>
                <a:ea typeface="Calibri"/>
                <a:cs typeface="Calibri"/>
                <a:sym typeface="Calibri"/>
              </a:rPr>
            </a:br>
            <a:r>
              <a:rPr lang="en-US" sz="1600" b="0" i="0" u="none" strike="noStrike" cap="none">
                <a:solidFill>
                  <a:srgbClr val="695E4A"/>
                </a:solidFill>
                <a:latin typeface="Calibri"/>
                <a:ea typeface="Calibri"/>
                <a:cs typeface="Calibri"/>
                <a:sym typeface="Calibri"/>
              </a:rPr>
              <a:t>The findings and conclusions in this report are those of the authors and do not necessarily represent the official position of the Centers for Disease Control and Prevention.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08727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6.jpg"/><Relationship Id="rId5" Type="http://schemas.openxmlformats.org/officeDocument/2006/relationships/slideLayout" Target="../slideLayouts/slideLayout62.xml"/><Relationship Id="rId10" Type="http://schemas.openxmlformats.org/officeDocument/2006/relationships/theme" Target="../theme/theme8.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3076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B850-4439-496F-8322-B2C842C3FA74}" type="slidenum">
              <a:rPr lang="en-US" smtClean="0"/>
              <a:t>‹#›</a:t>
            </a:fld>
            <a:endParaRPr lang="en-US" dirty="0"/>
          </a:p>
        </p:txBody>
      </p:sp>
    </p:spTree>
    <p:extLst>
      <p:ext uri="{BB962C8B-B14F-4D97-AF65-F5344CB8AC3E}">
        <p14:creationId xmlns:p14="http://schemas.microsoft.com/office/powerpoint/2010/main" val="3229020566"/>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5"/>
          <p:cNvSpPr txBox="1">
            <a:spLocks noGrp="1"/>
          </p:cNvSpPr>
          <p:nvPr>
            <p:ph type="body" idx="1"/>
          </p:nvPr>
        </p:nvSpPr>
        <p:spPr>
          <a:xfrm>
            <a:off x="616547" y="1153109"/>
            <a:ext cx="10966000" cy="50340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dt" idx="10"/>
          </p:nvPr>
        </p:nvSpPr>
        <p:spPr>
          <a:xfrm>
            <a:off x="616547" y="6473633"/>
            <a:ext cx="1042000" cy="266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33"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62" name="Google Shape;62;p15"/>
          <p:cNvSpPr txBox="1">
            <a:spLocks noGrp="1"/>
          </p:cNvSpPr>
          <p:nvPr>
            <p:ph type="sldNum" idx="12"/>
          </p:nvPr>
        </p:nvSpPr>
        <p:spPr>
          <a:xfrm>
            <a:off x="2038507" y="6473633"/>
            <a:ext cx="970400" cy="2664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333" b="0" i="0" u="none" strike="noStrike" cap="none">
                <a:solidFill>
                  <a:srgbClr val="595959"/>
                </a:solidFill>
                <a:latin typeface="Calibri"/>
                <a:ea typeface="Calibri"/>
                <a:cs typeface="Calibri"/>
                <a:sym typeface="Calibri"/>
              </a:defRPr>
            </a:lvl1pPr>
            <a:lvl2pPr marL="0" marR="0" lvl="1" indent="0" algn="l" rtl="0">
              <a:spcBef>
                <a:spcPts val="0"/>
              </a:spcBef>
              <a:buNone/>
              <a:defRPr sz="1333" b="0" i="0" u="none" strike="noStrike" cap="none">
                <a:solidFill>
                  <a:srgbClr val="595959"/>
                </a:solidFill>
                <a:latin typeface="Calibri"/>
                <a:ea typeface="Calibri"/>
                <a:cs typeface="Calibri"/>
                <a:sym typeface="Calibri"/>
              </a:defRPr>
            </a:lvl2pPr>
            <a:lvl3pPr marL="0" marR="0" lvl="2" indent="0" algn="l" rtl="0">
              <a:spcBef>
                <a:spcPts val="0"/>
              </a:spcBef>
              <a:buNone/>
              <a:defRPr sz="1333" b="0" i="0" u="none" strike="noStrike" cap="none">
                <a:solidFill>
                  <a:srgbClr val="595959"/>
                </a:solidFill>
                <a:latin typeface="Calibri"/>
                <a:ea typeface="Calibri"/>
                <a:cs typeface="Calibri"/>
                <a:sym typeface="Calibri"/>
              </a:defRPr>
            </a:lvl3pPr>
            <a:lvl4pPr marL="0" marR="0" lvl="3" indent="0" algn="l" rtl="0">
              <a:spcBef>
                <a:spcPts val="0"/>
              </a:spcBef>
              <a:buNone/>
              <a:defRPr sz="1333" b="0" i="0" u="none" strike="noStrike" cap="none">
                <a:solidFill>
                  <a:srgbClr val="595959"/>
                </a:solidFill>
                <a:latin typeface="Calibri"/>
                <a:ea typeface="Calibri"/>
                <a:cs typeface="Calibri"/>
                <a:sym typeface="Calibri"/>
              </a:defRPr>
            </a:lvl4pPr>
            <a:lvl5pPr marL="0" marR="0" lvl="4" indent="0" algn="l" rtl="0">
              <a:spcBef>
                <a:spcPts val="0"/>
              </a:spcBef>
              <a:buNone/>
              <a:defRPr sz="1333" b="0" i="0" u="none" strike="noStrike" cap="none">
                <a:solidFill>
                  <a:srgbClr val="595959"/>
                </a:solidFill>
                <a:latin typeface="Calibri"/>
                <a:ea typeface="Calibri"/>
                <a:cs typeface="Calibri"/>
                <a:sym typeface="Calibri"/>
              </a:defRPr>
            </a:lvl5pPr>
            <a:lvl6pPr marL="0" marR="0" lvl="5" indent="0" algn="l" rtl="0">
              <a:spcBef>
                <a:spcPts val="0"/>
              </a:spcBef>
              <a:buNone/>
              <a:defRPr sz="1333" b="0" i="0" u="none" strike="noStrike" cap="none">
                <a:solidFill>
                  <a:srgbClr val="595959"/>
                </a:solidFill>
                <a:latin typeface="Calibri"/>
                <a:ea typeface="Calibri"/>
                <a:cs typeface="Calibri"/>
                <a:sym typeface="Calibri"/>
              </a:defRPr>
            </a:lvl6pPr>
            <a:lvl7pPr marL="0" marR="0" lvl="6" indent="0" algn="l" rtl="0">
              <a:spcBef>
                <a:spcPts val="0"/>
              </a:spcBef>
              <a:buNone/>
              <a:defRPr sz="1333" b="0" i="0" u="none" strike="noStrike" cap="none">
                <a:solidFill>
                  <a:srgbClr val="595959"/>
                </a:solidFill>
                <a:latin typeface="Calibri"/>
                <a:ea typeface="Calibri"/>
                <a:cs typeface="Calibri"/>
                <a:sym typeface="Calibri"/>
              </a:defRPr>
            </a:lvl7pPr>
            <a:lvl8pPr marL="0" marR="0" lvl="7" indent="0" algn="l" rtl="0">
              <a:spcBef>
                <a:spcPts val="0"/>
              </a:spcBef>
              <a:buNone/>
              <a:defRPr sz="1333" b="0" i="0" u="none" strike="noStrike" cap="none">
                <a:solidFill>
                  <a:srgbClr val="595959"/>
                </a:solidFill>
                <a:latin typeface="Calibri"/>
                <a:ea typeface="Calibri"/>
                <a:cs typeface="Calibri"/>
                <a:sym typeface="Calibri"/>
              </a:defRPr>
            </a:lvl8pPr>
            <a:lvl9pPr marL="0" marR="0" lvl="8" indent="0" algn="l" rtl="0">
              <a:spcBef>
                <a:spcPts val="0"/>
              </a:spcBef>
              <a:buNone/>
              <a:defRPr sz="1333" b="0" i="0" u="none" strike="noStrike" cap="none">
                <a:solidFill>
                  <a:srgbClr val="595959"/>
                </a:solidFill>
                <a:latin typeface="Calibri"/>
                <a:ea typeface="Calibri"/>
                <a:cs typeface="Calibri"/>
                <a:sym typeface="Calibri"/>
              </a:defRPr>
            </a:lvl9pPr>
          </a:lstStyle>
          <a:p>
            <a:fld id="{00000000-1234-1234-1234-123412341234}" type="slidenum">
              <a:rPr lang="en" smtClean="0"/>
              <a:pPr/>
              <a:t>‹#›</a:t>
            </a:fld>
            <a:endParaRPr lang="en"/>
          </a:p>
        </p:txBody>
      </p:sp>
      <p:cxnSp>
        <p:nvCxnSpPr>
          <p:cNvPr id="63" name="Google Shape;63;p15"/>
          <p:cNvCxnSpPr/>
          <p:nvPr/>
        </p:nvCxnSpPr>
        <p:spPr>
          <a:xfrm>
            <a:off x="304801" y="6312615"/>
            <a:ext cx="11588000" cy="1600"/>
          </a:xfrm>
          <a:prstGeom prst="straightConnector1">
            <a:avLst/>
          </a:prstGeom>
          <a:noFill/>
          <a:ln w="9525" cap="flat" cmpd="sng">
            <a:solidFill>
              <a:schemeClr val="dk1"/>
            </a:solidFill>
            <a:prstDash val="solid"/>
            <a:round/>
            <a:headEnd type="none" w="sm" len="sm"/>
            <a:tailEnd type="none" w="sm" len="sm"/>
          </a:ln>
        </p:spPr>
      </p:cxnSp>
      <p:pic>
        <p:nvPicPr>
          <p:cNvPr id="64" name="Google Shape;64;p15" descr="PHII I Art.jpg"/>
          <p:cNvPicPr preferRelativeResize="0"/>
          <p:nvPr/>
        </p:nvPicPr>
        <p:blipFill rotWithShape="1">
          <a:blip r:embed="rId11">
            <a:alphaModFix/>
          </a:blip>
          <a:srcRect/>
          <a:stretch/>
        </p:blipFill>
        <p:spPr>
          <a:xfrm>
            <a:off x="10610553" y="6424019"/>
            <a:ext cx="103632" cy="344424"/>
          </a:xfrm>
          <a:prstGeom prst="rect">
            <a:avLst/>
          </a:prstGeom>
          <a:noFill/>
          <a:ln>
            <a:noFill/>
          </a:ln>
        </p:spPr>
      </p:pic>
      <p:sp>
        <p:nvSpPr>
          <p:cNvPr id="65" name="Google Shape;65;p15"/>
          <p:cNvSpPr txBox="1"/>
          <p:nvPr/>
        </p:nvSpPr>
        <p:spPr>
          <a:xfrm>
            <a:off x="10706279" y="6432613"/>
            <a:ext cx="1291200" cy="4104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en" sz="1867" b="0" i="0" u="none" strike="noStrike" cap="none">
                <a:solidFill>
                  <a:schemeClr val="dk1"/>
                </a:solidFill>
                <a:latin typeface="Calibri"/>
                <a:ea typeface="Calibri"/>
                <a:cs typeface="Calibri"/>
                <a:sym typeface="Calibri"/>
              </a:rPr>
              <a:t>PHII.org</a:t>
            </a:r>
            <a:endParaRPr sz="1867" dirty="0">
              <a:solidFill>
                <a:schemeClr val="dk1"/>
              </a:solidFill>
              <a:latin typeface="Calibri"/>
              <a:ea typeface="Calibri"/>
              <a:cs typeface="Calibri"/>
              <a:sym typeface="Calibri"/>
            </a:endParaRPr>
          </a:p>
        </p:txBody>
      </p:sp>
      <p:sp>
        <p:nvSpPr>
          <p:cNvPr id="66" name="Google Shape;66;p15"/>
          <p:cNvSpPr txBox="1">
            <a:spLocks noGrp="1"/>
          </p:cNvSpPr>
          <p:nvPr>
            <p:ph type="ftr" idx="11"/>
          </p:nvPr>
        </p:nvSpPr>
        <p:spPr>
          <a:xfrm>
            <a:off x="3175653" y="6473635"/>
            <a:ext cx="6836800" cy="248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33">
                <a:solidFill>
                  <a:srgbClr val="595959"/>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615763784"/>
      </p:ext>
    </p:extLst>
  </p:cSld>
  <p:clrMap bg1="lt1" tx1="dk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Autofit/>
          </a:bodyPr>
          <a:lstStyle>
            <a:lvl1pPr marL="457200" marR="0" lvl="0" indent="-499554" algn="l" rtl="0">
              <a:lnSpc>
                <a:spcPct val="100000"/>
              </a:lnSpc>
              <a:spcBef>
                <a:spcPts val="853"/>
              </a:spcBef>
              <a:spcAft>
                <a:spcPts val="0"/>
              </a:spcAft>
              <a:buClr>
                <a:srgbClr val="7F7F7F"/>
              </a:buClr>
              <a:buSzPts val="4267"/>
              <a:buFont typeface="Arial"/>
              <a:buChar char="•"/>
              <a:defRPr sz="4267" b="0" i="0" u="none" strike="noStrike" cap="none">
                <a:solidFill>
                  <a:srgbClr val="7F7F7F"/>
                </a:solidFill>
                <a:latin typeface="Calibri"/>
                <a:ea typeface="Calibri"/>
                <a:cs typeface="Calibri"/>
                <a:sym typeface="Calibri"/>
              </a:defRPr>
            </a:lvl1pPr>
            <a:lvl2pPr marL="914400" marR="0" lvl="1" indent="-465645" algn="l" rtl="0">
              <a:lnSpc>
                <a:spcPct val="100000"/>
              </a:lnSpc>
              <a:spcBef>
                <a:spcPts val="747"/>
              </a:spcBef>
              <a:spcAft>
                <a:spcPts val="0"/>
              </a:spcAft>
              <a:buClr>
                <a:srgbClr val="7F7F7F"/>
              </a:buClr>
              <a:buSzPts val="3733"/>
              <a:buFont typeface="Arial"/>
              <a:buChar char="–"/>
              <a:defRPr sz="3733" b="0" i="0" u="none" strike="noStrike" cap="none">
                <a:solidFill>
                  <a:srgbClr val="7F7F7F"/>
                </a:solidFill>
                <a:latin typeface="Calibri"/>
                <a:ea typeface="Calibri"/>
                <a:cs typeface="Calibri"/>
                <a:sym typeface="Calibri"/>
              </a:defRPr>
            </a:lvl2pPr>
            <a:lvl3pPr marL="1371600" marR="0" lvl="2" indent="-431800" algn="l" rtl="0">
              <a:lnSpc>
                <a:spcPct val="100000"/>
              </a:lnSpc>
              <a:spcBef>
                <a:spcPts val="640"/>
              </a:spcBef>
              <a:spcAft>
                <a:spcPts val="0"/>
              </a:spcAft>
              <a:buClr>
                <a:srgbClr val="7F7F7F"/>
              </a:buClr>
              <a:buSzPts val="3200"/>
              <a:buFont typeface="Arial"/>
              <a:buChar char="•"/>
              <a:defRPr sz="3200" b="0" i="0" u="none" strike="noStrike" cap="none">
                <a:solidFill>
                  <a:srgbClr val="7F7F7F"/>
                </a:solidFill>
                <a:latin typeface="Calibri"/>
                <a:ea typeface="Calibri"/>
                <a:cs typeface="Calibri"/>
                <a:sym typeface="Calibri"/>
              </a:defRPr>
            </a:lvl3pPr>
            <a:lvl4pPr marL="1828800" marR="0" lvl="3"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4pPr>
            <a:lvl5pPr marL="2286000" marR="0" lvl="4" indent="-397954" algn="l" rtl="0">
              <a:lnSpc>
                <a:spcPct val="100000"/>
              </a:lnSpc>
              <a:spcBef>
                <a:spcPts val="533"/>
              </a:spcBef>
              <a:spcAft>
                <a:spcPts val="0"/>
              </a:spcAft>
              <a:buClr>
                <a:srgbClr val="7F7F7F"/>
              </a:buClr>
              <a:buSzPts val="2667"/>
              <a:buFont typeface="Arial"/>
              <a:buChar char="»"/>
              <a:defRPr sz="2667" b="0" i="0" u="none" strike="noStrike" cap="none">
                <a:solidFill>
                  <a:srgbClr val="7F7F7F"/>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340234078"/>
      </p:ext>
    </p:extLst>
  </p:cSld>
  <p:clrMap bg1="lt1" tx1="dk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ndss/trc/"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hyperlink" Target="https://www.cdc.gov/nndss/trc/news/" TargetMode="External"/><Relationship Id="rId5" Type="http://schemas.openxmlformats.org/officeDocument/2006/relationships/hyperlink" Target="https://www.cdc.gov/nndss/trc/onboarding/eshare.html" TargetMode="External"/><Relationship Id="rId4" Type="http://schemas.openxmlformats.org/officeDocument/2006/relationships/hyperlink" Target="mailto:edx@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phinvads.cdc.gov/vads/ViewValueSet.action?oid=2.16.840.1.114222.4.11.7448" TargetMode="Externa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hyperlink" Target="https://ndc.services.cdc.gov/message-mapping-guides/" TargetMode="External"/><Relationship Id="rId5" Type="http://schemas.openxmlformats.org/officeDocument/2006/relationships/hyperlink" Target="https://phinvads.cdc.gov/vads/ViewValueSet.action?oid=2.16.840.1.114222.4.11.826" TargetMode="External"/><Relationship Id="rId4" Type="http://schemas.openxmlformats.org/officeDocument/2006/relationships/hyperlink" Target="https://phinvads.cdc.gov/vads/ViewValueSet.action?oid=2.16.840.1.114222.4.11.79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198" y="1777473"/>
            <a:ext cx="10616201" cy="1954007"/>
          </a:xfrm>
        </p:spPr>
        <p:txBody>
          <a:bodyPr>
            <a:normAutofit/>
          </a:bodyPr>
          <a:lstStyle/>
          <a:p>
            <a:pPr>
              <a:lnSpc>
                <a:spcPct val="100000"/>
              </a:lnSpc>
            </a:pPr>
            <a:r>
              <a:rPr lang="en-US" sz="3600" dirty="0">
                <a:solidFill>
                  <a:srgbClr val="005DAB"/>
                </a:solidFill>
              </a:rPr>
              <a:t>NNDSS eSHARE January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January</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19, 2021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0B74F3D0-0B1F-48FB-8F11-54338E0D48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53445" y="1440610"/>
            <a:ext cx="4185513" cy="4733153"/>
          </a:xfrm>
          <a:prstGeom prst="rect">
            <a:avLst/>
          </a:prstGeom>
        </p:spPr>
      </p:pic>
    </p:spTree>
    <p:extLst>
      <p:ext uri="{BB962C8B-B14F-4D97-AF65-F5344CB8AC3E}">
        <p14:creationId xmlns:p14="http://schemas.microsoft.com/office/powerpoint/2010/main" val="42490122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274640"/>
            <a:ext cx="7660769" cy="832593"/>
          </a:xfrm>
        </p:spPr>
        <p:txBody>
          <a:bodyPr/>
          <a:lstStyle/>
          <a:p>
            <a:r>
              <a:rPr lang="en-US" dirty="0"/>
              <a:t>State Panelists</a:t>
            </a: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31860BF7-513B-48FD-A22C-48602ABDEEB1}"/>
              </a:ext>
            </a:extLst>
          </p:cNvPr>
          <p:cNvSpPr>
            <a:spLocks noGrp="1"/>
          </p:cNvSpPr>
          <p:nvPr>
            <p:ph type="body" sz="quarter" idx="10"/>
          </p:nvPr>
        </p:nvSpPr>
        <p:spPr/>
        <p:txBody>
          <a:bodyPr/>
          <a:lstStyle/>
          <a:p>
            <a:r>
              <a:rPr lang="en-US" dirty="0"/>
              <a:t>Connecticut Department of Public Health</a:t>
            </a:r>
          </a:p>
          <a:p>
            <a:pPr lvl="1"/>
            <a:r>
              <a:rPr lang="en-US" dirty="0"/>
              <a:t>Nancy L. Barrett</a:t>
            </a:r>
          </a:p>
          <a:p>
            <a:r>
              <a:rPr lang="en-US" dirty="0"/>
              <a:t>Virginia Department of Health </a:t>
            </a:r>
          </a:p>
          <a:p>
            <a:pPr lvl="1"/>
            <a:r>
              <a:rPr lang="en-US" dirty="0"/>
              <a:t>Rebecca Early</a:t>
            </a:r>
          </a:p>
          <a:p>
            <a:r>
              <a:rPr lang="en-US" dirty="0"/>
              <a:t>Washington State Department of Health</a:t>
            </a:r>
          </a:p>
          <a:p>
            <a:pPr lvl="1"/>
            <a:r>
              <a:rPr lang="en-US" dirty="0"/>
              <a:t>Chas DeBolt</a:t>
            </a:r>
          </a:p>
        </p:txBody>
      </p:sp>
    </p:spTree>
    <p:extLst>
      <p:ext uri="{BB962C8B-B14F-4D97-AF65-F5344CB8AC3E}">
        <p14:creationId xmlns:p14="http://schemas.microsoft.com/office/powerpoint/2010/main" val="875332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84479" y="175376"/>
            <a:ext cx="7660769" cy="832593"/>
          </a:xfrm>
        </p:spPr>
        <p:txBody>
          <a:bodyPr/>
          <a:lstStyle/>
          <a:p>
            <a:r>
              <a:rPr lang="en-US" dirty="0"/>
              <a:t>Topics for Discussion</a:t>
            </a:r>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4" name="Text Placeholder 3">
            <a:extLst>
              <a:ext uri="{FF2B5EF4-FFF2-40B4-BE49-F238E27FC236}">
                <a16:creationId xmlns:a16="http://schemas.microsoft.com/office/drawing/2014/main" id="{31860BF7-513B-48FD-A22C-48602ABDEEB1}"/>
              </a:ext>
            </a:extLst>
          </p:cNvPr>
          <p:cNvSpPr>
            <a:spLocks noGrp="1"/>
          </p:cNvSpPr>
          <p:nvPr>
            <p:ph type="body" sz="quarter" idx="10"/>
          </p:nvPr>
        </p:nvSpPr>
        <p:spPr>
          <a:xfrm>
            <a:off x="95327" y="1301974"/>
            <a:ext cx="9815753" cy="5125496"/>
          </a:xfrm>
        </p:spPr>
        <p:txBody>
          <a:bodyPr/>
          <a:lstStyle/>
          <a:p>
            <a:r>
              <a:rPr lang="en-US" sz="2800" dirty="0"/>
              <a:t>Surveillance Process </a:t>
            </a:r>
            <a:endParaRPr lang="en-US" sz="2800" dirty="0">
              <a:solidFill>
                <a:schemeClr val="tx1"/>
              </a:solidFill>
            </a:endParaRPr>
          </a:p>
          <a:p>
            <a:pPr lvl="1"/>
            <a:r>
              <a:rPr lang="en-US" sz="2000" dirty="0"/>
              <a:t>Use of vaccine information in COVID-19 case surveillance activities</a:t>
            </a:r>
          </a:p>
          <a:p>
            <a:pPr lvl="1"/>
            <a:r>
              <a:rPr lang="en-US" sz="2000" dirty="0"/>
              <a:t>Identification and prioritization of ineffective vaccines (breakthrough cases)</a:t>
            </a:r>
          </a:p>
          <a:p>
            <a:pPr lvl="1"/>
            <a:r>
              <a:rPr lang="en-US" sz="2000" dirty="0"/>
              <a:t>Impact of the availability of vaccine information on case/contact prioritization</a:t>
            </a:r>
          </a:p>
          <a:p>
            <a:pPr lvl="1"/>
            <a:r>
              <a:rPr lang="en-US" sz="2000" dirty="0"/>
              <a:t>Quality of data (timeliness, completeness, and accuracy) from the IIS and impact on </a:t>
            </a:r>
            <a:br>
              <a:rPr lang="en-US" sz="2000" dirty="0"/>
            </a:br>
            <a:r>
              <a:rPr lang="en-US" sz="2000" dirty="0"/>
              <a:t>surveillance efforts</a:t>
            </a:r>
          </a:p>
          <a:p>
            <a:r>
              <a:rPr lang="en-US" sz="2800" dirty="0"/>
              <a:t>Impact on Systems</a:t>
            </a:r>
          </a:p>
          <a:p>
            <a:pPr lvl="1"/>
            <a:r>
              <a:rPr lang="en-US" sz="2000" dirty="0">
                <a:solidFill>
                  <a:prstClr val="black"/>
                </a:solidFill>
                <a:latin typeface="Calibri" panose="020F0502020204030204"/>
              </a:rPr>
              <a:t>Methods of linking immunization information system data to case surveillance data</a:t>
            </a:r>
          </a:p>
          <a:p>
            <a:pPr lvl="1"/>
            <a:r>
              <a:rPr lang="en-US" sz="2000" dirty="0">
                <a:solidFill>
                  <a:prstClr val="black"/>
                </a:solidFill>
                <a:latin typeface="Calibri" panose="020F0502020204030204"/>
              </a:rPr>
              <a:t>Need for automated methods to match person information between the immunization registry and the surveillance system (due to the volume of COVID-19 vaccinations and COVID-19 cases and contacts, individual immunization registry lookups may not be efficient)</a:t>
            </a:r>
          </a:p>
          <a:p>
            <a:pPr lvl="1"/>
            <a:r>
              <a:rPr lang="en-US" sz="2000" dirty="0">
                <a:solidFill>
                  <a:prstClr val="black"/>
                </a:solidFill>
                <a:latin typeface="Calibri" panose="020F0502020204030204"/>
              </a:rPr>
              <a:t>Data volume impact on electronic processes and resources needed to run automated jobs (computing power, ensuring timeliness)</a:t>
            </a:r>
          </a:p>
          <a:p>
            <a:pPr marL="0" lvl="0" indent="0" eaLnBrk="1" fontAlgn="auto" hangingPunct="1">
              <a:spcBef>
                <a:spcPts val="0"/>
              </a:spcBef>
              <a:spcAft>
                <a:spcPts val="0"/>
              </a:spcAft>
              <a:buClrTx/>
              <a:buNone/>
            </a:pPr>
            <a:r>
              <a:rPr lang="en-US" sz="1800" dirty="0">
                <a:solidFill>
                  <a:prstClr val="black"/>
                </a:solidFill>
                <a:latin typeface="Calibri" panose="020F0502020204030204"/>
              </a:rPr>
              <a:t> </a:t>
            </a:r>
          </a:p>
          <a:p>
            <a:pPr marL="0" lvl="0" indent="0" eaLnBrk="1" fontAlgn="auto" hangingPunct="1">
              <a:spcBef>
                <a:spcPts val="0"/>
              </a:spcBef>
              <a:spcAft>
                <a:spcPts val="0"/>
              </a:spcAft>
              <a:buClrTx/>
              <a:buNone/>
            </a:pPr>
            <a:r>
              <a:rPr lang="en-US" sz="1800" dirty="0">
                <a:solidFill>
                  <a:prstClr val="black"/>
                </a:solidFill>
                <a:latin typeface="Calibri" panose="020F0502020204030204"/>
              </a:rPr>
              <a:t> </a:t>
            </a:r>
          </a:p>
          <a:p>
            <a:pPr marL="0" indent="0">
              <a:buNone/>
            </a:pPr>
            <a:endParaRPr lang="en-US" dirty="0"/>
          </a:p>
        </p:txBody>
      </p:sp>
      <p:pic>
        <p:nvPicPr>
          <p:cNvPr id="1026" name="Picture 2" descr="Online Panel | Online Panel Research | SurveySparrow">
            <a:extLst>
              <a:ext uri="{FF2B5EF4-FFF2-40B4-BE49-F238E27FC236}">
                <a16:creationId xmlns:a16="http://schemas.microsoft.com/office/drawing/2014/main" id="{C23AF9A9-3DBA-4769-BF34-C799135367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2114" y="136525"/>
            <a:ext cx="3197238" cy="2320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F08B20E-CD6F-4250-9269-3B6DC47A582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452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Open Discussion</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7746646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459060"/>
            <a:ext cx="102870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Access the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Technical Resource Center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yriad Web Pro"/>
                <a:ea typeface="+mn-ea"/>
                <a:cs typeface="+mn-cs"/>
                <a:hlinkClick r:id="rId3" tooltip="NMI Technical Assistance and Training Resource Center"/>
              </a:rPr>
              <a:t>https://www.cdc.gov/nndss/trc/</a:t>
            </a: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Request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technical assistance or onboarding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4" tooltip="NMI technical assistance or onboarding"/>
              </a:rPr>
              <a:t>edx@cdc.gov</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NMI eSHARE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is </a:t>
            </a:r>
            <a:r>
              <a:rPr lang="en-US" sz="2000" b="1" dirty="0">
                <a:solidFill>
                  <a:srgbClr val="000000"/>
                </a:solidFill>
                <a:latin typeface="Myriad Web Pro"/>
              </a:rPr>
              <a:t>February</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r>
              <a:rPr lang="en-US" sz="2000" b="1" dirty="0">
                <a:solidFill>
                  <a:srgbClr val="000000"/>
                </a:solidFill>
                <a:latin typeface="Myriad Web Pro"/>
              </a:rPr>
              <a:t>23</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2021 – details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5" tooltip="NMI eSHARE"/>
              </a:rPr>
              <a:t>https://www.cdc.gov/nndss/trc/onboarding/eshare.html</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p:cNvSpPr>
            <a:spLocks noGrp="1"/>
          </p:cNvSpPr>
          <p:nvPr>
            <p:ph type="title" idx="4294967295"/>
          </p:nvPr>
        </p:nvSpPr>
        <p:spPr>
          <a:xfrm>
            <a:off x="781050" y="166283"/>
            <a:ext cx="10401300" cy="292777"/>
          </a:xfrm>
          <a:prstGeom prst="rect">
            <a:avLst/>
          </a:prstGeom>
        </p:spPr>
        <p:txBody>
          <a:bodyPr/>
          <a:lstStyle/>
          <a:p>
            <a:pPr rtl="0" eaLnBrk="1" latinLnBrk="0" hangingPunct="1"/>
            <a:r>
              <a:rPr lang="en-US" sz="2000" b="1" kern="1200" dirty="0">
                <a:solidFill>
                  <a:srgbClr val="000000"/>
                </a:solidFill>
                <a:effectLst/>
                <a:latin typeface="Myriad Web Pro"/>
                <a:ea typeface="+mn-ea"/>
                <a:cs typeface="+mn-cs"/>
              </a:rPr>
              <a:t>Subscribe to monthly NNDSS newsletter </a:t>
            </a:r>
            <a:r>
              <a:rPr lang="en-US" sz="2000" b="1" kern="1200" dirty="0">
                <a:solidFill>
                  <a:srgbClr val="FF0000"/>
                </a:solidFill>
                <a:effectLst/>
                <a:latin typeface="Myriad Web Pro"/>
                <a:ea typeface="+mn-ea"/>
                <a:cs typeface="+mn-cs"/>
              </a:rPr>
              <a:t>(NMI Notes)</a:t>
            </a:r>
            <a:r>
              <a:rPr lang="en-US" sz="2000" b="1" kern="1200" dirty="0">
                <a:solidFill>
                  <a:srgbClr val="000000"/>
                </a:solidFill>
                <a:effectLst/>
                <a:latin typeface="Myriad Web Pro"/>
                <a:ea typeface="+mn-ea"/>
                <a:cs typeface="+mn-cs"/>
              </a:rPr>
              <a:t> at</a:t>
            </a:r>
            <a:br>
              <a:rPr lang="en-US" sz="2000" b="1" kern="1200" dirty="0">
                <a:solidFill>
                  <a:srgbClr val="000000"/>
                </a:solidFill>
                <a:effectLst/>
                <a:latin typeface="Myriad Web Pro"/>
                <a:ea typeface="+mn-ea"/>
                <a:cs typeface="+mn-cs"/>
              </a:rPr>
            </a:br>
            <a:r>
              <a:rPr lang="en-US" sz="2000" b="1" kern="1200" dirty="0">
                <a:solidFill>
                  <a:srgbClr val="000000"/>
                </a:solidFill>
                <a:effectLst/>
                <a:latin typeface="Myriad Web Pro"/>
                <a:ea typeface="+mn-ea"/>
                <a:cs typeface="+mn-cs"/>
              </a:rPr>
              <a:t> </a:t>
            </a:r>
            <a:r>
              <a:rPr lang="en-US" sz="2000" b="1" kern="1200" dirty="0">
                <a:effectLst/>
                <a:latin typeface="Myriad Web Pro"/>
                <a:ea typeface="+mn-ea"/>
                <a:cs typeface="+mn-cs"/>
                <a:hlinkClick r:id="rId6" tooltip="NMI Notes"/>
              </a:rPr>
              <a:t>https://www.cdc.gov/nndss/trc/news/</a:t>
            </a:r>
            <a:r>
              <a:rPr lang="en-US" sz="2000" b="1" kern="1200" dirty="0">
                <a:solidFill>
                  <a:srgbClr val="FF0000"/>
                </a:solidFill>
                <a:effectLst/>
                <a:latin typeface="Myriad Web Pro"/>
                <a:ea typeface="+mn-ea"/>
                <a:cs typeface="+mn-cs"/>
              </a:rPr>
              <a:t> </a:t>
            </a:r>
            <a:endParaRPr lang="en-US" dirty="0">
              <a:effectLst/>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1" y="1341121"/>
            <a:ext cx="8239760" cy="519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State Panel Discussion, Part 2: Using Immunization Information Systems (IIS) to Enhance Disease Surveillance and Investigations During the Response</a:t>
            </a:r>
          </a:p>
          <a:p>
            <a:pPr lvl="1">
              <a:spcBef>
                <a:spcPts val="600"/>
              </a:spcBef>
              <a:spcAft>
                <a:spcPts val="600"/>
              </a:spcAft>
            </a:pPr>
            <a:r>
              <a:rPr lang="en-US" sz="2400" dirty="0"/>
              <a:t>Connecticut, Virginia, and Washington State</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a:t>
            </a:r>
          </a:p>
          <a:p>
            <a:pPr marL="0" marR="0" lvl="0" indent="0"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descr="Two people meeting at a table" title="Agenda">
            <a:extLst>
              <a:ext uri="{FF2B5EF4-FFF2-40B4-BE49-F238E27FC236}">
                <a16:creationId xmlns:a16="http://schemas.microsoft.com/office/drawing/2014/main" id="{5DA1A3A0-1874-4B05-8FD5-526BBFAC9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391559"/>
            <a:ext cx="2753820" cy="1899123"/>
          </a:xfrm>
          <a:prstGeom prst="rect">
            <a:avLst/>
          </a:prstGeom>
          <a:solidFill>
            <a:srgbClr val="005DAB"/>
          </a:solidFill>
        </p:spPr>
      </p:pic>
    </p:spTree>
    <p:extLst>
      <p:ext uri="{BB962C8B-B14F-4D97-AF65-F5344CB8AC3E}">
        <p14:creationId xmlns:p14="http://schemas.microsoft.com/office/powerpoint/2010/main" val="39170869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National Notifiable Diseases Surveillance System (NNDSS) Updates and Announcements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12876" y="189863"/>
            <a:ext cx="11369669" cy="1006000"/>
          </a:xfrm>
          <a:prstGeom prst="rect">
            <a:avLst/>
          </a:prstGeom>
          <a:noFill/>
          <a:ln>
            <a:noFill/>
          </a:ln>
        </p:spPr>
        <p:txBody>
          <a:bodyPr spcFirstLastPara="1" wrap="square" lIns="0" tIns="0" rIns="0" bIns="0" anchor="t" anchorCtr="0">
            <a:noAutofit/>
          </a:bodyPr>
          <a:lstStyle/>
          <a:p>
            <a:pPr lvl="0">
              <a:lnSpc>
                <a:spcPct val="100000"/>
              </a:lnSpc>
              <a:buClr>
                <a:srgbClr val="224985"/>
              </a:buClr>
              <a:buSzPts val="3800"/>
            </a:pPr>
            <a:r>
              <a:rPr lang="en" dirty="0">
                <a:solidFill>
                  <a:srgbClr val="224985"/>
                </a:solidFill>
              </a:rPr>
              <a:t>Data Modernization Learning Community</a:t>
            </a:r>
            <a:endParaRPr dirty="0"/>
          </a:p>
        </p:txBody>
      </p:sp>
      <p:sp>
        <p:nvSpPr>
          <p:cNvPr id="142" name="Google Shape;142;p26"/>
          <p:cNvSpPr txBox="1">
            <a:spLocks noGrp="1"/>
          </p:cNvSpPr>
          <p:nvPr>
            <p:ph type="dt" idx="10"/>
          </p:nvPr>
        </p:nvSpPr>
        <p:spPr>
          <a:xfrm>
            <a:off x="616545" y="6473633"/>
            <a:ext cx="12180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r>
              <a:rPr lang="en" b="1" kern="0" dirty="0">
                <a:solidFill>
                  <a:srgbClr val="00213D"/>
                </a:solidFill>
              </a:rPr>
              <a:t>1/19/2021</a:t>
            </a:r>
            <a:endParaRPr b="1" kern="0" dirty="0">
              <a:solidFill>
                <a:srgbClr val="00213D"/>
              </a:solidFill>
            </a:endParaRPr>
          </a:p>
        </p:txBody>
      </p:sp>
      <p:sp>
        <p:nvSpPr>
          <p:cNvPr id="144" name="Google Shape;144;p26"/>
          <p:cNvSpPr txBox="1">
            <a:spLocks noGrp="1"/>
          </p:cNvSpPr>
          <p:nvPr>
            <p:ph type="sldNum" idx="12"/>
          </p:nvPr>
        </p:nvSpPr>
        <p:spPr>
          <a:xfrm>
            <a:off x="2038507" y="6473633"/>
            <a:ext cx="970400" cy="266400"/>
          </a:xfrm>
          <a:prstGeom prst="rect">
            <a:avLst/>
          </a:prstGeom>
          <a:noFill/>
          <a:ln>
            <a:noFill/>
          </a:ln>
        </p:spPr>
        <p:txBody>
          <a:bodyPr spcFirstLastPara="1" wrap="square" lIns="121900" tIns="60933" rIns="121900" bIns="60933" anchor="ctr" anchorCtr="0">
            <a:noAutofit/>
          </a:bodyPr>
          <a:lstStyle/>
          <a:p>
            <a:pPr defTabSz="1219170">
              <a:buClr>
                <a:srgbClr val="000000"/>
              </a:buClr>
            </a:pPr>
            <a:fld id="{00000000-1234-1234-1234-123412341234}" type="slidenum">
              <a:rPr lang="en" b="1" kern="0">
                <a:solidFill>
                  <a:srgbClr val="00213D"/>
                </a:solidFill>
              </a:rPr>
              <a:pPr defTabSz="1219170">
                <a:buClr>
                  <a:srgbClr val="000000"/>
                </a:buClr>
              </a:pPr>
              <a:t>4</a:t>
            </a:fld>
            <a:endParaRPr b="1" kern="0" dirty="0">
              <a:solidFill>
                <a:srgbClr val="00213D"/>
              </a:solidFill>
            </a:endParaRPr>
          </a:p>
        </p:txBody>
      </p:sp>
      <p:sp>
        <p:nvSpPr>
          <p:cNvPr id="145" name="Google Shape;145;p26"/>
          <p:cNvSpPr txBox="1">
            <a:spLocks noGrp="1"/>
          </p:cNvSpPr>
          <p:nvPr>
            <p:ph type="body" idx="1"/>
          </p:nvPr>
        </p:nvSpPr>
        <p:spPr>
          <a:xfrm>
            <a:off x="212876" y="1039387"/>
            <a:ext cx="7944165" cy="4741200"/>
          </a:xfrm>
          <a:prstGeom prst="rect">
            <a:avLst/>
          </a:prstGeom>
          <a:noFill/>
          <a:ln>
            <a:noFill/>
          </a:ln>
        </p:spPr>
        <p:txBody>
          <a:bodyPr spcFirstLastPara="1" wrap="square" lIns="121900" tIns="60933" rIns="121900" bIns="60933" anchor="t" anchorCtr="0">
            <a:noAutofit/>
          </a:bodyPr>
          <a:lstStyle/>
          <a:p>
            <a:pPr marL="341367" indent="-341367">
              <a:lnSpc>
                <a:spcPct val="108333"/>
              </a:lnSpc>
              <a:spcBef>
                <a:spcPts val="0"/>
              </a:spcBef>
              <a:buSzPts val="2400"/>
            </a:pPr>
            <a:r>
              <a:rPr lang="en" sz="3200" dirty="0"/>
              <a:t>Kickoff Call: </a:t>
            </a:r>
            <a:r>
              <a:rPr lang="en" sz="3200" dirty="0">
                <a:solidFill>
                  <a:schemeClr val="accent1"/>
                </a:solidFill>
              </a:rPr>
              <a:t>January 26, 2021, at 3:00 PM ET</a:t>
            </a:r>
            <a:endParaRPr dirty="0">
              <a:solidFill>
                <a:schemeClr val="accent1"/>
              </a:solidFill>
            </a:endParaRPr>
          </a:p>
          <a:p>
            <a:pPr marL="341367" indent="-341367">
              <a:lnSpc>
                <a:spcPct val="108333"/>
              </a:lnSpc>
              <a:spcBef>
                <a:spcPts val="1440"/>
              </a:spcBef>
              <a:buSzPts val="2400"/>
            </a:pPr>
            <a:r>
              <a:rPr lang="en" sz="3200" dirty="0"/>
              <a:t>1 hour call, monthly on the 4th Tuesday</a:t>
            </a:r>
            <a:endParaRPr sz="3200" dirty="0"/>
          </a:p>
          <a:p>
            <a:pPr marL="341367" indent="-341367">
              <a:lnSpc>
                <a:spcPct val="108333"/>
              </a:lnSpc>
              <a:spcBef>
                <a:spcPts val="1440"/>
              </a:spcBef>
              <a:buSzPts val="2400"/>
            </a:pPr>
            <a:r>
              <a:rPr lang="en" sz="3200" dirty="0"/>
              <a:t>Calls will include</a:t>
            </a:r>
            <a:endParaRPr sz="3200" dirty="0"/>
          </a:p>
          <a:p>
            <a:pPr marL="990575" lvl="1" indent="-431789">
              <a:lnSpc>
                <a:spcPct val="108333"/>
              </a:lnSpc>
              <a:spcBef>
                <a:spcPts val="1440"/>
              </a:spcBef>
              <a:buSzPts val="2400"/>
            </a:pPr>
            <a:r>
              <a:rPr lang="en" dirty="0"/>
              <a:t>Overview of practical </a:t>
            </a:r>
            <a:r>
              <a:rPr lang="en-US" dirty="0"/>
              <a:t>data modernization</a:t>
            </a:r>
            <a:r>
              <a:rPr lang="en" dirty="0"/>
              <a:t> resources</a:t>
            </a:r>
            <a:endParaRPr dirty="0"/>
          </a:p>
          <a:p>
            <a:pPr marL="990575" lvl="1" indent="-431789">
              <a:lnSpc>
                <a:spcPct val="108333"/>
              </a:lnSpc>
              <a:spcBef>
                <a:spcPts val="1440"/>
              </a:spcBef>
              <a:buSzPts val="2400"/>
            </a:pPr>
            <a:r>
              <a:rPr lang="en" dirty="0"/>
              <a:t>Peer presentations of successes </a:t>
            </a:r>
            <a:r>
              <a:rPr lang="en-US" dirty="0"/>
              <a:t>and </a:t>
            </a:r>
            <a:r>
              <a:rPr lang="en" dirty="0"/>
              <a:t>challenges</a:t>
            </a:r>
            <a:endParaRPr dirty="0"/>
          </a:p>
          <a:p>
            <a:pPr marL="990575" lvl="1" indent="-431789">
              <a:lnSpc>
                <a:spcPct val="108333"/>
              </a:lnSpc>
              <a:spcBef>
                <a:spcPts val="1440"/>
              </a:spcBef>
              <a:buSzPts val="2400"/>
            </a:pPr>
            <a:r>
              <a:rPr lang="en" dirty="0"/>
              <a:t>Collaborative opportunities </a:t>
            </a:r>
            <a:r>
              <a:rPr lang="en-US" dirty="0"/>
              <a:t>and </a:t>
            </a:r>
            <a:r>
              <a:rPr lang="en" dirty="0"/>
              <a:t>activities</a:t>
            </a:r>
          </a:p>
          <a:p>
            <a:pPr marL="0" indent="0">
              <a:lnSpc>
                <a:spcPct val="108333"/>
              </a:lnSpc>
              <a:spcBef>
                <a:spcPts val="1440"/>
              </a:spcBef>
              <a:buSzPts val="2400"/>
              <a:buNone/>
            </a:pPr>
            <a:r>
              <a:rPr lang="en-US" sz="3200" dirty="0"/>
              <a:t>Questions? Please contact Lura Daussat at ldaussat@taskforce.org</a:t>
            </a:r>
          </a:p>
        </p:txBody>
      </p:sp>
      <p:sp>
        <p:nvSpPr>
          <p:cNvPr id="2" name="TextBox 1"/>
          <p:cNvSpPr txBox="1"/>
          <p:nvPr/>
        </p:nvSpPr>
        <p:spPr>
          <a:xfrm>
            <a:off x="8582214" y="2103150"/>
            <a:ext cx="3000333" cy="1733680"/>
          </a:xfrm>
          <a:prstGeom prst="rect">
            <a:avLst/>
          </a:prstGeom>
          <a:noFill/>
        </p:spPr>
        <p:txBody>
          <a:bodyPr wrap="square" rtlCol="0">
            <a:spAutoFit/>
          </a:bodyPr>
          <a:lstStyle/>
          <a:p>
            <a:pPr algn="ctr" defTabSz="1219170">
              <a:buClr>
                <a:srgbClr val="000000"/>
              </a:buClr>
            </a:pPr>
            <a:r>
              <a:rPr lang="en-US" sz="5333" b="1" kern="0" dirty="0">
                <a:solidFill>
                  <a:srgbClr val="008666"/>
                </a:solidFill>
                <a:latin typeface="Calibri"/>
                <a:ea typeface="Calibri"/>
                <a:cs typeface="Calibri"/>
                <a:sym typeface="Calibri"/>
              </a:rPr>
              <a:t>Save the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8D9A-E09B-4485-B370-29CA362D0651}"/>
              </a:ext>
            </a:extLst>
          </p:cNvPr>
          <p:cNvSpPr>
            <a:spLocks noGrp="1"/>
          </p:cNvSpPr>
          <p:nvPr>
            <p:ph type="title"/>
          </p:nvPr>
        </p:nvSpPr>
        <p:spPr/>
        <p:txBody>
          <a:bodyPr/>
          <a:lstStyle/>
          <a:p>
            <a:r>
              <a:rPr lang="en-US" dirty="0"/>
              <a:t>NNDSS Annual Reconciliation for 2020 Data</a:t>
            </a:r>
          </a:p>
        </p:txBody>
      </p:sp>
      <p:sp>
        <p:nvSpPr>
          <p:cNvPr id="3" name="Text Placeholder 2">
            <a:extLst>
              <a:ext uri="{FF2B5EF4-FFF2-40B4-BE49-F238E27FC236}">
                <a16:creationId xmlns:a16="http://schemas.microsoft.com/office/drawing/2014/main" id="{411A5999-B428-49EC-988D-3792770CB32D}"/>
              </a:ext>
            </a:extLst>
          </p:cNvPr>
          <p:cNvSpPr>
            <a:spLocks noGrp="1"/>
          </p:cNvSpPr>
          <p:nvPr>
            <p:ph type="body" idx="1"/>
          </p:nvPr>
        </p:nvSpPr>
        <p:spPr/>
        <p:txBody>
          <a:bodyPr/>
          <a:lstStyle/>
          <a:p>
            <a:r>
              <a:rPr lang="en-US" dirty="0"/>
              <a:t>2020 data reconciliation will be done in the Message Validation, Processing, and Provisioning System (MVPS) Portal</a:t>
            </a:r>
          </a:p>
          <a:p>
            <a:pPr lvl="1"/>
            <a:r>
              <a:rPr lang="en-US" dirty="0"/>
              <a:t>Jurisdictions will view and extract the line list and aggregate tables from MVPS</a:t>
            </a:r>
          </a:p>
          <a:p>
            <a:pPr lvl="1"/>
            <a:r>
              <a:rPr lang="en-US" dirty="0"/>
              <a:t>Jurisdictions can work at their own pace (will still have a deadline)</a:t>
            </a:r>
          </a:p>
          <a:p>
            <a:pPr lvl="1"/>
            <a:r>
              <a:rPr lang="en-US" dirty="0"/>
              <a:t>State Epi sign-off process will be in MVPS</a:t>
            </a:r>
          </a:p>
          <a:p>
            <a:pPr lvl="1"/>
            <a:endParaRPr lang="en-US" dirty="0"/>
          </a:p>
          <a:p>
            <a:r>
              <a:rPr lang="en-US" dirty="0"/>
              <a:t>Timeline</a:t>
            </a:r>
          </a:p>
          <a:p>
            <a:pPr lvl="1"/>
            <a:r>
              <a:rPr lang="en-US" b="1" dirty="0"/>
              <a:t>June 2021:</a:t>
            </a:r>
            <a:r>
              <a:rPr lang="en-US" dirty="0"/>
              <a:t> Jurisdictions receive training and have access to line list and aggregate tables in MVPS</a:t>
            </a:r>
          </a:p>
          <a:p>
            <a:pPr lvl="1"/>
            <a:r>
              <a:rPr lang="en-US" b="1" dirty="0"/>
              <a:t>September 30, 2021: </a:t>
            </a:r>
            <a:r>
              <a:rPr lang="en-US" dirty="0"/>
              <a:t>Jurisdiction deadline for sign-off on final data</a:t>
            </a:r>
          </a:p>
        </p:txBody>
      </p:sp>
    </p:spTree>
    <p:extLst>
      <p:ext uri="{BB962C8B-B14F-4D97-AF65-F5344CB8AC3E}">
        <p14:creationId xmlns:p14="http://schemas.microsoft.com/office/powerpoint/2010/main" val="18544896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 </a:t>
            </a:r>
            <a:r>
              <a:rPr lang="en-US" sz="3000" dirty="0">
                <a:solidFill>
                  <a:schemeClr val="bg2"/>
                </a:solidFill>
              </a:rPr>
              <a:t>COVID-19 MMG Implementation In-Progress Status      Jan 19, 2021 </a:t>
            </a: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2">
            <a:extLst>
              <a:ext uri="{FF2B5EF4-FFF2-40B4-BE49-F238E27FC236}">
                <a16:creationId xmlns:a16="http://schemas.microsoft.com/office/drawing/2014/main" id="{8844CD76-E7C9-482F-A392-9694154197D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Mapping of the COVID-19 Message Mapping Guide Implementation In Progress Status. Currently, Kansas is the first state in production with the guide while Utah is currently onboarding the guide. There are a number of other states working toward implementing the COVID-19 message mapping guide">
            <a:extLst>
              <a:ext uri="{FF2B5EF4-FFF2-40B4-BE49-F238E27FC236}">
                <a16:creationId xmlns:a16="http://schemas.microsoft.com/office/drawing/2014/main" id="{3D15F015-8319-4B0F-8FE8-B45CCC551541}"/>
              </a:ext>
            </a:extLst>
          </p:cNvPr>
          <p:cNvPicPr>
            <a:picLocks noChangeAspect="1"/>
          </p:cNvPicPr>
          <p:nvPr/>
        </p:nvPicPr>
        <p:blipFill>
          <a:blip r:embed="rId4"/>
          <a:stretch>
            <a:fillRect/>
          </a:stretch>
        </p:blipFill>
        <p:spPr>
          <a:xfrm>
            <a:off x="1151165" y="449630"/>
            <a:ext cx="9320892" cy="5983827"/>
          </a:xfrm>
          <a:prstGeom prst="rect">
            <a:avLst/>
          </a:prstGeom>
        </p:spPr>
      </p:pic>
    </p:spTree>
    <p:extLst>
      <p:ext uri="{BB962C8B-B14F-4D97-AF65-F5344CB8AC3E}">
        <p14:creationId xmlns:p14="http://schemas.microsoft.com/office/powerpoint/2010/main" val="30316440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1" y="433866"/>
            <a:ext cx="11165456" cy="832593"/>
          </a:xfrm>
        </p:spPr>
        <p:txBody>
          <a:bodyPr/>
          <a:lstStyle/>
          <a:p>
            <a:r>
              <a:rPr lang="en-US" dirty="0"/>
              <a:t>Recent Updates to COVID-19 Message Mapping Guide (MMG) Value Sets </a:t>
            </a:r>
          </a:p>
        </p:txBody>
      </p:sp>
      <p:sp>
        <p:nvSpPr>
          <p:cNvPr id="3" name="Content Placeholder 2"/>
          <p:cNvSpPr>
            <a:spLocks noGrp="1"/>
          </p:cNvSpPr>
          <p:nvPr>
            <p:ph type="body" sz="quarter" idx="10"/>
          </p:nvPr>
        </p:nvSpPr>
        <p:spPr>
          <a:xfrm>
            <a:off x="609600" y="1397625"/>
            <a:ext cx="10301075" cy="4455584"/>
          </a:xfrm>
        </p:spPr>
        <p:txBody>
          <a:bodyPr/>
          <a:lstStyle/>
          <a:p>
            <a:r>
              <a:rPr lang="en-US" sz="2670" dirty="0"/>
              <a:t>Due to the evolving nature of COVID-19 vaccines and lab testing, impacted value sets will be updated regularly. The COVID-19 Case Notification View PHIN VADS link will be updated routinely to reflect changes.  </a:t>
            </a:r>
          </a:p>
          <a:p>
            <a:pPr lvl="1"/>
            <a:r>
              <a:rPr lang="en-US" dirty="0"/>
              <a:t>Links to updated value sets include:  </a:t>
            </a:r>
          </a:p>
          <a:p>
            <a:pPr lvl="2"/>
            <a:r>
              <a:rPr lang="en-US" sz="2400" u="sng" dirty="0">
                <a:hlinkClick r:id="rId3"/>
              </a:rPr>
              <a:t>PHVS_VaccineType_NND</a:t>
            </a:r>
            <a:endParaRPr lang="en-US" sz="2400" dirty="0"/>
          </a:p>
          <a:p>
            <a:pPr lvl="2"/>
            <a:r>
              <a:rPr lang="en-US" sz="2400" u="sng" dirty="0">
                <a:hlinkClick r:id="rId4"/>
              </a:rPr>
              <a:t>PHVS_LabTestType_COVID-19</a:t>
            </a:r>
            <a:endParaRPr lang="en-US" sz="2400" dirty="0"/>
          </a:p>
          <a:p>
            <a:pPr lvl="2"/>
            <a:r>
              <a:rPr lang="en-US" sz="2400" u="sng" dirty="0">
                <a:hlinkClick r:id="rId5"/>
              </a:rPr>
              <a:t>Manufacturers of vaccines (MVX)</a:t>
            </a:r>
            <a:endParaRPr lang="en-US" sz="2400" dirty="0"/>
          </a:p>
        </p:txBody>
      </p:sp>
      <p:sp>
        <p:nvSpPr>
          <p:cNvPr id="2" name="Slide Number Placeholder 1">
            <a:extLst>
              <a:ext uri="{FF2B5EF4-FFF2-40B4-BE49-F238E27FC236}">
                <a16:creationId xmlns:a16="http://schemas.microsoft.com/office/drawing/2014/main" id="{D16575AA-2368-4856-B90A-912272EA8CD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445A1C10-4F26-48A4-9EE3-2A1257357DAE}"/>
              </a:ext>
            </a:extLst>
          </p:cNvPr>
          <p:cNvSpPr/>
          <p:nvPr/>
        </p:nvSpPr>
        <p:spPr>
          <a:xfrm>
            <a:off x="609600" y="5400025"/>
            <a:ext cx="10196945" cy="502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For more information, visit the MMGs and Artifacts webpage:</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6" name="Rectangle 5">
            <a:extLst>
              <a:ext uri="{FF2B5EF4-FFF2-40B4-BE49-F238E27FC236}">
                <a16:creationId xmlns:a16="http://schemas.microsoft.com/office/drawing/2014/main" id="{85B0B65B-2663-491C-8BB1-03FB81FDA971}"/>
              </a:ext>
            </a:extLst>
          </p:cNvPr>
          <p:cNvSpPr/>
          <p:nvPr/>
        </p:nvSpPr>
        <p:spPr>
          <a:xfrm>
            <a:off x="609600" y="5793358"/>
            <a:ext cx="10272888" cy="46935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6"/>
              </a:rPr>
              <a:t>https://ndc.services.cdc.gov/message-mapping-guides/</a:t>
            </a: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pic>
        <p:nvPicPr>
          <p:cNvPr id="1030" name="Picture 1" descr="Location on the message mapping guide and artifacts webpage where COVID 19 Message Mapping Guide changes that are routinely updated can be found, including that of the COVID 19 Case Notification View PHIN VADS link ">
            <a:extLst>
              <a:ext uri="{FF2B5EF4-FFF2-40B4-BE49-F238E27FC236}">
                <a16:creationId xmlns:a16="http://schemas.microsoft.com/office/drawing/2014/main" id="{E837A12A-004E-47AE-A74A-8D4E4E0622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438" y="3074524"/>
            <a:ext cx="5392721" cy="206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Message indicating due to the evolving nature of COVID 19 vaccines and lab testing, impacted value sets will be updated regularly. The COVID 19 Case Notification View PHIN VADS link will be updated routinely to reflect changes. ">
            <a:extLst>
              <a:ext uri="{FF2B5EF4-FFF2-40B4-BE49-F238E27FC236}">
                <a16:creationId xmlns:a16="http://schemas.microsoft.com/office/drawing/2014/main" id="{86195D11-EC5B-411C-AA93-46AB62A9873D}"/>
              </a:ext>
            </a:extLst>
          </p:cNvPr>
          <p:cNvSpPr/>
          <p:nvPr/>
        </p:nvSpPr>
        <p:spPr>
          <a:xfrm>
            <a:off x="7122253" y="3699545"/>
            <a:ext cx="4652804" cy="528506"/>
          </a:xfrm>
          <a:prstGeom prst="rect">
            <a:avLst/>
          </a:prstGeom>
          <a:noFill/>
          <a:ln w="38100">
            <a:solidFill>
              <a:srgbClr val="002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9" name="Picture 2">
            <a:extLst>
              <a:ext uri="{FF2B5EF4-FFF2-40B4-BE49-F238E27FC236}">
                <a16:creationId xmlns:a16="http://schemas.microsoft.com/office/drawing/2014/main" id="{6C8E4047-2D01-4098-ABBA-4B2528228288}"/>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35717" y="5581677"/>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8996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8986"/>
            <a:ext cx="10972800" cy="645512"/>
          </a:xfrm>
        </p:spPr>
        <p:txBody>
          <a:bodyPr/>
          <a:lstStyle/>
          <a:p>
            <a:r>
              <a:rPr lang="en-US" sz="3730" dirty="0"/>
              <a:t>Vaccine History in COVID-19 Case Notifications</a:t>
            </a:r>
          </a:p>
        </p:txBody>
      </p:sp>
      <p:sp>
        <p:nvSpPr>
          <p:cNvPr id="5" name="Content Placeholder 2"/>
          <p:cNvSpPr txBox="1">
            <a:spLocks/>
          </p:cNvSpPr>
          <p:nvPr/>
        </p:nvSpPr>
        <p:spPr bwMode="auto">
          <a:xfrm>
            <a:off x="3942609" y="1888176"/>
            <a:ext cx="7639792" cy="334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Options</a:t>
            </a:r>
          </a:p>
          <a:p>
            <a:pPr marL="990575" marR="0" lvl="1"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Full COVID-19 MMG</a:t>
            </a:r>
          </a:p>
          <a:p>
            <a:pPr marL="990575" marR="0" lvl="1"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Generic v2 MMG + vaccine history from COVID-19 MMG</a:t>
            </a:r>
          </a:p>
          <a:p>
            <a:pPr lvl="1" indent="-457189">
              <a:spcBef>
                <a:spcPts val="600"/>
              </a:spcBef>
              <a:spcAft>
                <a:spcPts val="600"/>
              </a:spcAft>
              <a:buClr>
                <a:srgbClr val="0088B7"/>
              </a:buClr>
              <a:buFont typeface="Wingdings" panose="05000000000000000000" pitchFamily="2" charset="2"/>
              <a:buChar char="§"/>
              <a:defRPr/>
            </a:pPr>
            <a:r>
              <a:rPr lang="en-US" sz="2670" dirty="0"/>
              <a:t>DCIPHER/HHS Protect CSV upload using the updated January 2021 CSV template</a:t>
            </a:r>
          </a:p>
          <a:p>
            <a:pPr marL="533386" marR="0" lvl="1" indent="0" algn="l" defTabSz="914400" rtl="0" eaLnBrk="0" fontAlgn="base" latinLnBrk="0" hangingPunct="0">
              <a:lnSpc>
                <a:spcPct val="100000"/>
              </a:lnSpc>
              <a:spcBef>
                <a:spcPts val="600"/>
              </a:spcBef>
              <a:spcAft>
                <a:spcPts val="600"/>
              </a:spcAft>
              <a:buClr>
                <a:srgbClr val="0088B7"/>
              </a:buClr>
              <a:buSzTx/>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0"/>
              </a:spcBef>
              <a:spcAft>
                <a:spcPts val="0"/>
              </a:spcAft>
              <a:buClr>
                <a:srgbClr val="3D6C2A"/>
              </a:buClr>
              <a:buSzTx/>
              <a:buFont typeface="Arial" panose="020B0604020202020204" pitchFamily="34" charset="0"/>
              <a:buNone/>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descr="Image containing a man and horn delivering an announcement." title="Announcements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1" y="1628741"/>
            <a:ext cx="3477597" cy="3600518"/>
          </a:xfrm>
          <a:prstGeom prst="rect">
            <a:avLst/>
          </a:prstGeom>
        </p:spPr>
      </p:pic>
      <p:pic>
        <p:nvPicPr>
          <p:cNvPr id="6" name="Picture 2">
            <a:extLst>
              <a:ext uri="{FF2B5EF4-FFF2-40B4-BE49-F238E27FC236}">
                <a16:creationId xmlns:a16="http://schemas.microsoft.com/office/drawing/2014/main" id="{3ACC8096-9538-4A32-A0C8-10CE3C9A0CC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8167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4217" y="2574234"/>
            <a:ext cx="10404504" cy="2037522"/>
          </a:xfrm>
        </p:spPr>
        <p:txBody>
          <a:bodyPr>
            <a:normAutofit fontScale="90000"/>
          </a:bodyPr>
          <a:lstStyle/>
          <a:p>
            <a:pPr lvl="0" eaLnBrk="0" fontAlgn="base" hangingPunct="0">
              <a:spcAft>
                <a:spcPct val="0"/>
              </a:spcAft>
              <a:defRPr/>
            </a:pPr>
            <a:r>
              <a:rPr lang="en-US" sz="3340" dirty="0">
                <a:solidFill>
                  <a:srgbClr val="005DAB"/>
                </a:solidFill>
              </a:rPr>
              <a:t>State Panel Discussion, Part 2:</a:t>
            </a:r>
            <a:br>
              <a:rPr lang="en-US" sz="3340" dirty="0">
                <a:solidFill>
                  <a:srgbClr val="005DAB"/>
                </a:solidFill>
              </a:rPr>
            </a:br>
            <a:r>
              <a:rPr lang="en-US" sz="3340" dirty="0">
                <a:solidFill>
                  <a:srgbClr val="005DAB"/>
                </a:solidFill>
              </a:rPr>
              <a:t>Using Immunization Information Systems (IIS) to Enhance Disease Surveillance and Investigation During the Response  </a:t>
            </a:r>
          </a:p>
        </p:txBody>
      </p:sp>
    </p:spTree>
    <p:extLst>
      <p:ext uri="{BB962C8B-B14F-4D97-AF65-F5344CB8AC3E}">
        <p14:creationId xmlns:p14="http://schemas.microsoft.com/office/powerpoint/2010/main" val="3686587757"/>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Content">
  <a:themeElements>
    <a:clrScheme name="Custom 1">
      <a:dk1>
        <a:srgbClr val="000000"/>
      </a:dk1>
      <a:lt1>
        <a:srgbClr val="FFFFFF"/>
      </a:lt1>
      <a:dk2>
        <a:srgbClr val="005FBD"/>
      </a:dk2>
      <a:lt2>
        <a:srgbClr val="D9C796"/>
      </a:lt2>
      <a:accent1>
        <a:srgbClr val="008666"/>
      </a:accent1>
      <a:accent2>
        <a:srgbClr val="66B31B"/>
      </a:accent2>
      <a:accent3>
        <a:srgbClr val="00536D"/>
      </a:accent3>
      <a:accent4>
        <a:srgbClr val="4AAAA4"/>
      </a:accent4>
      <a:accent5>
        <a:srgbClr val="95B0A2"/>
      </a:accent5>
      <a:accent6>
        <a:srgbClr val="C9D4E0"/>
      </a:accent6>
      <a:hlink>
        <a:srgbClr val="005FBD"/>
      </a:hlink>
      <a:folHlink>
        <a:srgbClr val="0053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3_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A64135D8799C4495605AAD7D4F5E3E" ma:contentTypeVersion="12" ma:contentTypeDescription="Create a new document." ma:contentTypeScope="" ma:versionID="47caff18e8ab0088f53d9e1a7802cfb5">
  <xsd:schema xmlns:xsd="http://www.w3.org/2001/XMLSchema" xmlns:xs="http://www.w3.org/2001/XMLSchema" xmlns:p="http://schemas.microsoft.com/office/2006/metadata/properties" xmlns:ns1="http://schemas.microsoft.com/sharepoint/v3" xmlns:ns3="a0ae234f-2b0a-47a2-a28b-051841f0701c" xmlns:ns4="34fbc4ba-9df9-4fff-be50-e22ab11d9c20" targetNamespace="http://schemas.microsoft.com/office/2006/metadata/properties" ma:root="true" ma:fieldsID="91a91100e313b2c2d30596bc944e64bd" ns1:_="" ns3:_="" ns4:_="">
    <xsd:import namespace="http://schemas.microsoft.com/sharepoint/v3"/>
    <xsd:import namespace="a0ae234f-2b0a-47a2-a28b-051841f0701c"/>
    <xsd:import namespace="34fbc4ba-9df9-4fff-be50-e22ab11d9c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ae234f-2b0a-47a2-a28b-051841f07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fbc4ba-9df9-4fff-be50-e22ab11d9c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8A2DEB-290C-4152-8CAA-7332A7CEDB5E}">
  <ds:schemaRefs>
    <ds:schemaRef ds:uri="34fbc4ba-9df9-4fff-be50-e22ab11d9c20"/>
    <ds:schemaRef ds:uri="a0ae234f-2b0a-47a2-a28b-051841f0701c"/>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BB943BC5-6395-499C-8CA4-E1D38696F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ae234f-2b0a-47a2-a28b-051841f0701c"/>
    <ds:schemaRef ds:uri="34fbc4ba-9df9-4fff-be50-e22ab11d9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F938A3-EBB3-4A3E-A859-19F8A2A3F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63249</TotalTime>
  <Words>655</Words>
  <Application>Microsoft Office PowerPoint</Application>
  <PresentationFormat>Widescreen</PresentationFormat>
  <Paragraphs>115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13</vt:i4>
      </vt:variant>
    </vt:vector>
  </HeadingPairs>
  <TitlesOfParts>
    <vt:vector size="30" baseType="lpstr">
      <vt:lpstr>Arial</vt:lpstr>
      <vt:lpstr>Calibri</vt:lpstr>
      <vt:lpstr>Calibri Light</vt:lpstr>
      <vt:lpstr>Courier New</vt:lpstr>
      <vt:lpstr>Myriad Web Pro</vt:lpstr>
      <vt:lpstr>Noto Sans Symbols</vt:lpstr>
      <vt:lpstr>Open Sans</vt:lpstr>
      <vt:lpstr>Wingdings</vt:lpstr>
      <vt:lpstr>19_NCEH_ATSDR_combined</vt:lpstr>
      <vt:lpstr>30_NCEH_ATSDR_combined</vt:lpstr>
      <vt:lpstr>Office Theme</vt:lpstr>
      <vt:lpstr>1_Office Theme</vt:lpstr>
      <vt:lpstr>35_NCEH_ATSDR_combined</vt:lpstr>
      <vt:lpstr>37_NCEH_ATSDR_combined</vt:lpstr>
      <vt:lpstr>38_NCEH_ATSDR_combined</vt:lpstr>
      <vt:lpstr>Content</vt:lpstr>
      <vt:lpstr>43_NCEH_ATSDR_combined</vt:lpstr>
      <vt:lpstr>NNDSS eSHARE January Webinar </vt:lpstr>
      <vt:lpstr>Agenda</vt:lpstr>
      <vt:lpstr>National Notifiable Diseases Surveillance System (NNDSS) Updates and Announcements </vt:lpstr>
      <vt:lpstr>Data Modernization Learning Community</vt:lpstr>
      <vt:lpstr>NNDSS Annual Reconciliation for 2020 Data</vt:lpstr>
      <vt:lpstr> COVID-19 MMG Implementation In-Progress Status      Jan 19, 2021 </vt:lpstr>
      <vt:lpstr>Recent Updates to COVID-19 Message Mapping Guide (MMG) Value Sets </vt:lpstr>
      <vt:lpstr>Vaccine History in COVID-19 Case Notifications</vt:lpstr>
      <vt:lpstr>State Panel Discussion, Part 2: Using Immunization Information Systems (IIS) to Enhance Disease Surveillance and Investigation During the Response  </vt:lpstr>
      <vt:lpstr>State Panelists</vt:lpstr>
      <vt:lpstr>Topics for Discussion</vt:lpstr>
      <vt:lpstr>Open Discussion</vt:lpstr>
      <vt:lpstr>Subscribe to monthly NNDSS newsletter (NMI Notes) at  https://www.cdc.gov/nndss/trc/news/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January 2021</dc:title>
  <dc:subject>State Panelist Discussion – Part 2: Using Immunization Information Systems (IIS) to Enhance Disease Surveillance and Investigations During the Response</dc:subject>
  <dc:creator>CDC</dc:creator>
  <cp:keywords>NMI, Modernization Initiative, eSHARE, NNDSS, National Notifiable Diseases Surveillance System, Discussion, Annual Data Reconciliation, Routine Surveillance, Case Notification, PHIN VADS View Link, Line List, Aggregate Tables, Data Modernization, Surveillance, Investigation, Response, Message, Validation, Processing, and Provisioning System, MVPS, Value Sets, Manufacturers of Vaccines, MVX, PHVS, Vaccine Type, Labtest Type, Case Notification View, COVID-19 MMG, Generic v2, Gen v2, CSV template, CSV upload, Vaccine History, DCIPHER</cp:keywords>
  <cp:lastModifiedBy>Laspina, Michael (CDC/DDPHSS/CSELS/DHIS)</cp:lastModifiedBy>
  <cp:revision>2554</cp:revision>
  <cp:lastPrinted>2020-03-09T18:49:31Z</cp:lastPrinted>
  <dcterms:created xsi:type="dcterms:W3CDTF">2016-10-13T18:50:31Z</dcterms:created>
  <dcterms:modified xsi:type="dcterms:W3CDTF">2021-04-22T18:34:56Z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0x0101002CA64135D8799C4495605AAD7D4F5E3E</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