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9" r:id="rId4"/>
    <p:sldMasterId id="2147484074" r:id="rId5"/>
    <p:sldMasterId id="2147484118" r:id="rId6"/>
    <p:sldMasterId id="2147484183" r:id="rId7"/>
    <p:sldMasterId id="2147484204" r:id="rId8"/>
    <p:sldMasterId id="2147484238" r:id="rId9"/>
    <p:sldMasterId id="2147484249" r:id="rId10"/>
    <p:sldMasterId id="2147484258" r:id="rId11"/>
    <p:sldMasterId id="2147484341" r:id="rId12"/>
  </p:sldMasterIdLst>
  <p:notesMasterIdLst>
    <p:notesMasterId r:id="rId26"/>
  </p:notesMasterIdLst>
  <p:handoutMasterIdLst>
    <p:handoutMasterId r:id="rId27"/>
  </p:handoutMasterIdLst>
  <p:sldIdLst>
    <p:sldId id="4620" r:id="rId13"/>
    <p:sldId id="4605" r:id="rId14"/>
    <p:sldId id="831" r:id="rId15"/>
    <p:sldId id="4626" r:id="rId16"/>
    <p:sldId id="1416" r:id="rId17"/>
    <p:sldId id="1334" r:id="rId18"/>
    <p:sldId id="257" r:id="rId19"/>
    <p:sldId id="259" r:id="rId20"/>
    <p:sldId id="4612" r:id="rId21"/>
    <p:sldId id="4614" r:id="rId22"/>
    <p:sldId id="4627" r:id="rId23"/>
    <p:sldId id="4561" r:id="rId24"/>
    <p:sldId id="912"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3" name="uaa0" initials="uaa0" lastIdx="7" clrIdx="2">
    <p:extLst>
      <p:ext uri="{19B8F6BF-5375-455C-9EA6-DF929625EA0E}">
        <p15:presenceInfo xmlns:p15="http://schemas.microsoft.com/office/powerpoint/2012/main" userId="uaa0" providerId="None"/>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9" name="Helmus, Lesliann E. (CDC/DDPHSS/CSELS/DHIS)" initials="HLE(" lastIdx="43" clrIdx="8">
    <p:extLst>
      <p:ext uri="{19B8F6BF-5375-455C-9EA6-DF929625EA0E}">
        <p15:presenceInfo xmlns:p15="http://schemas.microsoft.com/office/powerpoint/2012/main" userId="S::lth7@cdc.gov::146eb41b-cd7a-4845-8c9f-18d5f43d2d11" providerId="AD"/>
      </p:ext>
    </p:extLst>
  </p:cmAuthor>
  <p:cmAuthor id="10" name="Robinson, Tamara (CDC/DDPHSS/CSELS/DHIS) (CTR)" initials="RT((" lastIdx="39" clrIdx="9">
    <p:extLst>
      <p:ext uri="{19B8F6BF-5375-455C-9EA6-DF929625EA0E}">
        <p15:presenceInfo xmlns:p15="http://schemas.microsoft.com/office/powerpoint/2012/main" userId="S::okf9@cdc.gov::a16a7704-10a4-405e-9d16-ecfeead0d373" providerId="AD"/>
      </p:ext>
    </p:extLst>
  </p:cmAuthor>
  <p:cmAuthor id="11" name="Armstrong, Paige A (CDC/DDID/NCEZID/DVBD)" initials="APA(" lastIdx="4" clrIdx="10">
    <p:extLst>
      <p:ext uri="{19B8F6BF-5375-455C-9EA6-DF929625EA0E}">
        <p15:presenceInfo xmlns:p15="http://schemas.microsoft.com/office/powerpoint/2012/main" userId="S-1-5-21-1207783550-2075000910-922709458-517150" providerId="AD"/>
      </p:ext>
    </p:extLst>
  </p:cmAuthor>
  <p:cmAuthor id="12" name="Hoover, Michele (CDC/DDPHSS/CSELS/DHIS)" initials="HM(" lastIdx="6" clrIdx="11">
    <p:extLst>
      <p:ext uri="{19B8F6BF-5375-455C-9EA6-DF929625EA0E}">
        <p15:presenceInfo xmlns:p15="http://schemas.microsoft.com/office/powerpoint/2012/main" userId="S::mlh5@cdc.gov::9a9dd205-6d81-4b23-a69a-9c182c4f18af" providerId="AD"/>
      </p:ext>
    </p:extLst>
  </p:cmAuthor>
  <p:cmAuthor id="13" name="Strine, Tara (CDC/DDPHSS/CSELS/DHIS)" initials="ST(" lastIdx="2" clrIdx="12">
    <p:extLst>
      <p:ext uri="{19B8F6BF-5375-455C-9EA6-DF929625EA0E}">
        <p15:presenceInfo xmlns:p15="http://schemas.microsoft.com/office/powerpoint/2012/main" userId="S::tws2@cdc.gov::6fc4a39f-cf14-4db1-9fb9-b5c6a3a91a6e" providerId="AD"/>
      </p:ext>
    </p:extLst>
  </p:cmAuthor>
  <p:cmAuthor id="14" name="Johnston, Sara (CDC/DDPHSS/CSELS/DHIS)" initials="JS(" lastIdx="1" clrIdx="13">
    <p:extLst>
      <p:ext uri="{19B8F6BF-5375-455C-9EA6-DF929625EA0E}">
        <p15:presenceInfo xmlns:p15="http://schemas.microsoft.com/office/powerpoint/2012/main" userId="S::vqg0@cdc.gov::bd0c3462-f13f-4b10-85a9-b365bf88e3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B"/>
    <a:srgbClr val="00213D"/>
    <a:srgbClr val="FFFFFF"/>
    <a:srgbClr val="3A4A58"/>
    <a:srgbClr val="3737FF"/>
    <a:srgbClr val="000000"/>
    <a:srgbClr val="D2DEEF"/>
    <a:srgbClr val="262626"/>
    <a:srgbClr val="0088B7"/>
    <a:srgbClr val="005C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974" autoAdjust="0"/>
  </p:normalViewPr>
  <p:slideViewPr>
    <p:cSldViewPr snapToGrid="0">
      <p:cViewPr varScale="1">
        <p:scale>
          <a:sx n="41" d="100"/>
          <a:sy n="41" d="100"/>
        </p:scale>
        <p:origin x="111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87" d="100"/>
          <a:sy n="87" d="100"/>
        </p:scale>
        <p:origin x="3797"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4/22/2021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4/22/2021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519866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329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1683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461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57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19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14869"/>
            <a:ext cx="5608320" cy="3660458"/>
          </a:xfrm>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0939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807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b02127182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b021271823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gb021271823_0_123: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138;gb021271823_0_123: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Arial"/>
                <a:cs typeface="Arial"/>
                <a:sym typeface="Arial"/>
              </a:rPr>
              <a:t>12/7/20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139;gb021271823_0_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021271823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b021271823_0_1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b021271823_0_197: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4" name="Google Shape;164;gb021271823_0_197: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Arial"/>
                <a:cs typeface="Arial"/>
                <a:sym typeface="Arial"/>
              </a:rPr>
              <a:t>12/7/20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5" name="Google Shape;165;gb021271823_0_1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3668"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66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103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64001660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2732922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43177686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739237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82482112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3345401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26471646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DE53-85BE-428E-95B1-6935EE475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7FF6-7855-41B4-9503-7CD6A4562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424C7-1F15-435C-BF4D-27E83341FF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5B5036-0114-495D-A416-F06A04438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94931-FC8E-4E48-9CA0-6A1238277919}"/>
              </a:ext>
            </a:extLst>
          </p:cNvPr>
          <p:cNvSpPr>
            <a:spLocks noGrp="1"/>
          </p:cNvSpPr>
          <p:nvPr>
            <p:ph type="sldNum" sz="quarter" idx="12"/>
          </p:nvPr>
        </p:nvSpPr>
        <p:spPr>
          <a:xfrm>
            <a:off x="8610600" y="6356350"/>
            <a:ext cx="2743200" cy="365125"/>
          </a:xfrm>
          <a:prstGeom prst="rect">
            <a:avLst/>
          </a:prstGeom>
        </p:spPr>
        <p:txBody>
          <a:bodyPr/>
          <a:lstStyle/>
          <a:p>
            <a:endParaRPr lang="en-US" dirty="0"/>
          </a:p>
        </p:txBody>
      </p:sp>
    </p:spTree>
    <p:extLst>
      <p:ext uri="{BB962C8B-B14F-4D97-AF65-F5344CB8AC3E}">
        <p14:creationId xmlns:p14="http://schemas.microsoft.com/office/powerpoint/2010/main" val="1534937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E36E-4A7E-4B02-95A6-2AA8EF0B1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E873-B623-4088-B3F1-6F58234DC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EFF7-0EFE-4EFB-83BE-B79E4A3DDF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819AE4-C59C-4244-836B-5E34061DB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75AB9-9E90-4CF2-8A43-BAC2D8804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037473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DADD-92FA-4A86-9489-E88C38792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2CFD92-4D6D-46E7-B702-36D09B4D4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7916D-05DF-4852-98F8-A567C4FF6BF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E3FFF7-08B1-4EA7-8AED-128AE6E90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68CFB-DB65-4456-84DC-B2CCD1C2904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575F6F"/>
                </a:solidFill>
              </a:defRPr>
            </a:lvl1pPr>
          </a:lstStyle>
          <a:p>
            <a:endParaRPr lang="en-US" dirty="0"/>
          </a:p>
        </p:txBody>
      </p:sp>
    </p:spTree>
    <p:extLst>
      <p:ext uri="{BB962C8B-B14F-4D97-AF65-F5344CB8AC3E}">
        <p14:creationId xmlns:p14="http://schemas.microsoft.com/office/powerpoint/2010/main" val="3284218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02E8-960B-4790-825B-76558BCCD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EC623-37B6-45CE-B2F6-435E630BA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7634F-1649-4B15-8100-91EC94A75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F362BB-D336-493C-8685-DA8EB2BD1B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58BF08-6FC2-4A0A-813E-7FD2A671D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56045-79F7-4C8A-AC63-2F23D86C78AC}"/>
              </a:ext>
            </a:extLst>
          </p:cNvPr>
          <p:cNvSpPr>
            <a:spLocks noGrp="1"/>
          </p:cNvSpPr>
          <p:nvPr>
            <p:ph type="sldNum" sz="quarter" idx="12"/>
          </p:nvPr>
        </p:nvSpPr>
        <p:spPr>
          <a:xfrm>
            <a:off x="8610600" y="6356350"/>
            <a:ext cx="2743200" cy="365125"/>
          </a:xfrm>
          <a:prstGeom prst="rect">
            <a:avLst/>
          </a:prstGeom>
        </p:spPr>
        <p:txBody>
          <a:bodyPr/>
          <a:lstStyle/>
          <a:p>
            <a:pPr algn="r"/>
            <a:fld id="{45C4275C-E6AF-4482-B75A-0DA9B1B6C297}" type="slidenum">
              <a:rPr lang="en-US" smtClean="0"/>
              <a:pPr algn="r"/>
              <a:t>‹#›</a:t>
            </a:fld>
            <a:endParaRPr lang="en-US" dirty="0"/>
          </a:p>
        </p:txBody>
      </p:sp>
    </p:spTree>
    <p:extLst>
      <p:ext uri="{BB962C8B-B14F-4D97-AF65-F5344CB8AC3E}">
        <p14:creationId xmlns:p14="http://schemas.microsoft.com/office/powerpoint/2010/main" val="390828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660B-4279-415B-BE8C-EAF18AC5E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1C027A-6E48-4B59-B805-E8869CA50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8A5E2-17F2-400B-9097-7347D3AEDC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BDF6-D844-4E5C-A998-12BBFCB16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9A7E6-C885-44B8-9DDD-BB9ABBEB1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9C97C-EC81-4CD3-8E4F-64B4C385341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C866957-9D40-420C-9381-E447070A7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87E93C-3476-4B1F-9852-91C8E27F640F}"/>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Tree>
    <p:extLst>
      <p:ext uri="{BB962C8B-B14F-4D97-AF65-F5344CB8AC3E}">
        <p14:creationId xmlns:p14="http://schemas.microsoft.com/office/powerpoint/2010/main" val="4276634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DF2B-3927-40E7-8AA9-42F4C6D54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66F0B3-16FD-4F3F-9999-82901812AF4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65B460D-61F9-4314-AB3C-09C9CF8C52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5DE98-6BC7-43CC-8E36-5CBFABA47EB0}"/>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839986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11F0-407C-4822-9BB4-6056FBA3799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E974D2E-E434-41C4-ABA5-FF5EF1B024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8CA388-4E7F-4621-BE11-A235018DC0C7}"/>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354987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DCB4-A0B1-4146-8E54-F9178CE1D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D54A1-FD30-4EB9-A80E-C04E10FDA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F30BD7-C61A-47FD-846A-E7B367E43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71C06-728D-4468-BDEF-9FAEEE3D93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029E0E-7ADF-43CF-8FA2-97411BAF4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21067-2DEB-4566-B96B-8946B6F9EC25}"/>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267333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3FD5-71B1-4B51-8918-A8F45210E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E3E19D-C021-46A1-9989-E657D5137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BBF27B-ED52-4219-9EAC-55FB06D1B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428FA-A949-4AA6-9150-26988A8810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112415-AD48-4E03-BD4B-C7C7AA001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D4947-787B-4D80-AA0D-F677565A2E4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
        <p:nvSpPr>
          <p:cNvPr id="8" name="Slide Number Placeholder 2">
            <a:extLst>
              <a:ext uri="{FF2B5EF4-FFF2-40B4-BE49-F238E27FC236}">
                <a16:creationId xmlns:a16="http://schemas.microsoft.com/office/drawing/2014/main" id="{4DEE0998-0253-4DCE-AF69-D648AE1D0B71}"/>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130830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D9F1-C4B0-46BD-B602-968949F3CA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5522B-425A-46A0-A04D-90756D537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B33C-7804-4438-BCE1-FF24D40C6B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2BE9666-0F5C-43CE-95B1-7BD645972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E24DA-0861-4203-B35A-8C3C7C0DF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181332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6C428-5355-4E33-BBB1-BD682DC5A1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312BA-0D25-4100-9DF9-997AB1770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FB4AF-86CC-4357-A38D-02FF376BDB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8045D5-242D-4319-9B32-036366D3A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52553-3B2C-45C7-ABB8-B45ADA73975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21734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8" name="Slide Number Placeholder 2">
            <a:extLst>
              <a:ext uri="{FF2B5EF4-FFF2-40B4-BE49-F238E27FC236}">
                <a16:creationId xmlns:a16="http://schemas.microsoft.com/office/drawing/2014/main" id="{4255671E-6B38-4454-8E78-6DBC1DF99A11}"/>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5027162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CF0E9437-E65D-46AC-87E9-706C97F880D8}"/>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0382275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1863559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988885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452339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275359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441845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156673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229180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7724056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4246743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680030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79498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708208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200821439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_CSEL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9832422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TextBox 3"/>
          <p:cNvSpPr txBox="1"/>
          <p:nvPr userDrawn="1"/>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227828989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16513059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449AD42D-4287-4B28-924F-16F95B50F97E}"/>
              </a:ext>
            </a:extLst>
          </p:cNvPr>
          <p:cNvSpPr>
            <a:spLocks noGrp="1"/>
          </p:cNvSpPr>
          <p:nvPr>
            <p:ph type="sldNum" sz="quarter" idx="11"/>
          </p:nvPr>
        </p:nvSpPr>
        <p:spPr>
          <a:xfrm>
            <a:off x="8610600" y="6356350"/>
            <a:ext cx="2743200" cy="365125"/>
          </a:xfrm>
          <a:prstGeom prst="rect">
            <a:avLst/>
          </a:prstGeom>
        </p:spPr>
        <p:txBody>
          <a:bodyPr/>
          <a:lstStyle>
            <a:lvl1pPr algn="r">
              <a:defRPr b="1">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472721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161405823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3710787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394985776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28369639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07290463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5321673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66956910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0318014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64889622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84526689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3"/>
            <a:ext cx="12192000" cy="1210615"/>
          </a:xfrm>
          <a:prstGeom prst="rect">
            <a:avLst/>
          </a:prstGeom>
        </p:spPr>
      </p:pic>
      <p:sp>
        <p:nvSpPr>
          <p:cNvPr id="7" name="Title 1"/>
          <p:cNvSpPr>
            <a:spLocks noGrp="1"/>
          </p:cNvSpPr>
          <p:nvPr>
            <p:ph type="title"/>
          </p:nvPr>
        </p:nvSpPr>
        <p:spPr>
          <a:xfrm>
            <a:off x="609601" y="1386073"/>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5"/>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404969228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1"/>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84917677"/>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80249979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9"/>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30"/>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261449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09793580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05139196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59541487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11428340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16547" y="379699"/>
            <a:ext cx="10966000" cy="1006000"/>
          </a:xfrm>
          <a:prstGeom prst="rect">
            <a:avLst/>
          </a:prstGeom>
          <a:noFill/>
          <a:ln>
            <a:noFill/>
          </a:ln>
        </p:spPr>
        <p:txBody>
          <a:bodyPr spcFirstLastPara="1" wrap="square" lIns="0" tIns="0" rIns="0" bIns="0" anchor="t" anchorCtr="0">
            <a:noAutofit/>
          </a:bodyPr>
          <a:lstStyle>
            <a:lvl1pPr lvl="0" algn="l" rtl="0">
              <a:lnSpc>
                <a:spcPct val="211111"/>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6"/>
          <p:cNvSpPr txBox="1">
            <a:spLocks noGrp="1"/>
          </p:cNvSpPr>
          <p:nvPr>
            <p:ph type="body" idx="1"/>
          </p:nvPr>
        </p:nvSpPr>
        <p:spPr>
          <a:xfrm>
            <a:off x="616547" y="1153109"/>
            <a:ext cx="10966000" cy="5034000"/>
          </a:xfrm>
          <a:prstGeom prst="rect">
            <a:avLst/>
          </a:prstGeom>
          <a:noFill/>
          <a:ln>
            <a:noFill/>
          </a:ln>
        </p:spPr>
        <p:txBody>
          <a:bodyPr spcFirstLastPara="1" wrap="square" lIns="91425" tIns="45700" rIns="91425" bIns="45700" anchor="t" anchorCtr="0">
            <a:noAutofit/>
          </a:bodyPr>
          <a:lstStyle>
            <a:lvl1pPr marL="609585" lvl="0" indent="-457189" algn="l" rtl="0">
              <a:lnSpc>
                <a:spcPct val="177777"/>
              </a:lnSpc>
              <a:spcBef>
                <a:spcPts val="480"/>
              </a:spcBef>
              <a:spcAft>
                <a:spcPts val="0"/>
              </a:spcAft>
              <a:buClr>
                <a:schemeClr val="dk1"/>
              </a:buClr>
              <a:buSzPts val="1800"/>
              <a:buChar char="•"/>
              <a:defRPr/>
            </a:lvl1pPr>
            <a:lvl2pPr marL="1219170" lvl="1" indent="-457189" algn="l" rtl="0">
              <a:lnSpc>
                <a:spcPct val="133333"/>
              </a:lnSpc>
              <a:spcBef>
                <a:spcPts val="480"/>
              </a:spcBef>
              <a:spcAft>
                <a:spcPts val="0"/>
              </a:spcAft>
              <a:buClr>
                <a:schemeClr val="dk1"/>
              </a:buClr>
              <a:buSzPts val="1800"/>
              <a:buChar char="–"/>
              <a:defRPr/>
            </a:lvl2pPr>
            <a:lvl3pPr marL="1828754" lvl="2" indent="-457189" algn="l" rtl="0">
              <a:lnSpc>
                <a:spcPct val="111111"/>
              </a:lnSpc>
              <a:spcBef>
                <a:spcPts val="480"/>
              </a:spcBef>
              <a:spcAft>
                <a:spcPts val="0"/>
              </a:spcAft>
              <a:buClr>
                <a:schemeClr val="dk1"/>
              </a:buClr>
              <a:buSzPts val="1800"/>
              <a:buChar char="•"/>
              <a:defRPr/>
            </a:lvl3pPr>
            <a:lvl4pPr marL="2438339" lvl="3" indent="-457189" algn="l" rtl="0">
              <a:lnSpc>
                <a:spcPct val="88888"/>
              </a:lnSpc>
              <a:spcBef>
                <a:spcPts val="480"/>
              </a:spcBef>
              <a:spcAft>
                <a:spcPts val="0"/>
              </a:spcAft>
              <a:buClr>
                <a:schemeClr val="dk1"/>
              </a:buClr>
              <a:buSzPts val="1800"/>
              <a:buChar char="–"/>
              <a:defRPr/>
            </a:lvl4pPr>
            <a:lvl5pPr marL="3047924" lvl="4" indent="-457189" algn="l" rtl="0">
              <a:lnSpc>
                <a:spcPct val="77777"/>
              </a:lnSpc>
              <a:spcBef>
                <a:spcPts val="480"/>
              </a:spcBef>
              <a:spcAft>
                <a:spcPts val="0"/>
              </a:spcAft>
              <a:buClr>
                <a:schemeClr val="dk1"/>
              </a:buClr>
              <a:buSzPts val="1800"/>
              <a:buChar char="»"/>
              <a:defRPr/>
            </a:lvl5pPr>
            <a:lvl6pPr marL="3657509" lvl="5" indent="-457189" algn="l" rtl="0">
              <a:spcBef>
                <a:spcPts val="480"/>
              </a:spcBef>
              <a:spcAft>
                <a:spcPts val="0"/>
              </a:spcAft>
              <a:buClr>
                <a:schemeClr val="dk1"/>
              </a:buClr>
              <a:buSzPts val="1800"/>
              <a:buChar char="•"/>
              <a:defRPr/>
            </a:lvl6pPr>
            <a:lvl7pPr marL="4267093" lvl="6" indent="-457189" algn="l" rtl="0">
              <a:spcBef>
                <a:spcPts val="480"/>
              </a:spcBef>
              <a:spcAft>
                <a:spcPts val="0"/>
              </a:spcAft>
              <a:buClr>
                <a:schemeClr val="dk1"/>
              </a:buClr>
              <a:buSzPts val="1800"/>
              <a:buChar char="•"/>
              <a:defRPr/>
            </a:lvl7pPr>
            <a:lvl8pPr marL="4876678" lvl="7" indent="-457189" algn="l" rtl="0">
              <a:spcBef>
                <a:spcPts val="480"/>
              </a:spcBef>
              <a:spcAft>
                <a:spcPts val="0"/>
              </a:spcAft>
              <a:buClr>
                <a:schemeClr val="dk1"/>
              </a:buClr>
              <a:buSzPts val="1800"/>
              <a:buChar char="•"/>
              <a:defRPr/>
            </a:lvl8pPr>
            <a:lvl9pPr marL="5486263" lvl="8" indent="-457189" algn="l" rtl="0">
              <a:spcBef>
                <a:spcPts val="480"/>
              </a:spcBef>
              <a:spcAft>
                <a:spcPts val="0"/>
              </a:spcAft>
              <a:buClr>
                <a:schemeClr val="dk1"/>
              </a:buClr>
              <a:buSzPts val="1800"/>
              <a:buChar char="•"/>
              <a:defRPr/>
            </a:lvl9pPr>
          </a:lstStyle>
          <a:p>
            <a:endParaRPr/>
          </a:p>
        </p:txBody>
      </p:sp>
      <p:sp>
        <p:nvSpPr>
          <p:cNvPr id="70" name="Google Shape;70;p16"/>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3212992" y="6473635"/>
            <a:ext cx="4813600" cy="248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71733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3"/>
        <p:cNvGrpSpPr/>
        <p:nvPr/>
      </p:nvGrpSpPr>
      <p:grpSpPr>
        <a:xfrm>
          <a:off x="0" y="0"/>
          <a:ext cx="0" cy="0"/>
          <a:chOff x="0" y="0"/>
          <a:chExt cx="0" cy="0"/>
        </a:xfrm>
      </p:grpSpPr>
      <p:sp>
        <p:nvSpPr>
          <p:cNvPr id="74" name="Google Shape;74;p17"/>
          <p:cNvSpPr txBox="1">
            <a:spLocks noGrp="1"/>
          </p:cNvSpPr>
          <p:nvPr>
            <p:ph type="ctrTitle"/>
          </p:nvPr>
        </p:nvSpPr>
        <p:spPr>
          <a:xfrm>
            <a:off x="914400" y="2130425"/>
            <a:ext cx="10363200" cy="1470000"/>
          </a:xfrm>
          <a:prstGeom prst="rect">
            <a:avLst/>
          </a:prstGeom>
          <a:noFill/>
          <a:ln>
            <a:noFill/>
          </a:ln>
        </p:spPr>
        <p:txBody>
          <a:bodyPr spcFirstLastPara="1" wrap="square" lIns="0" tIns="0" rIns="0" bIns="0" anchor="t" anchorCtr="0">
            <a:noAutofit/>
          </a:bodyPr>
          <a:lstStyle>
            <a:lvl1pPr lvl="0" algn="l" rtl="0">
              <a:lnSpc>
                <a:spcPct val="211111"/>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p17"/>
          <p:cNvSpPr txBox="1">
            <a:spLocks noGrp="1"/>
          </p:cNvSpPr>
          <p:nvPr>
            <p:ph type="subTitle" idx="1"/>
          </p:nvPr>
        </p:nvSpPr>
        <p:spPr>
          <a:xfrm>
            <a:off x="1828800" y="3886200"/>
            <a:ext cx="8534400" cy="1752400"/>
          </a:xfrm>
          <a:prstGeom prst="rect">
            <a:avLst/>
          </a:prstGeom>
          <a:noFill/>
          <a:ln>
            <a:noFill/>
          </a:ln>
        </p:spPr>
        <p:txBody>
          <a:bodyPr spcFirstLastPara="1" wrap="square" lIns="91425" tIns="45700" rIns="91425" bIns="45700" anchor="t" anchorCtr="0">
            <a:noAutofit/>
          </a:bodyPr>
          <a:lstStyle>
            <a:lvl1pPr lvl="0" algn="ctr" rtl="0">
              <a:lnSpc>
                <a:spcPct val="106666"/>
              </a:lnSpc>
              <a:spcBef>
                <a:spcPts val="800"/>
              </a:spcBef>
              <a:spcAft>
                <a:spcPts val="0"/>
              </a:spcAft>
              <a:buClr>
                <a:srgbClr val="888888"/>
              </a:buClr>
              <a:buSzPts val="3000"/>
              <a:buNone/>
              <a:defRPr>
                <a:solidFill>
                  <a:srgbClr val="888888"/>
                </a:solidFill>
              </a:defRPr>
            </a:lvl1pPr>
            <a:lvl2pPr lvl="1" algn="ctr" rtl="0">
              <a:lnSpc>
                <a:spcPct val="100000"/>
              </a:lnSpc>
              <a:spcBef>
                <a:spcPts val="640"/>
              </a:spcBef>
              <a:spcAft>
                <a:spcPts val="0"/>
              </a:spcAft>
              <a:buClr>
                <a:srgbClr val="888888"/>
              </a:buClr>
              <a:buSzPts val="2400"/>
              <a:buNone/>
              <a:defRPr>
                <a:solidFill>
                  <a:srgbClr val="888888"/>
                </a:solidFill>
              </a:defRPr>
            </a:lvl2pPr>
            <a:lvl3pPr lvl="2" algn="ctr" rtl="0">
              <a:lnSpc>
                <a:spcPct val="100000"/>
              </a:lnSpc>
              <a:spcBef>
                <a:spcPts val="533"/>
              </a:spcBef>
              <a:spcAft>
                <a:spcPts val="0"/>
              </a:spcAft>
              <a:buClr>
                <a:srgbClr val="888888"/>
              </a:buClr>
              <a:buSzPts val="2000"/>
              <a:buNone/>
              <a:defRPr>
                <a:solidFill>
                  <a:srgbClr val="888888"/>
                </a:solidFill>
              </a:defRPr>
            </a:lvl3pPr>
            <a:lvl4pPr lvl="3" algn="ctr" rtl="0">
              <a:lnSpc>
                <a:spcPct val="100000"/>
              </a:lnSpc>
              <a:spcBef>
                <a:spcPts val="427"/>
              </a:spcBef>
              <a:spcAft>
                <a:spcPts val="0"/>
              </a:spcAft>
              <a:buClr>
                <a:srgbClr val="888888"/>
              </a:buClr>
              <a:buSzPts val="1600"/>
              <a:buNone/>
              <a:defRPr>
                <a:solidFill>
                  <a:srgbClr val="888888"/>
                </a:solidFill>
              </a:defRPr>
            </a:lvl4pPr>
            <a:lvl5pPr lvl="4" algn="ctr" rtl="0">
              <a:lnSpc>
                <a:spcPct val="100000"/>
              </a:lnSpc>
              <a:spcBef>
                <a:spcPts val="373"/>
              </a:spcBef>
              <a:spcAft>
                <a:spcPts val="0"/>
              </a:spcAft>
              <a:buClr>
                <a:srgbClr val="888888"/>
              </a:buClr>
              <a:buSzPts val="1400"/>
              <a:buNone/>
              <a:defRPr>
                <a:solidFill>
                  <a:srgbClr val="888888"/>
                </a:solidFill>
              </a:defRPr>
            </a:lvl5pPr>
            <a:lvl6pPr lvl="5" algn="ctr" rtl="0">
              <a:spcBef>
                <a:spcPts val="533"/>
              </a:spcBef>
              <a:spcAft>
                <a:spcPts val="0"/>
              </a:spcAft>
              <a:buClr>
                <a:srgbClr val="888888"/>
              </a:buClr>
              <a:buSzPts val="2000"/>
              <a:buNone/>
              <a:defRPr>
                <a:solidFill>
                  <a:srgbClr val="888888"/>
                </a:solidFill>
              </a:defRPr>
            </a:lvl6pPr>
            <a:lvl7pPr lvl="6" algn="ctr" rtl="0">
              <a:spcBef>
                <a:spcPts val="533"/>
              </a:spcBef>
              <a:spcAft>
                <a:spcPts val="0"/>
              </a:spcAft>
              <a:buClr>
                <a:srgbClr val="888888"/>
              </a:buClr>
              <a:buSzPts val="2000"/>
              <a:buNone/>
              <a:defRPr>
                <a:solidFill>
                  <a:srgbClr val="888888"/>
                </a:solidFill>
              </a:defRPr>
            </a:lvl7pPr>
            <a:lvl8pPr lvl="7" algn="ctr" rtl="0">
              <a:spcBef>
                <a:spcPts val="533"/>
              </a:spcBef>
              <a:spcAft>
                <a:spcPts val="0"/>
              </a:spcAft>
              <a:buClr>
                <a:srgbClr val="888888"/>
              </a:buClr>
              <a:buSzPts val="2000"/>
              <a:buNone/>
              <a:defRPr>
                <a:solidFill>
                  <a:srgbClr val="888888"/>
                </a:solidFill>
              </a:defRPr>
            </a:lvl8pPr>
            <a:lvl9pPr lvl="8" algn="ctr" rtl="0">
              <a:spcBef>
                <a:spcPts val="533"/>
              </a:spcBef>
              <a:spcAft>
                <a:spcPts val="0"/>
              </a:spcAft>
              <a:buClr>
                <a:srgbClr val="888888"/>
              </a:buClr>
              <a:buSzPts val="2000"/>
              <a:buNone/>
              <a:defRPr>
                <a:solidFill>
                  <a:srgbClr val="888888"/>
                </a:solidFill>
              </a:defRPr>
            </a:lvl9pPr>
          </a:lstStyle>
          <a:p>
            <a:endParaRPr/>
          </a:p>
        </p:txBody>
      </p:sp>
      <p:sp>
        <p:nvSpPr>
          <p:cNvPr id="76" name="Google Shape;76;p17"/>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17"/>
          <p:cNvSpPr txBox="1">
            <a:spLocks noGrp="1"/>
          </p:cNvSpPr>
          <p:nvPr>
            <p:ph type="ftr" idx="11"/>
          </p:nvPr>
        </p:nvSpPr>
        <p:spPr>
          <a:xfrm>
            <a:off x="3212992" y="6473635"/>
            <a:ext cx="4813600" cy="248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17"/>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766097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963084" y="4406901"/>
            <a:ext cx="10363200" cy="1362000"/>
          </a:xfrm>
          <a:prstGeom prst="rect">
            <a:avLst/>
          </a:prstGeom>
          <a:noFill/>
          <a:ln>
            <a:noFill/>
          </a:ln>
        </p:spPr>
        <p:txBody>
          <a:bodyPr spcFirstLastPara="1" wrap="square" lIns="0" tIns="0" rIns="0" bIns="0" anchor="t" anchorCtr="0">
            <a:noAutofit/>
          </a:bodyPr>
          <a:lstStyle>
            <a:lvl1pPr lvl="0" algn="l" rtl="0">
              <a:lnSpc>
                <a:spcPct val="95000"/>
              </a:lnSpc>
              <a:spcBef>
                <a:spcPts val="0"/>
              </a:spcBef>
              <a:spcAft>
                <a:spcPts val="0"/>
              </a:spcAft>
              <a:buClr>
                <a:schemeClr val="dk2"/>
              </a:buClr>
              <a:buSzPts val="4000"/>
              <a:buFont typeface="Calibri"/>
              <a:buNone/>
              <a:defRPr sz="5333"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p18"/>
          <p:cNvSpPr txBox="1">
            <a:spLocks noGrp="1"/>
          </p:cNvSpPr>
          <p:nvPr>
            <p:ph type="body" idx="1"/>
          </p:nvPr>
        </p:nvSpPr>
        <p:spPr>
          <a:xfrm>
            <a:off x="963084" y="2906713"/>
            <a:ext cx="10363200" cy="1500000"/>
          </a:xfrm>
          <a:prstGeom prst="rect">
            <a:avLst/>
          </a:prstGeom>
          <a:noFill/>
          <a:ln>
            <a:noFill/>
          </a:ln>
        </p:spPr>
        <p:txBody>
          <a:bodyPr spcFirstLastPara="1" wrap="square" lIns="91425" tIns="45700" rIns="91425" bIns="45700" anchor="b" anchorCtr="0">
            <a:noAutofit/>
          </a:bodyPr>
          <a:lstStyle>
            <a:lvl1pPr marL="609585" lvl="0" indent="-304792" algn="l" rtl="0">
              <a:lnSpc>
                <a:spcPct val="160000"/>
              </a:lnSpc>
              <a:spcBef>
                <a:spcPts val="533"/>
              </a:spcBef>
              <a:spcAft>
                <a:spcPts val="0"/>
              </a:spcAft>
              <a:buClr>
                <a:srgbClr val="888888"/>
              </a:buClr>
              <a:buSzPts val="2000"/>
              <a:buNone/>
              <a:defRPr sz="2667">
                <a:solidFill>
                  <a:srgbClr val="888888"/>
                </a:solidFill>
              </a:defRPr>
            </a:lvl1pPr>
            <a:lvl2pPr marL="1219170" lvl="1" indent="-304792" algn="l" rtl="0">
              <a:lnSpc>
                <a:spcPct val="133333"/>
              </a:lnSpc>
              <a:spcBef>
                <a:spcPts val="480"/>
              </a:spcBef>
              <a:spcAft>
                <a:spcPts val="0"/>
              </a:spcAft>
              <a:buClr>
                <a:srgbClr val="888888"/>
              </a:buClr>
              <a:buSzPts val="1800"/>
              <a:buNone/>
              <a:defRPr sz="2400">
                <a:solidFill>
                  <a:srgbClr val="888888"/>
                </a:solidFill>
              </a:defRPr>
            </a:lvl2pPr>
            <a:lvl3pPr marL="1828754" lvl="2" indent="-304792" algn="l" rtl="0">
              <a:lnSpc>
                <a:spcPct val="125000"/>
              </a:lnSpc>
              <a:spcBef>
                <a:spcPts val="427"/>
              </a:spcBef>
              <a:spcAft>
                <a:spcPts val="0"/>
              </a:spcAft>
              <a:buClr>
                <a:srgbClr val="888888"/>
              </a:buClr>
              <a:buSzPts val="1600"/>
              <a:buNone/>
              <a:defRPr sz="2133">
                <a:solidFill>
                  <a:srgbClr val="888888"/>
                </a:solidFill>
              </a:defRPr>
            </a:lvl3pPr>
            <a:lvl4pPr marL="2438339" lvl="3" indent="-304792" algn="l" rtl="0">
              <a:lnSpc>
                <a:spcPct val="114285"/>
              </a:lnSpc>
              <a:spcBef>
                <a:spcPts val="373"/>
              </a:spcBef>
              <a:spcAft>
                <a:spcPts val="0"/>
              </a:spcAft>
              <a:buClr>
                <a:srgbClr val="888888"/>
              </a:buClr>
              <a:buSzPts val="1400"/>
              <a:buNone/>
              <a:defRPr sz="1867">
                <a:solidFill>
                  <a:srgbClr val="888888"/>
                </a:solidFill>
              </a:defRPr>
            </a:lvl4pPr>
            <a:lvl5pPr marL="3047924" lvl="4" indent="-304792" algn="l" rtl="0">
              <a:lnSpc>
                <a:spcPct val="100000"/>
              </a:lnSpc>
              <a:spcBef>
                <a:spcPts val="373"/>
              </a:spcBef>
              <a:spcAft>
                <a:spcPts val="0"/>
              </a:spcAft>
              <a:buClr>
                <a:srgbClr val="888888"/>
              </a:buClr>
              <a:buSzPts val="1400"/>
              <a:buNone/>
              <a:defRPr sz="1867">
                <a:solidFill>
                  <a:srgbClr val="888888"/>
                </a:solidFill>
              </a:defRPr>
            </a:lvl5pPr>
            <a:lvl6pPr marL="3657509" lvl="5" indent="-304792" algn="l" rtl="0">
              <a:spcBef>
                <a:spcPts val="373"/>
              </a:spcBef>
              <a:spcAft>
                <a:spcPts val="0"/>
              </a:spcAft>
              <a:buClr>
                <a:srgbClr val="888888"/>
              </a:buClr>
              <a:buSzPts val="1400"/>
              <a:buNone/>
              <a:defRPr sz="1867">
                <a:solidFill>
                  <a:srgbClr val="888888"/>
                </a:solidFill>
              </a:defRPr>
            </a:lvl6pPr>
            <a:lvl7pPr marL="4267093" lvl="6" indent="-304792" algn="l" rtl="0">
              <a:spcBef>
                <a:spcPts val="373"/>
              </a:spcBef>
              <a:spcAft>
                <a:spcPts val="0"/>
              </a:spcAft>
              <a:buClr>
                <a:srgbClr val="888888"/>
              </a:buClr>
              <a:buSzPts val="1400"/>
              <a:buNone/>
              <a:defRPr sz="1867">
                <a:solidFill>
                  <a:srgbClr val="888888"/>
                </a:solidFill>
              </a:defRPr>
            </a:lvl7pPr>
            <a:lvl8pPr marL="4876678" lvl="7" indent="-304792" algn="l" rtl="0">
              <a:spcBef>
                <a:spcPts val="373"/>
              </a:spcBef>
              <a:spcAft>
                <a:spcPts val="0"/>
              </a:spcAft>
              <a:buClr>
                <a:srgbClr val="888888"/>
              </a:buClr>
              <a:buSzPts val="1400"/>
              <a:buNone/>
              <a:defRPr sz="1867">
                <a:solidFill>
                  <a:srgbClr val="888888"/>
                </a:solidFill>
              </a:defRPr>
            </a:lvl8pPr>
            <a:lvl9pPr marL="5486263" lvl="8" indent="-304792" algn="l" rtl="0">
              <a:spcBef>
                <a:spcPts val="373"/>
              </a:spcBef>
              <a:spcAft>
                <a:spcPts val="0"/>
              </a:spcAft>
              <a:buClr>
                <a:srgbClr val="888888"/>
              </a:buClr>
              <a:buSzPts val="1400"/>
              <a:buNone/>
              <a:defRPr sz="1867">
                <a:solidFill>
                  <a:srgbClr val="888888"/>
                </a:solidFill>
              </a:defRPr>
            </a:lvl9pPr>
          </a:lstStyle>
          <a:p>
            <a:endParaRPr/>
          </a:p>
        </p:txBody>
      </p:sp>
      <p:sp>
        <p:nvSpPr>
          <p:cNvPr id="82" name="Google Shape;82;p18"/>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3212992" y="6473635"/>
            <a:ext cx="4813600" cy="248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277916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16547" y="379699"/>
            <a:ext cx="10966000" cy="1006000"/>
          </a:xfrm>
          <a:prstGeom prst="rect">
            <a:avLst/>
          </a:prstGeom>
          <a:noFill/>
          <a:ln>
            <a:noFill/>
          </a:ln>
        </p:spPr>
        <p:txBody>
          <a:bodyPr spcFirstLastPara="1" wrap="square" lIns="0" tIns="0" rIns="0" bIns="0" anchor="t" anchorCtr="0">
            <a:noAutofit/>
          </a:bodyPr>
          <a:lstStyle>
            <a:lvl1pPr lvl="0" algn="l" rtl="0">
              <a:lnSpc>
                <a:spcPct val="211111"/>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19"/>
          <p:cNvSpPr txBox="1">
            <a:spLocks noGrp="1"/>
          </p:cNvSpPr>
          <p:nvPr>
            <p:ph type="body" idx="1"/>
          </p:nvPr>
        </p:nvSpPr>
        <p:spPr>
          <a:xfrm>
            <a:off x="609600" y="1600201"/>
            <a:ext cx="5384800" cy="4526000"/>
          </a:xfrm>
          <a:prstGeom prst="rect">
            <a:avLst/>
          </a:prstGeom>
          <a:noFill/>
          <a:ln>
            <a:noFill/>
          </a:ln>
        </p:spPr>
        <p:txBody>
          <a:bodyPr spcFirstLastPara="1" wrap="square" lIns="91425" tIns="45700" rIns="91425" bIns="45700" anchor="t" anchorCtr="0">
            <a:noAutofit/>
          </a:bodyPr>
          <a:lstStyle>
            <a:lvl1pPr marL="609585" lvl="0" indent="-541853" algn="l" rtl="0">
              <a:lnSpc>
                <a:spcPct val="114285"/>
              </a:lnSpc>
              <a:spcBef>
                <a:spcPts val="747"/>
              </a:spcBef>
              <a:spcAft>
                <a:spcPts val="0"/>
              </a:spcAft>
              <a:buClr>
                <a:schemeClr val="dk1"/>
              </a:buClr>
              <a:buSzPts val="2800"/>
              <a:buChar char="•"/>
              <a:defRPr sz="3733"/>
            </a:lvl1pPr>
            <a:lvl2pPr marL="1219170" lvl="1" indent="-507987" algn="l" rtl="0">
              <a:lnSpc>
                <a:spcPct val="100000"/>
              </a:lnSpc>
              <a:spcBef>
                <a:spcPts val="640"/>
              </a:spcBef>
              <a:spcAft>
                <a:spcPts val="0"/>
              </a:spcAft>
              <a:buClr>
                <a:schemeClr val="dk1"/>
              </a:buClr>
              <a:buSzPts val="2400"/>
              <a:buChar char="–"/>
              <a:defRPr sz="3200"/>
            </a:lvl2pPr>
            <a:lvl3pPr marL="1828754" lvl="2" indent="-474121" algn="l" rtl="0">
              <a:lnSpc>
                <a:spcPct val="100000"/>
              </a:lnSpc>
              <a:spcBef>
                <a:spcPts val="533"/>
              </a:spcBef>
              <a:spcAft>
                <a:spcPts val="0"/>
              </a:spcAft>
              <a:buClr>
                <a:schemeClr val="dk1"/>
              </a:buClr>
              <a:buSzPts val="2000"/>
              <a:buChar char="•"/>
              <a:defRPr sz="2667"/>
            </a:lvl3pPr>
            <a:lvl4pPr marL="2438339" lvl="3" indent="-457189" algn="l" rtl="0">
              <a:lnSpc>
                <a:spcPct val="88888"/>
              </a:lnSpc>
              <a:spcBef>
                <a:spcPts val="480"/>
              </a:spcBef>
              <a:spcAft>
                <a:spcPts val="0"/>
              </a:spcAft>
              <a:buClr>
                <a:schemeClr val="dk1"/>
              </a:buClr>
              <a:buSzPts val="1800"/>
              <a:buChar char="–"/>
              <a:defRPr sz="2400"/>
            </a:lvl4pPr>
            <a:lvl5pPr marL="3047924" lvl="4" indent="-457189" algn="l" rtl="0">
              <a:lnSpc>
                <a:spcPct val="77777"/>
              </a:lnSpc>
              <a:spcBef>
                <a:spcPts val="480"/>
              </a:spcBef>
              <a:spcAft>
                <a:spcPts val="0"/>
              </a:spcAft>
              <a:buClr>
                <a:schemeClr val="dk1"/>
              </a:buClr>
              <a:buSzPts val="1800"/>
              <a:buChar char="»"/>
              <a:defRPr sz="2400"/>
            </a:lvl5pPr>
            <a:lvl6pPr marL="3657509" lvl="5" indent="-457189" algn="l" rtl="0">
              <a:spcBef>
                <a:spcPts val="480"/>
              </a:spcBef>
              <a:spcAft>
                <a:spcPts val="0"/>
              </a:spcAft>
              <a:buClr>
                <a:schemeClr val="dk1"/>
              </a:buClr>
              <a:buSzPts val="1800"/>
              <a:buChar char="•"/>
              <a:defRPr sz="2400"/>
            </a:lvl6pPr>
            <a:lvl7pPr marL="4267093" lvl="6" indent="-457189" algn="l" rtl="0">
              <a:spcBef>
                <a:spcPts val="480"/>
              </a:spcBef>
              <a:spcAft>
                <a:spcPts val="0"/>
              </a:spcAft>
              <a:buClr>
                <a:schemeClr val="dk1"/>
              </a:buClr>
              <a:buSzPts val="1800"/>
              <a:buChar char="•"/>
              <a:defRPr sz="2400"/>
            </a:lvl7pPr>
            <a:lvl8pPr marL="4876678" lvl="7" indent="-457189" algn="l" rtl="0">
              <a:spcBef>
                <a:spcPts val="480"/>
              </a:spcBef>
              <a:spcAft>
                <a:spcPts val="0"/>
              </a:spcAft>
              <a:buClr>
                <a:schemeClr val="dk1"/>
              </a:buClr>
              <a:buSzPts val="1800"/>
              <a:buChar char="•"/>
              <a:defRPr sz="2400"/>
            </a:lvl8pPr>
            <a:lvl9pPr marL="5486263" lvl="8" indent="-457189" algn="l" rtl="0">
              <a:spcBef>
                <a:spcPts val="480"/>
              </a:spcBef>
              <a:spcAft>
                <a:spcPts val="0"/>
              </a:spcAft>
              <a:buClr>
                <a:schemeClr val="dk1"/>
              </a:buClr>
              <a:buSzPts val="1800"/>
              <a:buChar char="•"/>
              <a:defRPr sz="2400"/>
            </a:lvl9pPr>
          </a:lstStyle>
          <a:p>
            <a:endParaRPr/>
          </a:p>
        </p:txBody>
      </p:sp>
      <p:sp>
        <p:nvSpPr>
          <p:cNvPr id="88" name="Google Shape;88;p19"/>
          <p:cNvSpPr txBox="1">
            <a:spLocks noGrp="1"/>
          </p:cNvSpPr>
          <p:nvPr>
            <p:ph type="body" idx="2"/>
          </p:nvPr>
        </p:nvSpPr>
        <p:spPr>
          <a:xfrm>
            <a:off x="6197600" y="1600201"/>
            <a:ext cx="5384800" cy="4526000"/>
          </a:xfrm>
          <a:prstGeom prst="rect">
            <a:avLst/>
          </a:prstGeom>
          <a:noFill/>
          <a:ln>
            <a:noFill/>
          </a:ln>
        </p:spPr>
        <p:txBody>
          <a:bodyPr spcFirstLastPara="1" wrap="square" lIns="91425" tIns="45700" rIns="91425" bIns="45700" anchor="t" anchorCtr="0">
            <a:noAutofit/>
          </a:bodyPr>
          <a:lstStyle>
            <a:lvl1pPr marL="609585" lvl="0" indent="-541853" algn="l" rtl="0">
              <a:lnSpc>
                <a:spcPct val="114285"/>
              </a:lnSpc>
              <a:spcBef>
                <a:spcPts val="747"/>
              </a:spcBef>
              <a:spcAft>
                <a:spcPts val="0"/>
              </a:spcAft>
              <a:buClr>
                <a:schemeClr val="dk1"/>
              </a:buClr>
              <a:buSzPts val="2800"/>
              <a:buChar char="•"/>
              <a:defRPr sz="3733"/>
            </a:lvl1pPr>
            <a:lvl2pPr marL="1219170" lvl="1" indent="-507987" algn="l" rtl="0">
              <a:lnSpc>
                <a:spcPct val="100000"/>
              </a:lnSpc>
              <a:spcBef>
                <a:spcPts val="640"/>
              </a:spcBef>
              <a:spcAft>
                <a:spcPts val="0"/>
              </a:spcAft>
              <a:buClr>
                <a:schemeClr val="dk1"/>
              </a:buClr>
              <a:buSzPts val="2400"/>
              <a:buChar char="–"/>
              <a:defRPr sz="3200"/>
            </a:lvl2pPr>
            <a:lvl3pPr marL="1828754" lvl="2" indent="-474121" algn="l" rtl="0">
              <a:lnSpc>
                <a:spcPct val="100000"/>
              </a:lnSpc>
              <a:spcBef>
                <a:spcPts val="533"/>
              </a:spcBef>
              <a:spcAft>
                <a:spcPts val="0"/>
              </a:spcAft>
              <a:buClr>
                <a:schemeClr val="dk1"/>
              </a:buClr>
              <a:buSzPts val="2000"/>
              <a:buChar char="•"/>
              <a:defRPr sz="2667"/>
            </a:lvl3pPr>
            <a:lvl4pPr marL="2438339" lvl="3" indent="-457189" algn="l" rtl="0">
              <a:lnSpc>
                <a:spcPct val="88888"/>
              </a:lnSpc>
              <a:spcBef>
                <a:spcPts val="480"/>
              </a:spcBef>
              <a:spcAft>
                <a:spcPts val="0"/>
              </a:spcAft>
              <a:buClr>
                <a:schemeClr val="dk1"/>
              </a:buClr>
              <a:buSzPts val="1800"/>
              <a:buChar char="–"/>
              <a:defRPr sz="2400"/>
            </a:lvl4pPr>
            <a:lvl5pPr marL="3047924" lvl="4" indent="-457189" algn="l" rtl="0">
              <a:lnSpc>
                <a:spcPct val="77777"/>
              </a:lnSpc>
              <a:spcBef>
                <a:spcPts val="480"/>
              </a:spcBef>
              <a:spcAft>
                <a:spcPts val="0"/>
              </a:spcAft>
              <a:buClr>
                <a:schemeClr val="dk1"/>
              </a:buClr>
              <a:buSzPts val="1800"/>
              <a:buChar char="»"/>
              <a:defRPr sz="2400"/>
            </a:lvl5pPr>
            <a:lvl6pPr marL="3657509" lvl="5" indent="-457189" algn="l" rtl="0">
              <a:spcBef>
                <a:spcPts val="480"/>
              </a:spcBef>
              <a:spcAft>
                <a:spcPts val="0"/>
              </a:spcAft>
              <a:buClr>
                <a:schemeClr val="dk1"/>
              </a:buClr>
              <a:buSzPts val="1800"/>
              <a:buChar char="•"/>
              <a:defRPr sz="2400"/>
            </a:lvl6pPr>
            <a:lvl7pPr marL="4267093" lvl="6" indent="-457189" algn="l" rtl="0">
              <a:spcBef>
                <a:spcPts val="480"/>
              </a:spcBef>
              <a:spcAft>
                <a:spcPts val="0"/>
              </a:spcAft>
              <a:buClr>
                <a:schemeClr val="dk1"/>
              </a:buClr>
              <a:buSzPts val="1800"/>
              <a:buChar char="•"/>
              <a:defRPr sz="2400"/>
            </a:lvl7pPr>
            <a:lvl8pPr marL="4876678" lvl="7" indent="-457189" algn="l" rtl="0">
              <a:spcBef>
                <a:spcPts val="480"/>
              </a:spcBef>
              <a:spcAft>
                <a:spcPts val="0"/>
              </a:spcAft>
              <a:buClr>
                <a:schemeClr val="dk1"/>
              </a:buClr>
              <a:buSzPts val="1800"/>
              <a:buChar char="•"/>
              <a:defRPr sz="2400"/>
            </a:lvl8pPr>
            <a:lvl9pPr marL="5486263" lvl="8" indent="-457189" algn="l" rtl="0">
              <a:spcBef>
                <a:spcPts val="480"/>
              </a:spcBef>
              <a:spcAft>
                <a:spcPts val="0"/>
              </a:spcAft>
              <a:buClr>
                <a:schemeClr val="dk1"/>
              </a:buClr>
              <a:buSzPts val="1800"/>
              <a:buChar char="•"/>
              <a:defRPr sz="2400"/>
            </a:lvl9pPr>
          </a:lstStyle>
          <a:p>
            <a:endParaRPr/>
          </a:p>
        </p:txBody>
      </p:sp>
      <p:sp>
        <p:nvSpPr>
          <p:cNvPr id="89" name="Google Shape;89;p19"/>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p19"/>
          <p:cNvSpPr txBox="1">
            <a:spLocks noGrp="1"/>
          </p:cNvSpPr>
          <p:nvPr>
            <p:ph type="ftr" idx="11"/>
          </p:nvPr>
        </p:nvSpPr>
        <p:spPr>
          <a:xfrm>
            <a:off x="3212992" y="6473635"/>
            <a:ext cx="4813600" cy="248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p19"/>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09109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616547" y="379699"/>
            <a:ext cx="10966000" cy="100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38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20"/>
          <p:cNvSpPr txBox="1">
            <a:spLocks noGrp="1"/>
          </p:cNvSpPr>
          <p:nvPr>
            <p:ph type="body" idx="1"/>
          </p:nvPr>
        </p:nvSpPr>
        <p:spPr>
          <a:xfrm>
            <a:off x="609600" y="1535113"/>
            <a:ext cx="5386800" cy="639600"/>
          </a:xfrm>
          <a:prstGeom prst="rect">
            <a:avLst/>
          </a:prstGeom>
          <a:noFill/>
          <a:ln>
            <a:noFill/>
          </a:ln>
        </p:spPr>
        <p:txBody>
          <a:bodyPr spcFirstLastPara="1" wrap="square" lIns="91425" tIns="45700" rIns="91425" bIns="45700" anchor="b" anchorCtr="0">
            <a:noAutofit/>
          </a:bodyPr>
          <a:lstStyle>
            <a:lvl1pPr marL="609585" lvl="0" indent="-304792" algn="l" rtl="0">
              <a:lnSpc>
                <a:spcPct val="133333"/>
              </a:lnSpc>
              <a:spcBef>
                <a:spcPts val="640"/>
              </a:spcBef>
              <a:spcAft>
                <a:spcPts val="0"/>
              </a:spcAft>
              <a:buClr>
                <a:schemeClr val="dk1"/>
              </a:buClr>
              <a:buSzPts val="2400"/>
              <a:buNone/>
              <a:defRPr sz="3200" b="1"/>
            </a:lvl1pPr>
            <a:lvl2pPr marL="1219170" lvl="1" indent="-304792" algn="l" rtl="0">
              <a:lnSpc>
                <a:spcPct val="120000"/>
              </a:lnSpc>
              <a:spcBef>
                <a:spcPts val="533"/>
              </a:spcBef>
              <a:spcAft>
                <a:spcPts val="0"/>
              </a:spcAft>
              <a:buClr>
                <a:schemeClr val="dk1"/>
              </a:buClr>
              <a:buSzPts val="2000"/>
              <a:buNone/>
              <a:defRPr sz="2667" b="1"/>
            </a:lvl2pPr>
            <a:lvl3pPr marL="1828754" lvl="2" indent="-304792" algn="l" rtl="0">
              <a:lnSpc>
                <a:spcPct val="111111"/>
              </a:lnSpc>
              <a:spcBef>
                <a:spcPts val="480"/>
              </a:spcBef>
              <a:spcAft>
                <a:spcPts val="0"/>
              </a:spcAft>
              <a:buClr>
                <a:schemeClr val="dk1"/>
              </a:buClr>
              <a:buSzPts val="1800"/>
              <a:buNone/>
              <a:defRPr sz="2400" b="1"/>
            </a:lvl3pPr>
            <a:lvl4pPr marL="2438339" lvl="3" indent="-304792" algn="l" rtl="0">
              <a:lnSpc>
                <a:spcPct val="100000"/>
              </a:lnSpc>
              <a:spcBef>
                <a:spcPts val="427"/>
              </a:spcBef>
              <a:spcAft>
                <a:spcPts val="0"/>
              </a:spcAft>
              <a:buClr>
                <a:schemeClr val="dk1"/>
              </a:buClr>
              <a:buSzPts val="1600"/>
              <a:buNone/>
              <a:defRPr sz="2133" b="1"/>
            </a:lvl4pPr>
            <a:lvl5pPr marL="3047924" lvl="4" indent="-304792" algn="l" rtl="0">
              <a:lnSpc>
                <a:spcPct val="87500"/>
              </a:lnSpc>
              <a:spcBef>
                <a:spcPts val="427"/>
              </a:spcBef>
              <a:spcAft>
                <a:spcPts val="0"/>
              </a:spcAft>
              <a:buClr>
                <a:schemeClr val="dk1"/>
              </a:buClr>
              <a:buSzPts val="1600"/>
              <a:buNone/>
              <a:defRPr sz="2133" b="1"/>
            </a:lvl5pPr>
            <a:lvl6pPr marL="3657509" lvl="5" indent="-304792" algn="l" rtl="0">
              <a:spcBef>
                <a:spcPts val="427"/>
              </a:spcBef>
              <a:spcAft>
                <a:spcPts val="0"/>
              </a:spcAft>
              <a:buClr>
                <a:schemeClr val="dk1"/>
              </a:buClr>
              <a:buSzPts val="1600"/>
              <a:buNone/>
              <a:defRPr sz="2133" b="1"/>
            </a:lvl6pPr>
            <a:lvl7pPr marL="4267093" lvl="6" indent="-304792" algn="l" rtl="0">
              <a:spcBef>
                <a:spcPts val="427"/>
              </a:spcBef>
              <a:spcAft>
                <a:spcPts val="0"/>
              </a:spcAft>
              <a:buClr>
                <a:schemeClr val="dk1"/>
              </a:buClr>
              <a:buSzPts val="1600"/>
              <a:buNone/>
              <a:defRPr sz="2133" b="1"/>
            </a:lvl7pPr>
            <a:lvl8pPr marL="4876678" lvl="7" indent="-304792" algn="l" rtl="0">
              <a:spcBef>
                <a:spcPts val="427"/>
              </a:spcBef>
              <a:spcAft>
                <a:spcPts val="0"/>
              </a:spcAft>
              <a:buClr>
                <a:schemeClr val="dk1"/>
              </a:buClr>
              <a:buSzPts val="1600"/>
              <a:buNone/>
              <a:defRPr sz="2133" b="1"/>
            </a:lvl8pPr>
            <a:lvl9pPr marL="5486263" lvl="8" indent="-304792" algn="l" rtl="0">
              <a:spcBef>
                <a:spcPts val="427"/>
              </a:spcBef>
              <a:spcAft>
                <a:spcPts val="0"/>
              </a:spcAft>
              <a:buClr>
                <a:schemeClr val="dk1"/>
              </a:buClr>
              <a:buSzPts val="1600"/>
              <a:buNone/>
              <a:defRPr sz="2133" b="1"/>
            </a:lvl9pPr>
          </a:lstStyle>
          <a:p>
            <a:endParaRPr/>
          </a:p>
        </p:txBody>
      </p:sp>
      <p:sp>
        <p:nvSpPr>
          <p:cNvPr id="95" name="Google Shape;95;p20"/>
          <p:cNvSpPr txBox="1">
            <a:spLocks noGrp="1"/>
          </p:cNvSpPr>
          <p:nvPr>
            <p:ph type="body" idx="2"/>
          </p:nvPr>
        </p:nvSpPr>
        <p:spPr>
          <a:xfrm>
            <a:off x="609600" y="2174875"/>
            <a:ext cx="5386800" cy="3951200"/>
          </a:xfrm>
          <a:prstGeom prst="rect">
            <a:avLst/>
          </a:prstGeom>
          <a:noFill/>
          <a:ln>
            <a:noFill/>
          </a:ln>
        </p:spPr>
        <p:txBody>
          <a:bodyPr spcFirstLastPara="1" wrap="square" lIns="91425" tIns="45700" rIns="91425" bIns="45700" anchor="t" anchorCtr="0">
            <a:noAutofit/>
          </a:bodyPr>
          <a:lstStyle>
            <a:lvl1pPr marL="609585" lvl="0" indent="-507987" algn="l" rtl="0">
              <a:lnSpc>
                <a:spcPct val="133333"/>
              </a:lnSpc>
              <a:spcBef>
                <a:spcPts val="640"/>
              </a:spcBef>
              <a:spcAft>
                <a:spcPts val="0"/>
              </a:spcAft>
              <a:buClr>
                <a:schemeClr val="dk1"/>
              </a:buClr>
              <a:buSzPts val="2400"/>
              <a:buChar char="•"/>
              <a:defRPr sz="3200"/>
            </a:lvl1pPr>
            <a:lvl2pPr marL="1219170" lvl="1" indent="-474121" algn="l" rtl="0">
              <a:lnSpc>
                <a:spcPct val="120000"/>
              </a:lnSpc>
              <a:spcBef>
                <a:spcPts val="533"/>
              </a:spcBef>
              <a:spcAft>
                <a:spcPts val="0"/>
              </a:spcAft>
              <a:buClr>
                <a:schemeClr val="dk1"/>
              </a:buClr>
              <a:buSzPts val="2000"/>
              <a:buChar char="–"/>
              <a:defRPr sz="2667"/>
            </a:lvl2pPr>
            <a:lvl3pPr marL="1828754" lvl="2" indent="-457189" algn="l" rtl="0">
              <a:lnSpc>
                <a:spcPct val="111111"/>
              </a:lnSpc>
              <a:spcBef>
                <a:spcPts val="480"/>
              </a:spcBef>
              <a:spcAft>
                <a:spcPts val="0"/>
              </a:spcAft>
              <a:buClr>
                <a:schemeClr val="dk1"/>
              </a:buClr>
              <a:buSzPts val="1800"/>
              <a:buChar char="•"/>
              <a:defRPr sz="2400"/>
            </a:lvl3pPr>
            <a:lvl4pPr marL="2438339" lvl="3" indent="-440256" algn="l" rtl="0">
              <a:lnSpc>
                <a:spcPct val="100000"/>
              </a:lnSpc>
              <a:spcBef>
                <a:spcPts val="427"/>
              </a:spcBef>
              <a:spcAft>
                <a:spcPts val="0"/>
              </a:spcAft>
              <a:buClr>
                <a:schemeClr val="dk1"/>
              </a:buClr>
              <a:buSzPts val="1600"/>
              <a:buChar char="–"/>
              <a:defRPr sz="2133"/>
            </a:lvl4pPr>
            <a:lvl5pPr marL="3047924" lvl="4" indent="-440256" algn="l" rtl="0">
              <a:lnSpc>
                <a:spcPct val="87500"/>
              </a:lnSpc>
              <a:spcBef>
                <a:spcPts val="427"/>
              </a:spcBef>
              <a:spcAft>
                <a:spcPts val="0"/>
              </a:spcAft>
              <a:buClr>
                <a:schemeClr val="dk1"/>
              </a:buClr>
              <a:buSzPts val="1600"/>
              <a:buChar char="»"/>
              <a:defRPr sz="2133"/>
            </a:lvl5pPr>
            <a:lvl6pPr marL="3657509" lvl="5" indent="-440256" algn="l" rtl="0">
              <a:spcBef>
                <a:spcPts val="427"/>
              </a:spcBef>
              <a:spcAft>
                <a:spcPts val="0"/>
              </a:spcAft>
              <a:buClr>
                <a:schemeClr val="dk1"/>
              </a:buClr>
              <a:buSzPts val="1600"/>
              <a:buChar char="•"/>
              <a:defRPr sz="2133"/>
            </a:lvl6pPr>
            <a:lvl7pPr marL="4267093" lvl="6" indent="-440256" algn="l" rtl="0">
              <a:spcBef>
                <a:spcPts val="427"/>
              </a:spcBef>
              <a:spcAft>
                <a:spcPts val="0"/>
              </a:spcAft>
              <a:buClr>
                <a:schemeClr val="dk1"/>
              </a:buClr>
              <a:buSzPts val="1600"/>
              <a:buChar char="•"/>
              <a:defRPr sz="2133"/>
            </a:lvl7pPr>
            <a:lvl8pPr marL="4876678" lvl="7" indent="-440256" algn="l" rtl="0">
              <a:spcBef>
                <a:spcPts val="427"/>
              </a:spcBef>
              <a:spcAft>
                <a:spcPts val="0"/>
              </a:spcAft>
              <a:buClr>
                <a:schemeClr val="dk1"/>
              </a:buClr>
              <a:buSzPts val="1600"/>
              <a:buChar char="•"/>
              <a:defRPr sz="2133"/>
            </a:lvl8pPr>
            <a:lvl9pPr marL="5486263" lvl="8" indent="-440256" algn="l" rtl="0">
              <a:spcBef>
                <a:spcPts val="427"/>
              </a:spcBef>
              <a:spcAft>
                <a:spcPts val="0"/>
              </a:spcAft>
              <a:buClr>
                <a:schemeClr val="dk1"/>
              </a:buClr>
              <a:buSzPts val="1600"/>
              <a:buChar char="•"/>
              <a:defRPr sz="2133"/>
            </a:lvl9pPr>
          </a:lstStyle>
          <a:p>
            <a:endParaRPr/>
          </a:p>
        </p:txBody>
      </p:sp>
      <p:sp>
        <p:nvSpPr>
          <p:cNvPr id="96" name="Google Shape;96;p20"/>
          <p:cNvSpPr txBox="1">
            <a:spLocks noGrp="1"/>
          </p:cNvSpPr>
          <p:nvPr>
            <p:ph type="body" idx="3"/>
          </p:nvPr>
        </p:nvSpPr>
        <p:spPr>
          <a:xfrm>
            <a:off x="6193368" y="1535113"/>
            <a:ext cx="5389200" cy="639600"/>
          </a:xfrm>
          <a:prstGeom prst="rect">
            <a:avLst/>
          </a:prstGeom>
          <a:noFill/>
          <a:ln>
            <a:noFill/>
          </a:ln>
        </p:spPr>
        <p:txBody>
          <a:bodyPr spcFirstLastPara="1" wrap="square" lIns="91425" tIns="45700" rIns="91425" bIns="45700" anchor="b" anchorCtr="0">
            <a:noAutofit/>
          </a:bodyPr>
          <a:lstStyle>
            <a:lvl1pPr marL="609585" lvl="0" indent="-304792" algn="l" rtl="0">
              <a:lnSpc>
                <a:spcPct val="133333"/>
              </a:lnSpc>
              <a:spcBef>
                <a:spcPts val="640"/>
              </a:spcBef>
              <a:spcAft>
                <a:spcPts val="0"/>
              </a:spcAft>
              <a:buClr>
                <a:schemeClr val="dk1"/>
              </a:buClr>
              <a:buSzPts val="2400"/>
              <a:buNone/>
              <a:defRPr sz="3200" b="1"/>
            </a:lvl1pPr>
            <a:lvl2pPr marL="1219170" lvl="1" indent="-304792" algn="l" rtl="0">
              <a:lnSpc>
                <a:spcPct val="120000"/>
              </a:lnSpc>
              <a:spcBef>
                <a:spcPts val="533"/>
              </a:spcBef>
              <a:spcAft>
                <a:spcPts val="0"/>
              </a:spcAft>
              <a:buClr>
                <a:schemeClr val="dk1"/>
              </a:buClr>
              <a:buSzPts val="2000"/>
              <a:buNone/>
              <a:defRPr sz="2667" b="1"/>
            </a:lvl2pPr>
            <a:lvl3pPr marL="1828754" lvl="2" indent="-304792" algn="l" rtl="0">
              <a:lnSpc>
                <a:spcPct val="111111"/>
              </a:lnSpc>
              <a:spcBef>
                <a:spcPts val="480"/>
              </a:spcBef>
              <a:spcAft>
                <a:spcPts val="0"/>
              </a:spcAft>
              <a:buClr>
                <a:schemeClr val="dk1"/>
              </a:buClr>
              <a:buSzPts val="1800"/>
              <a:buNone/>
              <a:defRPr sz="2400" b="1"/>
            </a:lvl3pPr>
            <a:lvl4pPr marL="2438339" lvl="3" indent="-304792" algn="l" rtl="0">
              <a:lnSpc>
                <a:spcPct val="100000"/>
              </a:lnSpc>
              <a:spcBef>
                <a:spcPts val="427"/>
              </a:spcBef>
              <a:spcAft>
                <a:spcPts val="0"/>
              </a:spcAft>
              <a:buClr>
                <a:schemeClr val="dk1"/>
              </a:buClr>
              <a:buSzPts val="1600"/>
              <a:buNone/>
              <a:defRPr sz="2133" b="1"/>
            </a:lvl4pPr>
            <a:lvl5pPr marL="3047924" lvl="4" indent="-304792" algn="l" rtl="0">
              <a:lnSpc>
                <a:spcPct val="87500"/>
              </a:lnSpc>
              <a:spcBef>
                <a:spcPts val="427"/>
              </a:spcBef>
              <a:spcAft>
                <a:spcPts val="0"/>
              </a:spcAft>
              <a:buClr>
                <a:schemeClr val="dk1"/>
              </a:buClr>
              <a:buSzPts val="1600"/>
              <a:buNone/>
              <a:defRPr sz="2133" b="1"/>
            </a:lvl5pPr>
            <a:lvl6pPr marL="3657509" lvl="5" indent="-304792" algn="l" rtl="0">
              <a:spcBef>
                <a:spcPts val="427"/>
              </a:spcBef>
              <a:spcAft>
                <a:spcPts val="0"/>
              </a:spcAft>
              <a:buClr>
                <a:schemeClr val="dk1"/>
              </a:buClr>
              <a:buSzPts val="1600"/>
              <a:buNone/>
              <a:defRPr sz="2133" b="1"/>
            </a:lvl6pPr>
            <a:lvl7pPr marL="4267093" lvl="6" indent="-304792" algn="l" rtl="0">
              <a:spcBef>
                <a:spcPts val="427"/>
              </a:spcBef>
              <a:spcAft>
                <a:spcPts val="0"/>
              </a:spcAft>
              <a:buClr>
                <a:schemeClr val="dk1"/>
              </a:buClr>
              <a:buSzPts val="1600"/>
              <a:buNone/>
              <a:defRPr sz="2133" b="1"/>
            </a:lvl7pPr>
            <a:lvl8pPr marL="4876678" lvl="7" indent="-304792" algn="l" rtl="0">
              <a:spcBef>
                <a:spcPts val="427"/>
              </a:spcBef>
              <a:spcAft>
                <a:spcPts val="0"/>
              </a:spcAft>
              <a:buClr>
                <a:schemeClr val="dk1"/>
              </a:buClr>
              <a:buSzPts val="1600"/>
              <a:buNone/>
              <a:defRPr sz="2133" b="1"/>
            </a:lvl8pPr>
            <a:lvl9pPr marL="5486263" lvl="8" indent="-304792" algn="l" rtl="0">
              <a:spcBef>
                <a:spcPts val="427"/>
              </a:spcBef>
              <a:spcAft>
                <a:spcPts val="0"/>
              </a:spcAft>
              <a:buClr>
                <a:schemeClr val="dk1"/>
              </a:buClr>
              <a:buSzPts val="1600"/>
              <a:buNone/>
              <a:defRPr sz="2133" b="1"/>
            </a:lvl9pPr>
          </a:lstStyle>
          <a:p>
            <a:endParaRPr/>
          </a:p>
        </p:txBody>
      </p:sp>
      <p:sp>
        <p:nvSpPr>
          <p:cNvPr id="97" name="Google Shape;97;p20"/>
          <p:cNvSpPr txBox="1">
            <a:spLocks noGrp="1"/>
          </p:cNvSpPr>
          <p:nvPr>
            <p:ph type="body" idx="4"/>
          </p:nvPr>
        </p:nvSpPr>
        <p:spPr>
          <a:xfrm>
            <a:off x="6193368" y="2174875"/>
            <a:ext cx="5389200" cy="3951200"/>
          </a:xfrm>
          <a:prstGeom prst="rect">
            <a:avLst/>
          </a:prstGeom>
          <a:noFill/>
          <a:ln>
            <a:noFill/>
          </a:ln>
        </p:spPr>
        <p:txBody>
          <a:bodyPr spcFirstLastPara="1" wrap="square" lIns="91425" tIns="45700" rIns="91425" bIns="45700" anchor="t" anchorCtr="0">
            <a:noAutofit/>
          </a:bodyPr>
          <a:lstStyle>
            <a:lvl1pPr marL="609585" lvl="0" indent="-507987" algn="l" rtl="0">
              <a:lnSpc>
                <a:spcPct val="133333"/>
              </a:lnSpc>
              <a:spcBef>
                <a:spcPts val="640"/>
              </a:spcBef>
              <a:spcAft>
                <a:spcPts val="0"/>
              </a:spcAft>
              <a:buClr>
                <a:schemeClr val="dk1"/>
              </a:buClr>
              <a:buSzPts val="2400"/>
              <a:buChar char="•"/>
              <a:defRPr sz="3200"/>
            </a:lvl1pPr>
            <a:lvl2pPr marL="1219170" lvl="1" indent="-474121" algn="l" rtl="0">
              <a:lnSpc>
                <a:spcPct val="120000"/>
              </a:lnSpc>
              <a:spcBef>
                <a:spcPts val="533"/>
              </a:spcBef>
              <a:spcAft>
                <a:spcPts val="0"/>
              </a:spcAft>
              <a:buClr>
                <a:schemeClr val="dk1"/>
              </a:buClr>
              <a:buSzPts val="2000"/>
              <a:buChar char="–"/>
              <a:defRPr sz="2667"/>
            </a:lvl2pPr>
            <a:lvl3pPr marL="1828754" lvl="2" indent="-457189" algn="l" rtl="0">
              <a:lnSpc>
                <a:spcPct val="111111"/>
              </a:lnSpc>
              <a:spcBef>
                <a:spcPts val="480"/>
              </a:spcBef>
              <a:spcAft>
                <a:spcPts val="0"/>
              </a:spcAft>
              <a:buClr>
                <a:schemeClr val="dk1"/>
              </a:buClr>
              <a:buSzPts val="1800"/>
              <a:buChar char="•"/>
              <a:defRPr sz="2400"/>
            </a:lvl3pPr>
            <a:lvl4pPr marL="2438339" lvl="3" indent="-440256" algn="l" rtl="0">
              <a:lnSpc>
                <a:spcPct val="100000"/>
              </a:lnSpc>
              <a:spcBef>
                <a:spcPts val="427"/>
              </a:spcBef>
              <a:spcAft>
                <a:spcPts val="0"/>
              </a:spcAft>
              <a:buClr>
                <a:schemeClr val="dk1"/>
              </a:buClr>
              <a:buSzPts val="1600"/>
              <a:buChar char="–"/>
              <a:defRPr sz="2133"/>
            </a:lvl4pPr>
            <a:lvl5pPr marL="3047924" lvl="4" indent="-440256" algn="l" rtl="0">
              <a:lnSpc>
                <a:spcPct val="87500"/>
              </a:lnSpc>
              <a:spcBef>
                <a:spcPts val="427"/>
              </a:spcBef>
              <a:spcAft>
                <a:spcPts val="0"/>
              </a:spcAft>
              <a:buClr>
                <a:schemeClr val="dk1"/>
              </a:buClr>
              <a:buSzPts val="1600"/>
              <a:buChar char="»"/>
              <a:defRPr sz="2133"/>
            </a:lvl5pPr>
            <a:lvl6pPr marL="3657509" lvl="5" indent="-440256" algn="l" rtl="0">
              <a:spcBef>
                <a:spcPts val="427"/>
              </a:spcBef>
              <a:spcAft>
                <a:spcPts val="0"/>
              </a:spcAft>
              <a:buClr>
                <a:schemeClr val="dk1"/>
              </a:buClr>
              <a:buSzPts val="1600"/>
              <a:buChar char="•"/>
              <a:defRPr sz="2133"/>
            </a:lvl6pPr>
            <a:lvl7pPr marL="4267093" lvl="6" indent="-440256" algn="l" rtl="0">
              <a:spcBef>
                <a:spcPts val="427"/>
              </a:spcBef>
              <a:spcAft>
                <a:spcPts val="0"/>
              </a:spcAft>
              <a:buClr>
                <a:schemeClr val="dk1"/>
              </a:buClr>
              <a:buSzPts val="1600"/>
              <a:buChar char="•"/>
              <a:defRPr sz="2133"/>
            </a:lvl7pPr>
            <a:lvl8pPr marL="4876678" lvl="7" indent="-440256" algn="l" rtl="0">
              <a:spcBef>
                <a:spcPts val="427"/>
              </a:spcBef>
              <a:spcAft>
                <a:spcPts val="0"/>
              </a:spcAft>
              <a:buClr>
                <a:schemeClr val="dk1"/>
              </a:buClr>
              <a:buSzPts val="1600"/>
              <a:buChar char="•"/>
              <a:defRPr sz="2133"/>
            </a:lvl8pPr>
            <a:lvl9pPr marL="5486263" lvl="8" indent="-440256" algn="l" rtl="0">
              <a:spcBef>
                <a:spcPts val="427"/>
              </a:spcBef>
              <a:spcAft>
                <a:spcPts val="0"/>
              </a:spcAft>
              <a:buClr>
                <a:schemeClr val="dk1"/>
              </a:buClr>
              <a:buSzPts val="1600"/>
              <a:buChar char="•"/>
              <a:defRPr sz="2133"/>
            </a:lvl9pPr>
          </a:lstStyle>
          <a:p>
            <a:endParaRPr/>
          </a:p>
        </p:txBody>
      </p:sp>
      <p:sp>
        <p:nvSpPr>
          <p:cNvPr id="98" name="Google Shape;98;p20"/>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20"/>
          <p:cNvSpPr txBox="1">
            <a:spLocks noGrp="1"/>
          </p:cNvSpPr>
          <p:nvPr>
            <p:ph type="ftr" idx="11"/>
          </p:nvPr>
        </p:nvSpPr>
        <p:spPr>
          <a:xfrm>
            <a:off x="3212992" y="6473635"/>
            <a:ext cx="4813600" cy="248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20"/>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158265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616547" y="379699"/>
            <a:ext cx="10966000" cy="1006000"/>
          </a:xfrm>
          <a:prstGeom prst="rect">
            <a:avLst/>
          </a:prstGeom>
          <a:noFill/>
          <a:ln>
            <a:noFill/>
          </a:ln>
        </p:spPr>
        <p:txBody>
          <a:bodyPr spcFirstLastPara="1" wrap="square" lIns="0" tIns="0" rIns="0" bIns="0" anchor="t" anchorCtr="0">
            <a:noAutofit/>
          </a:bodyPr>
          <a:lstStyle>
            <a:lvl1pPr lvl="0" algn="l" rtl="0">
              <a:lnSpc>
                <a:spcPct val="97368"/>
              </a:lnSpc>
              <a:spcBef>
                <a:spcPts val="0"/>
              </a:spcBef>
              <a:spcAft>
                <a:spcPts val="0"/>
              </a:spcAft>
              <a:buClr>
                <a:schemeClr val="dk2"/>
              </a:buClr>
              <a:buSzPts val="38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21"/>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221675" y="6473635"/>
            <a:ext cx="4804800" cy="248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414579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
        <p:nvSpPr>
          <p:cNvPr id="107" name="Google Shape;107;p22"/>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22"/>
          <p:cNvSpPr txBox="1">
            <a:spLocks noGrp="1"/>
          </p:cNvSpPr>
          <p:nvPr>
            <p:ph type="ftr" idx="11"/>
          </p:nvPr>
        </p:nvSpPr>
        <p:spPr>
          <a:xfrm>
            <a:off x="3258429" y="6447063"/>
            <a:ext cx="3860800" cy="365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p22"/>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525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98381922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2389717" y="4800600"/>
            <a:ext cx="7315200" cy="566800"/>
          </a:xfrm>
          <a:prstGeom prst="rect">
            <a:avLst/>
          </a:prstGeom>
          <a:noFill/>
          <a:ln>
            <a:noFill/>
          </a:ln>
        </p:spPr>
        <p:txBody>
          <a:bodyPr spcFirstLastPara="1" wrap="square" lIns="0" tIns="0" rIns="0" bIns="0" anchor="b" anchorCtr="0">
            <a:noAutofit/>
          </a:bodyPr>
          <a:lstStyle>
            <a:lvl1pPr lvl="0" algn="l" rtl="0">
              <a:lnSpc>
                <a:spcPct val="190000"/>
              </a:lnSpc>
              <a:spcBef>
                <a:spcPts val="0"/>
              </a:spcBef>
              <a:spcAft>
                <a:spcPts val="0"/>
              </a:spcAft>
              <a:buClr>
                <a:schemeClr val="dk2"/>
              </a:buClr>
              <a:buSzPts val="2000"/>
              <a:buFont typeface="Calibri"/>
              <a:buNone/>
              <a:defRPr sz="2667"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23"/>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l" rtl="0">
              <a:lnSpc>
                <a:spcPct val="85714"/>
              </a:lnSpc>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l" rtl="0">
              <a:lnSpc>
                <a:spcPct val="83333"/>
              </a:lnSpc>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l" rtl="0">
              <a:lnSpc>
                <a:spcPct val="80000"/>
              </a:lnSpc>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l" rtl="0">
              <a:lnSpc>
                <a:spcPct val="70000"/>
              </a:lnSpc>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113" name="Google Shape;113;p23"/>
          <p:cNvSpPr txBox="1">
            <a:spLocks noGrp="1"/>
          </p:cNvSpPr>
          <p:nvPr>
            <p:ph type="body" idx="1"/>
          </p:nvPr>
        </p:nvSpPr>
        <p:spPr>
          <a:xfrm>
            <a:off x="2389717" y="5367337"/>
            <a:ext cx="7315200" cy="804800"/>
          </a:xfrm>
          <a:prstGeom prst="rect">
            <a:avLst/>
          </a:prstGeom>
          <a:noFill/>
          <a:ln>
            <a:noFill/>
          </a:ln>
        </p:spPr>
        <p:txBody>
          <a:bodyPr spcFirstLastPara="1" wrap="square" lIns="91425" tIns="45700" rIns="91425" bIns="45700" anchor="t" anchorCtr="0">
            <a:noAutofit/>
          </a:bodyPr>
          <a:lstStyle>
            <a:lvl1pPr marL="609585" lvl="0" indent="-304792" algn="l" rtl="0">
              <a:lnSpc>
                <a:spcPct val="228571"/>
              </a:lnSpc>
              <a:spcBef>
                <a:spcPts val="373"/>
              </a:spcBef>
              <a:spcAft>
                <a:spcPts val="0"/>
              </a:spcAft>
              <a:buClr>
                <a:schemeClr val="dk1"/>
              </a:buClr>
              <a:buSzPts val="1400"/>
              <a:buNone/>
              <a:defRPr sz="1867"/>
            </a:lvl1pPr>
            <a:lvl2pPr marL="1219170" lvl="1" indent="-304792" algn="l" rtl="0">
              <a:lnSpc>
                <a:spcPct val="200000"/>
              </a:lnSpc>
              <a:spcBef>
                <a:spcPts val="320"/>
              </a:spcBef>
              <a:spcAft>
                <a:spcPts val="0"/>
              </a:spcAft>
              <a:buClr>
                <a:schemeClr val="dk1"/>
              </a:buClr>
              <a:buSzPts val="1200"/>
              <a:buNone/>
              <a:defRPr sz="1600"/>
            </a:lvl2pPr>
            <a:lvl3pPr marL="1828754" lvl="2" indent="-304792" algn="l" rtl="0">
              <a:lnSpc>
                <a:spcPct val="200000"/>
              </a:lnSpc>
              <a:spcBef>
                <a:spcPts val="267"/>
              </a:spcBef>
              <a:spcAft>
                <a:spcPts val="0"/>
              </a:spcAft>
              <a:buClr>
                <a:schemeClr val="dk1"/>
              </a:buClr>
              <a:buSzPts val="1000"/>
              <a:buNone/>
              <a:defRPr sz="1333"/>
            </a:lvl3pPr>
            <a:lvl4pPr marL="2438339" lvl="3" indent="-304792" algn="l" rtl="0">
              <a:lnSpc>
                <a:spcPct val="177777"/>
              </a:lnSpc>
              <a:spcBef>
                <a:spcPts val="240"/>
              </a:spcBef>
              <a:spcAft>
                <a:spcPts val="0"/>
              </a:spcAft>
              <a:buClr>
                <a:schemeClr val="dk1"/>
              </a:buClr>
              <a:buSzPts val="900"/>
              <a:buNone/>
              <a:defRPr sz="1200"/>
            </a:lvl4pPr>
            <a:lvl5pPr marL="3047924" lvl="4" indent="-304792" algn="l" rtl="0">
              <a:lnSpc>
                <a:spcPct val="155555"/>
              </a:lnSpc>
              <a:spcBef>
                <a:spcPts val="240"/>
              </a:spcBef>
              <a:spcAft>
                <a:spcPts val="0"/>
              </a:spcAft>
              <a:buClr>
                <a:schemeClr val="dk1"/>
              </a:buClr>
              <a:buSzPts val="900"/>
              <a:buNone/>
              <a:defRPr sz="1200"/>
            </a:lvl5pPr>
            <a:lvl6pPr marL="3657509" lvl="5" indent="-304792" algn="l" rtl="0">
              <a:spcBef>
                <a:spcPts val="240"/>
              </a:spcBef>
              <a:spcAft>
                <a:spcPts val="0"/>
              </a:spcAft>
              <a:buClr>
                <a:schemeClr val="dk1"/>
              </a:buClr>
              <a:buSzPts val="900"/>
              <a:buNone/>
              <a:defRPr sz="1200"/>
            </a:lvl6pPr>
            <a:lvl7pPr marL="4267093" lvl="6" indent="-304792" algn="l" rtl="0">
              <a:spcBef>
                <a:spcPts val="240"/>
              </a:spcBef>
              <a:spcAft>
                <a:spcPts val="0"/>
              </a:spcAft>
              <a:buClr>
                <a:schemeClr val="dk1"/>
              </a:buClr>
              <a:buSzPts val="900"/>
              <a:buNone/>
              <a:defRPr sz="1200"/>
            </a:lvl7pPr>
            <a:lvl8pPr marL="4876678" lvl="7" indent="-304792" algn="l" rtl="0">
              <a:spcBef>
                <a:spcPts val="240"/>
              </a:spcBef>
              <a:spcAft>
                <a:spcPts val="0"/>
              </a:spcAft>
              <a:buClr>
                <a:schemeClr val="dk1"/>
              </a:buClr>
              <a:buSzPts val="900"/>
              <a:buNone/>
              <a:defRPr sz="1200"/>
            </a:lvl8pPr>
            <a:lvl9pPr marL="5486263" lvl="8" indent="-304792" algn="l" rtl="0">
              <a:spcBef>
                <a:spcPts val="240"/>
              </a:spcBef>
              <a:spcAft>
                <a:spcPts val="0"/>
              </a:spcAft>
              <a:buClr>
                <a:schemeClr val="dk1"/>
              </a:buClr>
              <a:buSzPts val="900"/>
              <a:buNone/>
              <a:defRPr sz="1200"/>
            </a:lvl9pPr>
          </a:lstStyle>
          <a:p>
            <a:endParaRPr/>
          </a:p>
        </p:txBody>
      </p:sp>
      <p:sp>
        <p:nvSpPr>
          <p:cNvPr id="114" name="Google Shape;114;p23"/>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 name="Google Shape;115;p23"/>
          <p:cNvSpPr txBox="1">
            <a:spLocks noGrp="1"/>
          </p:cNvSpPr>
          <p:nvPr>
            <p:ph type="ftr" idx="11"/>
          </p:nvPr>
        </p:nvSpPr>
        <p:spPr>
          <a:xfrm>
            <a:off x="3212992" y="6473635"/>
            <a:ext cx="4813600" cy="248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23"/>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418468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Divider - green">
  <p:cSld name="Divider - green">
    <p:bg>
      <p:bgPr>
        <a:solidFill>
          <a:srgbClr val="009944"/>
        </a:solidFill>
        <a:effectLst/>
      </p:bgPr>
    </p:bg>
    <p:spTree>
      <p:nvGrpSpPr>
        <p:cNvPr id="1" name="Shape 117"/>
        <p:cNvGrpSpPr/>
        <p:nvPr/>
      </p:nvGrpSpPr>
      <p:grpSpPr>
        <a:xfrm>
          <a:off x="0" y="0"/>
          <a:ext cx="0" cy="0"/>
          <a:chOff x="0" y="0"/>
          <a:chExt cx="0" cy="0"/>
        </a:xfrm>
      </p:grpSpPr>
      <p:sp>
        <p:nvSpPr>
          <p:cNvPr id="118" name="Google Shape;118;p24"/>
          <p:cNvSpPr txBox="1">
            <a:spLocks noGrp="1"/>
          </p:cNvSpPr>
          <p:nvPr>
            <p:ph type="ctrTitle"/>
          </p:nvPr>
        </p:nvSpPr>
        <p:spPr>
          <a:xfrm>
            <a:off x="1516155" y="2130425"/>
            <a:ext cx="9761600" cy="1470000"/>
          </a:xfrm>
          <a:prstGeom prst="rect">
            <a:avLst/>
          </a:prstGeom>
          <a:noFill/>
          <a:ln>
            <a:noFill/>
          </a:ln>
        </p:spPr>
        <p:txBody>
          <a:bodyPr spcFirstLastPara="1" wrap="square" lIns="0" tIns="0" rIns="0" bIns="0" anchor="t" anchorCtr="0">
            <a:noAutofit/>
          </a:bodyPr>
          <a:lstStyle>
            <a:lvl1pPr lvl="0" algn="l" rtl="0">
              <a:lnSpc>
                <a:spcPct val="129914"/>
              </a:lnSpc>
              <a:spcBef>
                <a:spcPts val="0"/>
              </a:spcBef>
              <a:spcAft>
                <a:spcPts val="0"/>
              </a:spcAft>
              <a:buClr>
                <a:schemeClr val="lt1"/>
              </a:buClr>
              <a:buSzPts val="2925"/>
              <a:buFont typeface="Calibri"/>
              <a:buNone/>
              <a:defRPr sz="3900"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0585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344222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14046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4.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5.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theme" Target="../theme/theme6.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6.jpg"/><Relationship Id="rId5" Type="http://schemas.openxmlformats.org/officeDocument/2006/relationships/slideLayout" Target="../slideLayouts/slideLayout67.xml"/><Relationship Id="rId10" Type="http://schemas.openxmlformats.org/officeDocument/2006/relationships/theme" Target="../theme/theme9.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363033790"/>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372583681"/>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6D5CE-5296-4CD9-AAD5-6B0BF896E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18C7B0-F19B-4A05-A251-047A91956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C01BA-27B0-46F4-9C36-0119A305D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4369C9F-6862-493C-9160-01434A272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2">
            <a:extLst>
              <a:ext uri="{FF2B5EF4-FFF2-40B4-BE49-F238E27FC236}">
                <a16:creationId xmlns:a16="http://schemas.microsoft.com/office/drawing/2014/main" id="{2BF372E6-E823-49D2-B2CC-97B1AC76257A}"/>
              </a:ext>
            </a:extLst>
          </p:cNvPr>
          <p:cNvSpPr txBox="1">
            <a:spLocks/>
          </p:cNvSpPr>
          <p:nvPr userDrawn="1"/>
        </p:nvSpPr>
        <p:spPr>
          <a:xfrm>
            <a:off x="8610600" y="6338656"/>
            <a:ext cx="2743200" cy="382819"/>
          </a:xfrm>
          <a:prstGeom prst="rect">
            <a:avLst/>
          </a:prstGeom>
        </p:spPr>
        <p:txBody>
          <a:bodyPr/>
          <a:lstStyle>
            <a:defPPr>
              <a:defRPr lang="en-US"/>
            </a:defPPr>
            <a:lvl1pPr marL="0" algn="r" defTabSz="914400" rtl="0" eaLnBrk="1" latinLnBrk="0" hangingPunct="1">
              <a:defRPr sz="18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0" i="0" u="none" strike="noStrike" kern="1200" cap="none" spc="0" normalizeH="0" baseline="0" noProof="0" smtClean="0">
                <a:ln>
                  <a:noFill/>
                </a:ln>
                <a:solidFill>
                  <a:srgbClr val="0F56DC"/>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F56DC"/>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28307637"/>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8B850-4439-496F-8322-B2C842C3FA74}" type="slidenum">
              <a:rPr lang="en-US" smtClean="0"/>
              <a:t>‹#›</a:t>
            </a:fld>
            <a:endParaRPr lang="en-US" dirty="0"/>
          </a:p>
        </p:txBody>
      </p:sp>
    </p:spTree>
    <p:extLst>
      <p:ext uri="{BB962C8B-B14F-4D97-AF65-F5344CB8AC3E}">
        <p14:creationId xmlns:p14="http://schemas.microsoft.com/office/powerpoint/2010/main" val="3229020566"/>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 id="214748421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246722516"/>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76632467"/>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66442182"/>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616547" y="379699"/>
            <a:ext cx="10966000" cy="1006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2"/>
              </a:buClr>
              <a:buSzPts val="3800"/>
              <a:buFont typeface="Calibri"/>
              <a:buNone/>
              <a:defRPr sz="3800" b="1" i="0" u="none" strike="noStrike" cap="none">
                <a:solidFill>
                  <a:schemeClr val="dk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0" name="Google Shape;60;p15"/>
          <p:cNvSpPr txBox="1">
            <a:spLocks noGrp="1"/>
          </p:cNvSpPr>
          <p:nvPr>
            <p:ph type="body" idx="1"/>
          </p:nvPr>
        </p:nvSpPr>
        <p:spPr>
          <a:xfrm>
            <a:off x="616547" y="1153109"/>
            <a:ext cx="10966000" cy="5034000"/>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6666"/>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15"/>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333"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dirty="0"/>
          </a:p>
        </p:txBody>
      </p:sp>
      <p:sp>
        <p:nvSpPr>
          <p:cNvPr id="62" name="Google Shape;62;p15"/>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333" b="0" i="0" u="none" strike="noStrike" cap="none">
                <a:solidFill>
                  <a:srgbClr val="595959"/>
                </a:solidFill>
                <a:latin typeface="Calibri"/>
                <a:ea typeface="Calibri"/>
                <a:cs typeface="Calibri"/>
                <a:sym typeface="Calibri"/>
              </a:defRPr>
            </a:lvl1pPr>
            <a:lvl2pPr marL="0" marR="0" lvl="1" indent="0" algn="l" rtl="0">
              <a:spcBef>
                <a:spcPts val="0"/>
              </a:spcBef>
              <a:buNone/>
              <a:defRPr sz="1333" b="0" i="0" u="none" strike="noStrike" cap="none">
                <a:solidFill>
                  <a:srgbClr val="595959"/>
                </a:solidFill>
                <a:latin typeface="Calibri"/>
                <a:ea typeface="Calibri"/>
                <a:cs typeface="Calibri"/>
                <a:sym typeface="Calibri"/>
              </a:defRPr>
            </a:lvl2pPr>
            <a:lvl3pPr marL="0" marR="0" lvl="2" indent="0" algn="l" rtl="0">
              <a:spcBef>
                <a:spcPts val="0"/>
              </a:spcBef>
              <a:buNone/>
              <a:defRPr sz="1333" b="0" i="0" u="none" strike="noStrike" cap="none">
                <a:solidFill>
                  <a:srgbClr val="595959"/>
                </a:solidFill>
                <a:latin typeface="Calibri"/>
                <a:ea typeface="Calibri"/>
                <a:cs typeface="Calibri"/>
                <a:sym typeface="Calibri"/>
              </a:defRPr>
            </a:lvl3pPr>
            <a:lvl4pPr marL="0" marR="0" lvl="3" indent="0" algn="l" rtl="0">
              <a:spcBef>
                <a:spcPts val="0"/>
              </a:spcBef>
              <a:buNone/>
              <a:defRPr sz="1333" b="0" i="0" u="none" strike="noStrike" cap="none">
                <a:solidFill>
                  <a:srgbClr val="595959"/>
                </a:solidFill>
                <a:latin typeface="Calibri"/>
                <a:ea typeface="Calibri"/>
                <a:cs typeface="Calibri"/>
                <a:sym typeface="Calibri"/>
              </a:defRPr>
            </a:lvl4pPr>
            <a:lvl5pPr marL="0" marR="0" lvl="4" indent="0" algn="l" rtl="0">
              <a:spcBef>
                <a:spcPts val="0"/>
              </a:spcBef>
              <a:buNone/>
              <a:defRPr sz="1333" b="0" i="0" u="none" strike="noStrike" cap="none">
                <a:solidFill>
                  <a:srgbClr val="595959"/>
                </a:solidFill>
                <a:latin typeface="Calibri"/>
                <a:ea typeface="Calibri"/>
                <a:cs typeface="Calibri"/>
                <a:sym typeface="Calibri"/>
              </a:defRPr>
            </a:lvl5pPr>
            <a:lvl6pPr marL="0" marR="0" lvl="5" indent="0" algn="l" rtl="0">
              <a:spcBef>
                <a:spcPts val="0"/>
              </a:spcBef>
              <a:buNone/>
              <a:defRPr sz="1333" b="0" i="0" u="none" strike="noStrike" cap="none">
                <a:solidFill>
                  <a:srgbClr val="595959"/>
                </a:solidFill>
                <a:latin typeface="Calibri"/>
                <a:ea typeface="Calibri"/>
                <a:cs typeface="Calibri"/>
                <a:sym typeface="Calibri"/>
              </a:defRPr>
            </a:lvl6pPr>
            <a:lvl7pPr marL="0" marR="0" lvl="6" indent="0" algn="l" rtl="0">
              <a:spcBef>
                <a:spcPts val="0"/>
              </a:spcBef>
              <a:buNone/>
              <a:defRPr sz="1333" b="0" i="0" u="none" strike="noStrike" cap="none">
                <a:solidFill>
                  <a:srgbClr val="595959"/>
                </a:solidFill>
                <a:latin typeface="Calibri"/>
                <a:ea typeface="Calibri"/>
                <a:cs typeface="Calibri"/>
                <a:sym typeface="Calibri"/>
              </a:defRPr>
            </a:lvl7pPr>
            <a:lvl8pPr marL="0" marR="0" lvl="7" indent="0" algn="l" rtl="0">
              <a:spcBef>
                <a:spcPts val="0"/>
              </a:spcBef>
              <a:buNone/>
              <a:defRPr sz="1333" b="0" i="0" u="none" strike="noStrike" cap="none">
                <a:solidFill>
                  <a:srgbClr val="595959"/>
                </a:solidFill>
                <a:latin typeface="Calibri"/>
                <a:ea typeface="Calibri"/>
                <a:cs typeface="Calibri"/>
                <a:sym typeface="Calibri"/>
              </a:defRPr>
            </a:lvl8pPr>
            <a:lvl9pPr marL="0" marR="0" lvl="8" indent="0" algn="l" rtl="0">
              <a:spcBef>
                <a:spcPts val="0"/>
              </a:spcBef>
              <a:buNone/>
              <a:defRPr sz="1333" b="0" i="0" u="none" strike="noStrike" cap="none">
                <a:solidFill>
                  <a:srgbClr val="595959"/>
                </a:solidFill>
                <a:latin typeface="Calibri"/>
                <a:ea typeface="Calibri"/>
                <a:cs typeface="Calibri"/>
                <a:sym typeface="Calibri"/>
              </a:defRPr>
            </a:lvl9pPr>
          </a:lstStyle>
          <a:p>
            <a:fld id="{00000000-1234-1234-1234-123412341234}" type="slidenum">
              <a:rPr lang="en" smtClean="0"/>
              <a:pPr/>
              <a:t>‹#›</a:t>
            </a:fld>
            <a:endParaRPr lang="en"/>
          </a:p>
        </p:txBody>
      </p:sp>
      <p:cxnSp>
        <p:nvCxnSpPr>
          <p:cNvPr id="63" name="Google Shape;63;p15"/>
          <p:cNvCxnSpPr/>
          <p:nvPr/>
        </p:nvCxnSpPr>
        <p:spPr>
          <a:xfrm>
            <a:off x="304801" y="6312615"/>
            <a:ext cx="11588000" cy="1600"/>
          </a:xfrm>
          <a:prstGeom prst="straightConnector1">
            <a:avLst/>
          </a:prstGeom>
          <a:noFill/>
          <a:ln w="9525" cap="flat" cmpd="sng">
            <a:solidFill>
              <a:schemeClr val="dk1"/>
            </a:solidFill>
            <a:prstDash val="solid"/>
            <a:round/>
            <a:headEnd type="none" w="sm" len="sm"/>
            <a:tailEnd type="none" w="sm" len="sm"/>
          </a:ln>
        </p:spPr>
      </p:cxnSp>
      <p:pic>
        <p:nvPicPr>
          <p:cNvPr id="64" name="Google Shape;64;p15" descr="PHII I Art.jpg"/>
          <p:cNvPicPr preferRelativeResize="0"/>
          <p:nvPr/>
        </p:nvPicPr>
        <p:blipFill rotWithShape="1">
          <a:blip r:embed="rId11">
            <a:alphaModFix/>
          </a:blip>
          <a:srcRect/>
          <a:stretch/>
        </p:blipFill>
        <p:spPr>
          <a:xfrm>
            <a:off x="10610553" y="6424019"/>
            <a:ext cx="103632" cy="344424"/>
          </a:xfrm>
          <a:prstGeom prst="rect">
            <a:avLst/>
          </a:prstGeom>
          <a:noFill/>
          <a:ln>
            <a:noFill/>
          </a:ln>
        </p:spPr>
      </p:pic>
      <p:sp>
        <p:nvSpPr>
          <p:cNvPr id="65" name="Google Shape;65;p15"/>
          <p:cNvSpPr txBox="1"/>
          <p:nvPr/>
        </p:nvSpPr>
        <p:spPr>
          <a:xfrm>
            <a:off x="10706279" y="6432613"/>
            <a:ext cx="1291200" cy="410400"/>
          </a:xfrm>
          <a:prstGeom prst="rect">
            <a:avLst/>
          </a:prstGeom>
          <a:noFill/>
          <a:ln>
            <a:noFill/>
          </a:ln>
        </p:spPr>
        <p:txBody>
          <a:bodyPr spcFirstLastPara="1" wrap="square" lIns="121900" tIns="60933" rIns="121900" bIns="60933" anchor="t" anchorCtr="0">
            <a:noAutofit/>
          </a:bodyPr>
          <a:lstStyle/>
          <a:p>
            <a:pPr marL="0" marR="0" lvl="0" indent="0" algn="l" rtl="0">
              <a:spcBef>
                <a:spcPts val="0"/>
              </a:spcBef>
              <a:spcAft>
                <a:spcPts val="0"/>
              </a:spcAft>
              <a:buNone/>
            </a:pPr>
            <a:r>
              <a:rPr lang="en" sz="1867" b="0" i="0" u="none" strike="noStrike" cap="none">
                <a:solidFill>
                  <a:schemeClr val="dk1"/>
                </a:solidFill>
                <a:latin typeface="Calibri"/>
                <a:ea typeface="Calibri"/>
                <a:cs typeface="Calibri"/>
                <a:sym typeface="Calibri"/>
              </a:rPr>
              <a:t>PHII.org</a:t>
            </a:r>
            <a:endParaRPr sz="1867" dirty="0">
              <a:solidFill>
                <a:schemeClr val="dk1"/>
              </a:solidFill>
              <a:latin typeface="Calibri"/>
              <a:ea typeface="Calibri"/>
              <a:cs typeface="Calibri"/>
              <a:sym typeface="Calibri"/>
            </a:endParaRPr>
          </a:p>
        </p:txBody>
      </p:sp>
      <p:sp>
        <p:nvSpPr>
          <p:cNvPr id="66" name="Google Shape;66;p15"/>
          <p:cNvSpPr txBox="1">
            <a:spLocks noGrp="1"/>
          </p:cNvSpPr>
          <p:nvPr>
            <p:ph type="ftr" idx="11"/>
          </p:nvPr>
        </p:nvSpPr>
        <p:spPr>
          <a:xfrm>
            <a:off x="3175653" y="6473635"/>
            <a:ext cx="6836800" cy="248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33">
                <a:solidFill>
                  <a:srgbClr val="595959"/>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615763784"/>
      </p:ext>
    </p:extLst>
  </p:cSld>
  <p:clrMap bg1="lt1" tx1="dk1" bg2="dk2" tx2="lt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52.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hyperlink" Target="mailto:svirk@cst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076445" y="1777473"/>
            <a:ext cx="10616201" cy="1954007"/>
          </a:xfrm>
        </p:spPr>
        <p:txBody>
          <a:bodyPr>
            <a:normAutofit/>
          </a:bodyPr>
          <a:lstStyle/>
          <a:p>
            <a:pPr>
              <a:lnSpc>
                <a:spcPct val="100000"/>
              </a:lnSpc>
            </a:pPr>
            <a:r>
              <a:rPr lang="en-US" sz="3200" dirty="0">
                <a:solidFill>
                  <a:srgbClr val="005DAB"/>
                </a:solidFill>
              </a:rPr>
              <a:t>NNDSS Modernization Initiative (NMI): </a:t>
            </a:r>
            <a:br>
              <a:rPr lang="en-US" sz="3200" dirty="0">
                <a:solidFill>
                  <a:srgbClr val="005DAB"/>
                </a:solidFill>
              </a:rPr>
            </a:br>
            <a:r>
              <a:rPr lang="en-US" sz="3200" dirty="0">
                <a:solidFill>
                  <a:srgbClr val="005DAB"/>
                </a:solidFill>
              </a:rPr>
              <a:t>December eSHARE Webinar</a:t>
            </a:r>
            <a:br>
              <a:rPr lang="en-US" sz="3200" dirty="0">
                <a:solidFill>
                  <a:srgbClr val="005DAB"/>
                </a:solidFill>
              </a:rPr>
            </a:br>
            <a:endParaRPr lang="en-US" altLang="en-US" sz="3200" dirty="0">
              <a:solidFill>
                <a:srgbClr val="FF0000"/>
              </a:solidFill>
            </a:endParaRPr>
          </a:p>
        </p:txBody>
      </p:sp>
      <p:sp>
        <p:nvSpPr>
          <p:cNvPr id="7" name="Text Placeholder 5"/>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4513395"/>
            <a:ext cx="3981359" cy="1563829"/>
          </a:xfrm>
          <a:prstGeom prst="rect">
            <a:avLst/>
          </a:prstGeom>
        </p:spPr>
      </p:pic>
      <p:sp>
        <p:nvSpPr>
          <p:cNvPr id="2" name="Rectangle 1"/>
          <p:cNvSpPr/>
          <p:nvPr/>
        </p:nvSpPr>
        <p:spPr>
          <a:xfrm>
            <a:off x="8398565" y="6077224"/>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December 15, 2020 </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4" name="Slide Number Placeholder 3">
            <a:extLst>
              <a:ext uri="{FF2B5EF4-FFF2-40B4-BE49-F238E27FC236}">
                <a16:creationId xmlns:a16="http://schemas.microsoft.com/office/drawing/2014/main" id="{92A56756-8156-4751-93FF-584ED1DACE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54AF3B1E-2EF8-43D5-ABEA-DB501A9486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45096" y="3609226"/>
            <a:ext cx="3276600" cy="2476500"/>
          </a:xfrm>
          <a:prstGeom prst="rect">
            <a:avLst/>
          </a:prstGeom>
        </p:spPr>
      </p:pic>
    </p:spTree>
    <p:extLst>
      <p:ext uri="{BB962C8B-B14F-4D97-AF65-F5344CB8AC3E}">
        <p14:creationId xmlns:p14="http://schemas.microsoft.com/office/powerpoint/2010/main" val="424901226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1" y="274640"/>
            <a:ext cx="7660769" cy="832593"/>
          </a:xfrm>
        </p:spPr>
        <p:txBody>
          <a:bodyPr/>
          <a:lstStyle/>
          <a:p>
            <a:r>
              <a:rPr lang="en-US" dirty="0"/>
              <a:t>State Panelists</a:t>
            </a:r>
          </a:p>
        </p:txBody>
      </p:sp>
      <p:sp>
        <p:nvSpPr>
          <p:cNvPr id="2" name="Slide Number Placeholder 1">
            <a:extLst>
              <a:ext uri="{FF2B5EF4-FFF2-40B4-BE49-F238E27FC236}">
                <a16:creationId xmlns:a16="http://schemas.microsoft.com/office/drawing/2014/main" id="{D16575AA-2368-4856-B90A-912272EA8CD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
        <p:nvSpPr>
          <p:cNvPr id="4" name="Text Placeholder 3">
            <a:extLst>
              <a:ext uri="{FF2B5EF4-FFF2-40B4-BE49-F238E27FC236}">
                <a16:creationId xmlns:a16="http://schemas.microsoft.com/office/drawing/2014/main" id="{31860BF7-513B-48FD-A22C-48602ABDEEB1}"/>
              </a:ext>
            </a:extLst>
          </p:cNvPr>
          <p:cNvSpPr>
            <a:spLocks noGrp="1"/>
          </p:cNvSpPr>
          <p:nvPr>
            <p:ph type="body" sz="quarter" idx="10"/>
          </p:nvPr>
        </p:nvSpPr>
        <p:spPr>
          <a:xfrm>
            <a:off x="609600" y="1304007"/>
            <a:ext cx="10972800" cy="4455584"/>
          </a:xfrm>
        </p:spPr>
        <p:txBody>
          <a:bodyPr/>
          <a:lstStyle/>
          <a:p>
            <a:r>
              <a:rPr lang="en-US" dirty="0"/>
              <a:t>California Department of Public Health</a:t>
            </a:r>
          </a:p>
          <a:p>
            <a:pPr lvl="1"/>
            <a:r>
              <a:rPr lang="en-US" dirty="0"/>
              <a:t>Cynthia Yen</a:t>
            </a:r>
          </a:p>
          <a:p>
            <a:r>
              <a:rPr lang="en-US" dirty="0"/>
              <a:t>North Dakota Department of Health </a:t>
            </a:r>
          </a:p>
          <a:p>
            <a:pPr lvl="1"/>
            <a:r>
              <a:rPr lang="en-US" dirty="0"/>
              <a:t>Mary Woinarowicz</a:t>
            </a:r>
          </a:p>
          <a:p>
            <a:r>
              <a:rPr lang="en-US" dirty="0"/>
              <a:t>Oregon Health Authority - Division of Public Health </a:t>
            </a:r>
          </a:p>
          <a:p>
            <a:pPr lvl="1"/>
            <a:r>
              <a:rPr lang="en-US" dirty="0"/>
              <a:t>Michelle Barber and Heather Crawford</a:t>
            </a:r>
          </a:p>
          <a:p>
            <a:r>
              <a:rPr lang="en-US" dirty="0"/>
              <a:t>Washington State Department of Health</a:t>
            </a:r>
          </a:p>
          <a:p>
            <a:pPr lvl="1"/>
            <a:r>
              <a:rPr lang="en-US" dirty="0"/>
              <a:t>Chas DeBolt</a:t>
            </a:r>
          </a:p>
          <a:p>
            <a:r>
              <a:rPr lang="en-US" dirty="0"/>
              <a:t>Wisconsin Department of Health Services</a:t>
            </a:r>
          </a:p>
          <a:p>
            <a:pPr lvl="1"/>
            <a:r>
              <a:rPr lang="en-US" dirty="0"/>
              <a:t>Amy Bittrich, Misty Johnson, and Christopher Steward</a:t>
            </a:r>
          </a:p>
        </p:txBody>
      </p:sp>
    </p:spTree>
    <p:extLst>
      <p:ext uri="{BB962C8B-B14F-4D97-AF65-F5344CB8AC3E}">
        <p14:creationId xmlns:p14="http://schemas.microsoft.com/office/powerpoint/2010/main" val="8753329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1" y="274640"/>
            <a:ext cx="7660769" cy="832593"/>
          </a:xfrm>
        </p:spPr>
        <p:txBody>
          <a:bodyPr/>
          <a:lstStyle/>
          <a:p>
            <a:r>
              <a:rPr lang="en-US" dirty="0"/>
              <a:t>Topics for Discussion</a:t>
            </a:r>
          </a:p>
        </p:txBody>
      </p:sp>
      <p:sp>
        <p:nvSpPr>
          <p:cNvPr id="2" name="Slide Number Placeholder 1">
            <a:extLst>
              <a:ext uri="{FF2B5EF4-FFF2-40B4-BE49-F238E27FC236}">
                <a16:creationId xmlns:a16="http://schemas.microsoft.com/office/drawing/2014/main" id="{D16575AA-2368-4856-B90A-912272EA8CD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
        <p:nvSpPr>
          <p:cNvPr id="4" name="Text Placeholder 3">
            <a:extLst>
              <a:ext uri="{FF2B5EF4-FFF2-40B4-BE49-F238E27FC236}">
                <a16:creationId xmlns:a16="http://schemas.microsoft.com/office/drawing/2014/main" id="{31860BF7-513B-48FD-A22C-48602ABDEEB1}"/>
              </a:ext>
            </a:extLst>
          </p:cNvPr>
          <p:cNvSpPr>
            <a:spLocks noGrp="1"/>
          </p:cNvSpPr>
          <p:nvPr>
            <p:ph type="body" sz="quarter" idx="10"/>
          </p:nvPr>
        </p:nvSpPr>
        <p:spPr/>
        <p:txBody>
          <a:bodyPr/>
          <a:lstStyle/>
          <a:p>
            <a:r>
              <a:rPr lang="en-US" dirty="0"/>
              <a:t>Staff Resources and Capacity </a:t>
            </a:r>
          </a:p>
          <a:p>
            <a:r>
              <a:rPr lang="en-US" dirty="0"/>
              <a:t>Tools and Resources Used</a:t>
            </a:r>
          </a:p>
          <a:p>
            <a:r>
              <a:rPr lang="en-US" dirty="0"/>
              <a:t>Approach</a:t>
            </a:r>
          </a:p>
          <a:p>
            <a:r>
              <a:rPr lang="en-US" dirty="0"/>
              <a:t>Lessons Learned </a:t>
            </a:r>
          </a:p>
        </p:txBody>
      </p:sp>
      <p:pic>
        <p:nvPicPr>
          <p:cNvPr id="1026" name="Picture 2" descr="Online Panel | Online Panel Research | SurveySparrow">
            <a:extLst>
              <a:ext uri="{FF2B5EF4-FFF2-40B4-BE49-F238E27FC236}">
                <a16:creationId xmlns:a16="http://schemas.microsoft.com/office/drawing/2014/main" id="{C23AF9A9-3DBA-4769-BF34-C79913536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071" y="1251522"/>
            <a:ext cx="6491078" cy="464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2702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dirty="0"/>
              <a:t>Open Discussion</a:t>
            </a:r>
          </a:p>
        </p:txBody>
      </p:sp>
      <p:pic>
        <p:nvPicPr>
          <p:cNvPr id="5" name="Picture 4" descr="Image indicating a question can be asked. " title="Question and Answer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20" y="1841500"/>
            <a:ext cx="5409560" cy="3175000"/>
          </a:xfrm>
          <a:prstGeom prst="rect">
            <a:avLst/>
          </a:prstGeom>
        </p:spPr>
      </p:pic>
    </p:spTree>
    <p:extLst>
      <p:ext uri="{BB962C8B-B14F-4D97-AF65-F5344CB8AC3E}">
        <p14:creationId xmlns:p14="http://schemas.microsoft.com/office/powerpoint/2010/main" val="37746646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179145"/>
            <a:ext cx="10287000" cy="3847207"/>
          </a:xfrm>
          <a:prstGeom prst="rect">
            <a:avLst/>
          </a:prstGeom>
          <a:noFill/>
        </p:spPr>
        <p:txBody>
          <a:bodyPr wrap="square" rtlCol="0">
            <a:spAutoFit/>
          </a:bodyPr>
          <a:lstStyle/>
          <a:p>
            <a:pPr lvl="0" algn="ctr">
              <a:defRPr/>
            </a:pPr>
            <a:r>
              <a:rPr lang="en-US" sz="2000" b="1" dirty="0">
                <a:solidFill>
                  <a:srgbClr val="000000"/>
                </a:solidFill>
              </a:rPr>
              <a:t>Subscribe to monthly NNDSS newsletter </a:t>
            </a:r>
            <a:r>
              <a:rPr lang="en-US" sz="2000" b="1" dirty="0">
                <a:solidFill>
                  <a:srgbClr val="FF0000"/>
                </a:solidFill>
              </a:rPr>
              <a:t>(NMI Notes)</a:t>
            </a:r>
            <a:r>
              <a:rPr lang="en-US" sz="2000" b="1" dirty="0">
                <a:solidFill>
                  <a:srgbClr val="000000"/>
                </a:solidFill>
              </a:rPr>
              <a:t>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lang="en-US" sz="2000" b="1" dirty="0">
              <a:solidFill>
                <a:srgbClr val="FF0000"/>
              </a:solidFill>
            </a:endParaRPr>
          </a:p>
          <a:p>
            <a:pPr lvl="0" algn="ctr">
              <a:defRPr/>
            </a:pP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a:t>
            </a:r>
            <a:r>
              <a:rPr lang="en-US" sz="2000" b="1" dirty="0">
                <a:solidFill>
                  <a:srgbClr val="FF0000"/>
                </a:solidFill>
              </a:rPr>
              <a:t>  </a:t>
            </a:r>
          </a:p>
          <a:p>
            <a:pPr lvl="0" algn="ctr">
              <a:defRPr/>
            </a:pPr>
            <a:r>
              <a:rPr lang="en-US" sz="2000" b="1" dirty="0">
                <a:solidFill>
                  <a:srgbClr val="000000"/>
                </a:solidFill>
                <a:hlinkClick r:id="rId4" tooltip="NMI Technical Assistance and Training Resource Center"/>
              </a:rPr>
              <a:t>https://www.cdc.gov/nndss/trc/</a:t>
            </a:r>
            <a:endParaRPr lang="en-US" sz="2000" b="1" dirty="0">
              <a:solidFill>
                <a:srgbClr val="FF0000"/>
              </a:solidFill>
            </a:endParaRPr>
          </a:p>
          <a:p>
            <a:pPr lvl="0" algn="ctr">
              <a:defRPr/>
            </a:pPr>
            <a:endParaRPr lang="en-US" sz="2000" b="1" dirty="0">
              <a:solidFill>
                <a:srgbClr val="FF0000"/>
              </a:solidFill>
            </a:endParaRPr>
          </a:p>
          <a:p>
            <a:pPr lvl="0" algn="ctr">
              <a:defRPr/>
            </a:pPr>
            <a:r>
              <a:rPr lang="en-US" sz="2000" b="1" dirty="0">
                <a:solidFill>
                  <a:srgbClr val="000000"/>
                </a:solidFill>
              </a:rPr>
              <a:t>Request </a:t>
            </a:r>
            <a:r>
              <a:rPr lang="en-US" sz="2000" b="1" dirty="0">
                <a:solidFill>
                  <a:srgbClr val="FF0000"/>
                </a:solidFill>
              </a:rPr>
              <a:t>NNDSS technical assistance or onboarding </a:t>
            </a:r>
            <a:r>
              <a:rPr lang="en-US" sz="2000" b="1" dirty="0">
                <a:solidFill>
                  <a:srgbClr val="000000"/>
                </a:solidFill>
              </a:rPr>
              <a:t>at</a:t>
            </a:r>
          </a:p>
          <a:p>
            <a:pPr lvl="0" algn="ctr">
              <a:defRPr/>
            </a:pPr>
            <a:r>
              <a:rPr lang="en-US" sz="2000" b="1" dirty="0">
                <a:solidFill>
                  <a:srgbClr val="FF0000"/>
                </a:solidFill>
                <a:hlinkClick r:id="rId5" tooltip="NMI technical assistance or onboarding"/>
              </a:rPr>
              <a:t>edx@cdc.gov</a:t>
            </a:r>
            <a:r>
              <a:rPr lang="en-US" sz="2000" b="1" dirty="0">
                <a:solidFill>
                  <a:srgbClr val="0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yriad Web Pro"/>
                <a:ea typeface="+mn-ea"/>
                <a:cs typeface="+mn-cs"/>
              </a:rPr>
              <a:t>Next </a:t>
            </a:r>
            <a:r>
              <a:rPr kumimoji="0" lang="en-US" sz="2000" b="1" i="0" u="none" strike="noStrike" kern="1200" cap="none" spc="0" normalizeH="0" baseline="0" noProof="0" dirty="0">
                <a:ln>
                  <a:noFill/>
                </a:ln>
                <a:solidFill>
                  <a:srgbClr val="FF0000"/>
                </a:solidFill>
                <a:effectLst/>
                <a:uLnTx/>
                <a:uFillTx/>
                <a:latin typeface="Myriad Web Pro"/>
                <a:ea typeface="+mn-ea"/>
                <a:cs typeface="+mn-cs"/>
              </a:rPr>
              <a:t>NMI eSHARE </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is January 19, 2021 – details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yriad Web Pro"/>
                <a:ea typeface="+mn-ea"/>
                <a:cs typeface="+mn-cs"/>
              </a:rPr>
              <a:t> </a:t>
            </a:r>
            <a:r>
              <a:rPr kumimoji="0" lang="en-US" sz="2000" b="1" i="0" u="none" strike="noStrike" kern="1200" cap="none" spc="0" normalizeH="0" baseline="0" noProof="0" dirty="0">
                <a:ln>
                  <a:noFill/>
                </a:ln>
                <a:solidFill>
                  <a:srgbClr val="FF0000"/>
                </a:solidFill>
                <a:effectLst/>
                <a:uLnTx/>
                <a:uFillTx/>
                <a:latin typeface="Myriad Web Pro"/>
                <a:ea typeface="+mn-ea"/>
                <a:cs typeface="+mn-cs"/>
                <a:hlinkClick r:id="rId6" tooltip="NMI eSHARE"/>
              </a:rPr>
              <a:t>https://www.cdc.gov/nndss/trc/onboarding/eshare.html</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6" name="Picture 6" descr="Happy New Year! - MSZV Tiburón">
            <a:extLst>
              <a:ext uri="{FF2B5EF4-FFF2-40B4-BE49-F238E27FC236}">
                <a16:creationId xmlns:a16="http://schemas.microsoft.com/office/drawing/2014/main" id="{BDC5C0D2-8B8D-4228-B5B2-491353CE97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9004" y="3277473"/>
            <a:ext cx="2218415" cy="221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2771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0" y="1554161"/>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Welcome and Announcements</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lang="en-US" sz="2670" dirty="0"/>
              <a:t>State Panel on Using Immunization Information Systems (IIS) to Enhance Disease Surveillance and Investigations During the Response</a:t>
            </a:r>
          </a:p>
          <a:p>
            <a:pPr lvl="1">
              <a:spcBef>
                <a:spcPts val="600"/>
              </a:spcBef>
              <a:spcAft>
                <a:spcPts val="600"/>
              </a:spcAft>
            </a:pPr>
            <a:r>
              <a:rPr lang="en-US" sz="2400" dirty="0"/>
              <a:t>California, North Dakota, Oregon, Washington State, and Wisconsin</a:t>
            </a:r>
            <a:endPar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Questions and Answers</a:t>
            </a:r>
          </a:p>
          <a:p>
            <a:pPr marL="0" marR="0" lvl="0" indent="0"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None/>
              <a:tabLst/>
              <a:defRPr/>
            </a:pP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0"/>
              </a:spcBef>
              <a:spcAft>
                <a:spcPts val="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descr="Two people meeting at a table" title="Agenda">
            <a:extLst>
              <a:ext uri="{FF2B5EF4-FFF2-40B4-BE49-F238E27FC236}">
                <a16:creationId xmlns:a16="http://schemas.microsoft.com/office/drawing/2014/main" id="{5DA1A3A0-1874-4B05-8FD5-526BBFAC9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40" y="275506"/>
            <a:ext cx="2753820" cy="1899123"/>
          </a:xfrm>
          <a:prstGeom prst="rect">
            <a:avLst/>
          </a:prstGeom>
          <a:solidFill>
            <a:srgbClr val="005DAB"/>
          </a:solidFill>
        </p:spPr>
      </p:pic>
    </p:spTree>
    <p:extLst>
      <p:ext uri="{BB962C8B-B14F-4D97-AF65-F5344CB8AC3E}">
        <p14:creationId xmlns:p14="http://schemas.microsoft.com/office/powerpoint/2010/main" val="39170869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Lead, State Implementation and Technical Assistance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286363" y="2868989"/>
            <a:ext cx="7196944" cy="1155779"/>
          </a:xfrm>
        </p:spPr>
        <p:txBody>
          <a:bodyPr/>
          <a:lstStyle/>
          <a:p>
            <a:pPr lvl="0" algn="ctr">
              <a:defRPr/>
            </a:pPr>
            <a:r>
              <a:rPr lang="en-US" dirty="0">
                <a:solidFill>
                  <a:srgbClr val="005DAB"/>
                </a:solidFill>
              </a:rPr>
              <a:t>NMI Updates and Announcements </a:t>
            </a:r>
            <a:endParaRPr lang="en-US" dirty="0"/>
          </a:p>
        </p:txBody>
      </p:sp>
      <p:sp>
        <p:nvSpPr>
          <p:cNvPr id="2" name="Slide Number Placeholder 1">
            <a:extLst>
              <a:ext uri="{FF2B5EF4-FFF2-40B4-BE49-F238E27FC236}">
                <a16:creationId xmlns:a16="http://schemas.microsoft.com/office/drawing/2014/main" id="{F3C9F6A9-29E5-4EC5-B5C7-149B30E88CF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427690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88986"/>
            <a:ext cx="10972800" cy="645512"/>
          </a:xfrm>
        </p:spPr>
        <p:txBody>
          <a:bodyPr/>
          <a:lstStyle/>
          <a:p>
            <a:r>
              <a:rPr lang="en-US" sz="3730" dirty="0"/>
              <a:t>Complimentary Access to Experian and LexisNexis</a:t>
            </a:r>
          </a:p>
        </p:txBody>
      </p:sp>
      <p:sp>
        <p:nvSpPr>
          <p:cNvPr id="5" name="Content Placeholder 2"/>
          <p:cNvSpPr txBox="1">
            <a:spLocks/>
          </p:cNvSpPr>
          <p:nvPr/>
        </p:nvSpPr>
        <p:spPr bwMode="auto">
          <a:xfrm>
            <a:off x="3278960" y="1047094"/>
            <a:ext cx="8577378" cy="487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Char char="§"/>
              <a:tabLst/>
              <a:defRPr/>
            </a:pPr>
            <a:r>
              <a:rPr lang="en-US" sz="2670" dirty="0"/>
              <a:t>CSTE to offer complimentary access to LexisNexis through </a:t>
            </a:r>
            <a:r>
              <a:rPr lang="en-US" sz="2670" b="1" dirty="0"/>
              <a:t>March 2021 </a:t>
            </a:r>
            <a:r>
              <a:rPr lang="en-US" sz="2670" dirty="0"/>
              <a:t>and Experian through </a:t>
            </a:r>
            <a:r>
              <a:rPr lang="en-US" sz="2670" b="1" dirty="0"/>
              <a:t>May 2021</a:t>
            </a:r>
            <a:r>
              <a:rPr lang="en-US" sz="2670" dirty="0"/>
              <a:t>.</a:t>
            </a:r>
          </a:p>
          <a:p>
            <a:pPr marL="990586" lvl="1" indent="-457200">
              <a:spcBef>
                <a:spcPts val="600"/>
              </a:spcBef>
              <a:spcAft>
                <a:spcPts val="600"/>
              </a:spcAft>
              <a:buClr>
                <a:srgbClr val="0088B7"/>
              </a:buClr>
              <a:buFont typeface="Courier New" panose="02070309020205020404" pitchFamily="49" charset="0"/>
              <a:buChar char="-"/>
            </a:pPr>
            <a:r>
              <a:rPr lang="en-US" sz="2670" dirty="0"/>
              <a:t>To assist in collecting personal identifiers for case investigations or contact tracing during the COVID-19 pandemic. </a:t>
            </a:r>
          </a:p>
          <a:p>
            <a:pPr>
              <a:spcBef>
                <a:spcPts val="600"/>
              </a:spcBef>
              <a:spcAft>
                <a:spcPts val="600"/>
              </a:spcAft>
            </a:pPr>
            <a:r>
              <a:rPr lang="en-US" sz="2670" dirty="0"/>
              <a:t>There will be no cost to the public health agency to obtain access through CSTE. </a:t>
            </a:r>
          </a:p>
          <a:p>
            <a:pPr>
              <a:spcBef>
                <a:spcPts val="600"/>
              </a:spcBef>
              <a:spcAft>
                <a:spcPts val="600"/>
              </a:spcAft>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If you are interested in obtaining access to LexisNexis and/or Experian through CSTE, please contact Subal</a:t>
            </a:r>
            <a:r>
              <a:rPr lang="en-US" sz="2670" dirty="0"/>
              <a:t> Virk at </a:t>
            </a:r>
            <a:r>
              <a:rPr lang="en-US" sz="2670" dirty="0">
                <a:hlinkClick r:id="rId3"/>
              </a:rPr>
              <a:t>svirk@cste.org</a:t>
            </a:r>
            <a:r>
              <a:rPr lang="en-US" sz="2670" dirty="0"/>
              <a:t> </a:t>
            </a: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to receive application instructions. </a:t>
            </a:r>
          </a:p>
          <a:p>
            <a:pPr marL="0" indent="0">
              <a:spcBef>
                <a:spcPts val="600"/>
              </a:spcBef>
              <a:spcAft>
                <a:spcPts val="600"/>
              </a:spcAft>
              <a:buNone/>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0"/>
              </a:spcBef>
              <a:spcAft>
                <a:spcPts val="0"/>
              </a:spcAft>
              <a:buClr>
                <a:srgbClr val="3D6C2A"/>
              </a:buClr>
              <a:buSzTx/>
              <a:buFont typeface="Arial" panose="020B0604020202020204" pitchFamily="34" charset="0"/>
              <a:buNone/>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descr="Image containing a man and horn delivering an announcement." title="Announcements Slid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36" y="1067408"/>
            <a:ext cx="3415246" cy="3535963"/>
          </a:xfrm>
          <a:prstGeom prst="rect">
            <a:avLst/>
          </a:prstGeom>
        </p:spPr>
      </p:pic>
      <p:sp>
        <p:nvSpPr>
          <p:cNvPr id="4" name="TextBox 3">
            <a:extLst>
              <a:ext uri="{FF2B5EF4-FFF2-40B4-BE49-F238E27FC236}">
                <a16:creationId xmlns:a16="http://schemas.microsoft.com/office/drawing/2014/main" id="{D1FFC235-CF14-4CFE-81D0-AF1D0A92B6D8}"/>
              </a:ext>
            </a:extLst>
          </p:cNvPr>
          <p:cNvSpPr txBox="1"/>
          <p:nvPr/>
        </p:nvSpPr>
        <p:spPr>
          <a:xfrm>
            <a:off x="609600" y="6066991"/>
            <a:ext cx="11155680" cy="646331"/>
          </a:xfrm>
          <a:prstGeom prst="rect">
            <a:avLst/>
          </a:prstGeom>
          <a:noFill/>
        </p:spPr>
        <p:txBody>
          <a:bodyPr wrap="square" rtlCol="0">
            <a:spAutoFit/>
          </a:bodyPr>
          <a:lstStyle/>
          <a:p>
            <a:r>
              <a:rPr lang="en-US" b="1" dirty="0">
                <a:solidFill>
                  <a:srgbClr val="000000"/>
                </a:solidFill>
                <a:latin typeface="Calibri" panose="020F0502020204030204" pitchFamily="34" charset="0"/>
              </a:rPr>
              <a:t>Please note: </a:t>
            </a:r>
            <a:r>
              <a:rPr lang="en-US" dirty="0">
                <a:solidFill>
                  <a:srgbClr val="000000"/>
                </a:solidFill>
                <a:latin typeface="Calibri" panose="020F0502020204030204" pitchFamily="34" charset="0"/>
              </a:rPr>
              <a:t>There are a limited number of accounts available that will be provided on a first-come, </a:t>
            </a:r>
          </a:p>
          <a:p>
            <a:r>
              <a:rPr lang="en-US" dirty="0">
                <a:solidFill>
                  <a:srgbClr val="000000"/>
                </a:solidFill>
                <a:latin typeface="Calibri" panose="020F0502020204030204" pitchFamily="34" charset="0"/>
              </a:rPr>
              <a:t>                        first-served basis.  </a:t>
            </a:r>
          </a:p>
        </p:txBody>
      </p:sp>
      <p:pic>
        <p:nvPicPr>
          <p:cNvPr id="7" name="Picture 2">
            <a:extLst>
              <a:ext uri="{FF2B5EF4-FFF2-40B4-BE49-F238E27FC236}">
                <a16:creationId xmlns:a16="http://schemas.microsoft.com/office/drawing/2014/main" id="{C18AD33B-E314-4FDA-A00B-F8E8C2A1D114}"/>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9079" y="5646141"/>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8167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FE4D3713-DE27-46F6-91CD-4C17F9BA5059}"/>
              </a:ext>
              <a:ext uri="{C183D7F6-B498-43B3-948B-1728B52AA6E4}">
                <adec:decorative xmlns:adec="http://schemas.microsoft.com/office/drawing/2017/decorative" val="1"/>
              </a:ext>
            </a:extLst>
          </p:cNvPr>
          <p:cNvSpPr txBox="1"/>
          <p:nvPr/>
        </p:nvSpPr>
        <p:spPr>
          <a:xfrm>
            <a:off x="9616490" y="328863"/>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itle 2" hidden="1">
            <a:extLst>
              <a:ext uri="{FF2B5EF4-FFF2-40B4-BE49-F238E27FC236}">
                <a16:creationId xmlns:a16="http://schemas.microsoft.com/office/drawing/2014/main" id="{F082C62B-C5DB-4909-96A4-2A80CD600542}"/>
              </a:ext>
            </a:extLst>
          </p:cNvPr>
          <p:cNvSpPr>
            <a:spLocks noGrp="1"/>
          </p:cNvSpPr>
          <p:nvPr>
            <p:ph type="title"/>
          </p:nvPr>
        </p:nvSpPr>
        <p:spPr/>
        <p:txBody>
          <a:bodyPr/>
          <a:lstStyle/>
          <a:p>
            <a:r>
              <a:rPr lang="en-US" sz="800" dirty="0">
                <a:solidFill>
                  <a:schemeClr val="bg2"/>
                </a:solidFill>
              </a:rPr>
              <a:t>Highest MMG Implementation</a:t>
            </a:r>
            <a:r>
              <a:rPr lang="en-US" sz="800" baseline="0" dirty="0">
                <a:solidFill>
                  <a:schemeClr val="bg2"/>
                </a:solidFill>
              </a:rPr>
              <a:t> Status</a:t>
            </a:r>
            <a:endParaRPr lang="en-US" sz="800" dirty="0">
              <a:solidFill>
                <a:schemeClr val="bg2"/>
              </a:solidFill>
            </a:endParaRPr>
          </a:p>
        </p:txBody>
      </p:sp>
      <p:pic>
        <p:nvPicPr>
          <p:cNvPr id="5" name="Picture 4" descr="Map of the  U.S. states and territories and their status for the capability for sending COVID-19 Notifications through NNDSS. Whether the state is Sending in Gen v2, Capable of Sending in Gen v2, Sending in Legacy, or Capable of Sending in Legacy ">
            <a:extLst>
              <a:ext uri="{FF2B5EF4-FFF2-40B4-BE49-F238E27FC236}">
                <a16:creationId xmlns:a16="http://schemas.microsoft.com/office/drawing/2014/main" id="{67BD4D92-105E-470D-AC36-FFDEE831667D}"/>
              </a:ext>
            </a:extLst>
          </p:cNvPr>
          <p:cNvPicPr>
            <a:picLocks noChangeAspect="1"/>
          </p:cNvPicPr>
          <p:nvPr/>
        </p:nvPicPr>
        <p:blipFill>
          <a:blip r:embed="rId3"/>
          <a:stretch>
            <a:fillRect/>
          </a:stretch>
        </p:blipFill>
        <p:spPr>
          <a:xfrm>
            <a:off x="1078840" y="483483"/>
            <a:ext cx="10084879" cy="5767787"/>
          </a:xfrm>
          <a:prstGeom prst="rect">
            <a:avLst/>
          </a:prstGeom>
        </p:spPr>
      </p:pic>
      <p:pic>
        <p:nvPicPr>
          <p:cNvPr id="7" name="Picture 2">
            <a:extLst>
              <a:ext uri="{FF2B5EF4-FFF2-40B4-BE49-F238E27FC236}">
                <a16:creationId xmlns:a16="http://schemas.microsoft.com/office/drawing/2014/main" id="{76B400DA-ADA8-45D2-9C77-8C1C78028F8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8300" y="5567647"/>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866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 </a:t>
            </a:r>
            <a:r>
              <a:rPr lang="en-US" sz="3000" dirty="0"/>
              <a:t>COVID-19 MMG Implementation In-Progress Status      Dec 15, 2020 </a:t>
            </a:r>
          </a:p>
        </p:txBody>
      </p:sp>
      <p:grpSp>
        <p:nvGrpSpPr>
          <p:cNvPr id="146" name="Group 145" descr="A map of the states COVID-19 message mapping guide implementation in progress status. We currently have 2 states onboarding the COVID-19 message mapping guide Utah and Kansas. There are three states  in the cohort that are non NBS. They are Idaho, Michigan, and Connecticut. There are also 5 COVID-19 NBS states in the Gen v2 Cohort. They include New Mexico, Texas,  Washington DC, Maryland, and Vermont"/>
          <p:cNvGrpSpPr/>
          <p:nvPr/>
        </p:nvGrpSpPr>
        <p:grpSpPr>
          <a:xfrm>
            <a:off x="664517" y="1458892"/>
            <a:ext cx="10828504" cy="4861468"/>
            <a:chOff x="259564" y="1785467"/>
            <a:chExt cx="10828504" cy="4861468"/>
          </a:xfrm>
        </p:grpSpPr>
        <p:sp>
          <p:nvSpPr>
            <p:cNvPr id="147" name="Rectangle 145"/>
            <p:cNvSpPr>
              <a:spLocks noChangeArrowheads="1"/>
            </p:cNvSpPr>
            <p:nvPr/>
          </p:nvSpPr>
          <p:spPr bwMode="auto">
            <a:xfrm>
              <a:off x="1260388" y="5797885"/>
              <a:ext cx="4775970" cy="250534"/>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r>
                <a:rPr kumimoji="0" lang="en-US" sz="15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COVID-19 MMG Onboarding      Total of 2 (state)</a:t>
              </a:r>
            </a:p>
          </p:txBody>
        </p:sp>
        <p:grpSp>
          <p:nvGrpSpPr>
            <p:cNvPr id="148" name="Group 147"/>
            <p:cNvGrpSpPr/>
            <p:nvPr/>
          </p:nvGrpSpPr>
          <p:grpSpPr>
            <a:xfrm>
              <a:off x="259564" y="1785467"/>
              <a:ext cx="10828504" cy="4861468"/>
              <a:chOff x="259564" y="1785467"/>
              <a:chExt cx="10828504" cy="4861468"/>
            </a:xfrm>
          </p:grpSpPr>
          <p:grpSp>
            <p:nvGrpSpPr>
              <p:cNvPr id="149" name="Group 148"/>
              <p:cNvGrpSpPr/>
              <p:nvPr/>
            </p:nvGrpSpPr>
            <p:grpSpPr>
              <a:xfrm>
                <a:off x="259564" y="1785467"/>
                <a:ext cx="10828504" cy="4861468"/>
                <a:chOff x="259564" y="1797190"/>
                <a:chExt cx="10828504" cy="4861468"/>
              </a:xfrm>
            </p:grpSpPr>
            <p:sp>
              <p:nvSpPr>
                <p:cNvPr id="151" name="Freeform 340"/>
                <p:cNvSpPr>
                  <a:spLocks noChangeArrowheads="1"/>
                </p:cNvSpPr>
                <p:nvPr/>
              </p:nvSpPr>
              <p:spPr bwMode="auto">
                <a:xfrm rot="4376145">
                  <a:off x="7185581" y="2242583"/>
                  <a:ext cx="732063" cy="1078047"/>
                </a:xfrm>
                <a:custGeom>
                  <a:avLst/>
                  <a:gdLst/>
                  <a:ahLst/>
                  <a:cxnLst>
                    <a:cxn ang="0">
                      <a:pos x="96" y="0"/>
                    </a:cxn>
                    <a:cxn ang="0">
                      <a:pos x="60" y="262"/>
                    </a:cxn>
                    <a:cxn ang="0">
                      <a:pos x="97" y="319"/>
                    </a:cxn>
                    <a:cxn ang="0">
                      <a:pos x="39" y="378"/>
                    </a:cxn>
                    <a:cxn ang="0">
                      <a:pos x="31" y="417"/>
                    </a:cxn>
                    <a:cxn ang="0">
                      <a:pos x="47" y="445"/>
                    </a:cxn>
                    <a:cxn ang="0">
                      <a:pos x="31" y="460"/>
                    </a:cxn>
                    <a:cxn ang="0">
                      <a:pos x="0" y="612"/>
                    </a:cxn>
                    <a:cxn ang="0">
                      <a:pos x="187" y="646"/>
                    </a:cxn>
                    <a:cxn ang="0">
                      <a:pos x="364" y="671"/>
                    </a:cxn>
                    <a:cxn ang="0">
                      <a:pos x="383" y="532"/>
                    </a:cxn>
                    <a:cxn ang="0">
                      <a:pos x="393" y="456"/>
                    </a:cxn>
                    <a:cxn ang="0">
                      <a:pos x="375" y="429"/>
                    </a:cxn>
                    <a:cxn ang="0">
                      <a:pos x="335" y="436"/>
                    </a:cxn>
                    <a:cxn ang="0">
                      <a:pos x="282" y="442"/>
                    </a:cxn>
                    <a:cxn ang="0">
                      <a:pos x="272" y="380"/>
                    </a:cxn>
                    <a:cxn ang="0">
                      <a:pos x="208" y="330"/>
                    </a:cxn>
                    <a:cxn ang="0">
                      <a:pos x="217" y="298"/>
                    </a:cxn>
                    <a:cxn ang="0">
                      <a:pos x="223" y="241"/>
                    </a:cxn>
                    <a:cxn ang="0">
                      <a:pos x="141" y="118"/>
                    </a:cxn>
                    <a:cxn ang="0">
                      <a:pos x="152" y="10"/>
                    </a:cxn>
                    <a:cxn ang="0">
                      <a:pos x="96" y="0"/>
                    </a:cxn>
                  </a:cxnLst>
                  <a:rect l="0" t="0" r="r" b="b"/>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52" name="Group 151" descr="Map of NMI Arboviral Implementation Status" title="NMI Arboviral Implementation Status"/>
                <p:cNvGrpSpPr/>
                <p:nvPr/>
              </p:nvGrpSpPr>
              <p:grpSpPr>
                <a:xfrm>
                  <a:off x="259564" y="1797190"/>
                  <a:ext cx="10828504" cy="4861468"/>
                  <a:chOff x="642408" y="1305063"/>
                  <a:chExt cx="10228792" cy="4731570"/>
                </a:xfrm>
              </p:grpSpPr>
              <p:sp>
                <p:nvSpPr>
                  <p:cNvPr id="153" name="Rectangle 144"/>
                  <p:cNvSpPr>
                    <a:spLocks noChangeArrowheads="1"/>
                  </p:cNvSpPr>
                  <p:nvPr/>
                </p:nvSpPr>
                <p:spPr bwMode="auto">
                  <a:xfrm>
                    <a:off x="1111186" y="5749587"/>
                    <a:ext cx="365760" cy="121920"/>
                  </a:xfrm>
                  <a:prstGeom prst="rect">
                    <a:avLst/>
                  </a:pr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4" name="Text Box 107"/>
                  <p:cNvSpPr txBox="1">
                    <a:spLocks noChangeArrowheads="1"/>
                  </p:cNvSpPr>
                  <p:nvPr/>
                </p:nvSpPr>
                <p:spPr bwMode="auto">
                  <a:xfrm>
                    <a:off x="9962734" y="516045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panose="020B0604020202020204" pitchFamily="34" charset="0"/>
                        <a:ea typeface="+mn-ea"/>
                        <a:cs typeface="Arial" panose="020B0604020202020204" pitchFamily="34" charset="0"/>
                      </a:rPr>
                      <a:t> PR</a:t>
                    </a:r>
                  </a:p>
                </p:txBody>
              </p:sp>
              <p:sp>
                <p:nvSpPr>
                  <p:cNvPr id="155" name="Line 137"/>
                  <p:cNvSpPr>
                    <a:spLocks noChangeShapeType="1"/>
                  </p:cNvSpPr>
                  <p:nvPr/>
                </p:nvSpPr>
                <p:spPr bwMode="auto">
                  <a:xfrm flipH="1">
                    <a:off x="10206557" y="4954497"/>
                    <a:ext cx="195293" cy="198815"/>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Calibri" panose="020F0502020204030204"/>
                      <a:ea typeface="+mn-ea"/>
                      <a:cs typeface="Arial" charset="0"/>
                    </a:endParaRPr>
                  </a:p>
                </p:txBody>
              </p:sp>
              <p:sp>
                <p:nvSpPr>
                  <p:cNvPr id="156" name="Rectangle 144"/>
                  <p:cNvSpPr>
                    <a:spLocks noChangeArrowheads="1"/>
                  </p:cNvSpPr>
                  <p:nvPr/>
                </p:nvSpPr>
                <p:spPr bwMode="auto">
                  <a:xfrm>
                    <a:off x="1111186" y="5514439"/>
                    <a:ext cx="365760" cy="121920"/>
                  </a:xfrm>
                  <a:prstGeom prst="rect">
                    <a:avLst/>
                  </a:prstGeom>
                  <a:solidFill>
                    <a:srgbClr val="009E47"/>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7" name="Rectangle 145"/>
                  <p:cNvSpPr>
                    <a:spLocks noChangeArrowheads="1"/>
                  </p:cNvSpPr>
                  <p:nvPr/>
                </p:nvSpPr>
                <p:spPr bwMode="auto">
                  <a:xfrm>
                    <a:off x="853016" y="5014573"/>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sp>
                <p:nvSpPr>
                  <p:cNvPr id="158" name="Rectangle 145"/>
                  <p:cNvSpPr>
                    <a:spLocks noChangeArrowheads="1"/>
                  </p:cNvSpPr>
                  <p:nvPr/>
                </p:nvSpPr>
                <p:spPr bwMode="auto">
                  <a:xfrm>
                    <a:off x="1598868" y="5669279"/>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fontScale="25000" lnSpcReduction="20000"/>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r>
                      <a:rPr kumimoji="0" lang="en-US" sz="15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 </a:t>
                    </a:r>
                    <a:r>
                      <a:rPr kumimoji="0" lang="en-US" sz="60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COVID-19 NBS  Gen v2 Cohort</a:t>
                    </a:r>
                    <a:r>
                      <a:rPr kumimoji="0" lang="en-US" sz="32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       </a:t>
                    </a:r>
                    <a:r>
                      <a:rPr kumimoji="0" lang="en-US" sz="60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Total of 5 (4 states + DC)</a:t>
                    </a:r>
                  </a:p>
                </p:txBody>
              </p:sp>
              <p:sp>
                <p:nvSpPr>
                  <p:cNvPr id="159" name="Rectangle 145"/>
                  <p:cNvSpPr>
                    <a:spLocks noChangeArrowheads="1"/>
                  </p:cNvSpPr>
                  <p:nvPr/>
                </p:nvSpPr>
                <p:spPr bwMode="auto">
                  <a:xfrm>
                    <a:off x="1598444" y="5447415"/>
                    <a:ext cx="4511464"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fontScale="92500"/>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COVID-19 MMG Cohort	               Total of 3 (states)</a:t>
                    </a:r>
                  </a:p>
                </p:txBody>
              </p:sp>
              <p:sp>
                <p:nvSpPr>
                  <p:cNvPr id="160" name="Freeform 334"/>
                  <p:cNvSpPr>
                    <a:spLocks noChangeArrowheads="1"/>
                  </p:cNvSpPr>
                  <p:nvPr/>
                </p:nvSpPr>
                <p:spPr bwMode="auto">
                  <a:xfrm>
                    <a:off x="9554860" y="1305063"/>
                    <a:ext cx="541867" cy="882651"/>
                  </a:xfrm>
                  <a:custGeom>
                    <a:avLst/>
                    <a:gdLst/>
                    <a:ahLst/>
                    <a:cxnLst>
                      <a:cxn ang="0">
                        <a:pos x="61" y="13"/>
                      </a:cxn>
                      <a:cxn ang="0">
                        <a:pos x="22" y="90"/>
                      </a:cxn>
                      <a:cxn ang="0">
                        <a:pos x="41" y="118"/>
                      </a:cxn>
                      <a:cxn ang="0">
                        <a:pos x="22" y="152"/>
                      </a:cxn>
                      <a:cxn ang="0">
                        <a:pos x="34" y="164"/>
                      </a:cxn>
                      <a:cxn ang="0">
                        <a:pos x="26" y="188"/>
                      </a:cxn>
                      <a:cxn ang="0">
                        <a:pos x="26" y="226"/>
                      </a:cxn>
                      <a:cxn ang="0">
                        <a:pos x="0" y="241"/>
                      </a:cxn>
                      <a:cxn ang="0">
                        <a:pos x="10" y="253"/>
                      </a:cxn>
                      <a:cxn ang="0">
                        <a:pos x="65" y="397"/>
                      </a:cxn>
                      <a:cxn ang="0">
                        <a:pos x="107" y="417"/>
                      </a:cxn>
                      <a:cxn ang="0">
                        <a:pos x="104" y="386"/>
                      </a:cxn>
                      <a:cxn ang="0">
                        <a:pos x="125" y="363"/>
                      </a:cxn>
                      <a:cxn ang="0">
                        <a:pos x="117" y="339"/>
                      </a:cxn>
                      <a:cxn ang="0">
                        <a:pos x="170" y="308"/>
                      </a:cxn>
                      <a:cxn ang="0">
                        <a:pos x="173" y="267"/>
                      </a:cxn>
                      <a:cxn ang="0">
                        <a:pos x="203" y="266"/>
                      </a:cxn>
                      <a:cxn ang="0">
                        <a:pos x="227" y="234"/>
                      </a:cxn>
                      <a:cxn ang="0">
                        <a:pos x="256" y="213"/>
                      </a:cxn>
                      <a:cxn ang="0">
                        <a:pos x="256" y="188"/>
                      </a:cxn>
                      <a:cxn ang="0">
                        <a:pos x="217" y="180"/>
                      </a:cxn>
                      <a:cxn ang="0">
                        <a:pos x="210" y="152"/>
                      </a:cxn>
                      <a:cxn ang="0">
                        <a:pos x="169" y="148"/>
                      </a:cxn>
                      <a:cxn ang="0">
                        <a:pos x="136" y="25"/>
                      </a:cxn>
                      <a:cxn ang="0">
                        <a:pos x="121" y="0"/>
                      </a:cxn>
                      <a:cxn ang="0">
                        <a:pos x="80" y="9"/>
                      </a:cxn>
                      <a:cxn ang="0">
                        <a:pos x="74" y="23"/>
                      </a:cxn>
                      <a:cxn ang="0">
                        <a:pos x="61" y="13"/>
                      </a:cxn>
                    </a:cxnLst>
                    <a:rect l="0" t="0" r="r" b="b"/>
                    <a:pathLst>
                      <a:path w="256" h="417">
                        <a:moveTo>
                          <a:pt x="61" y="13"/>
                        </a:moveTo>
                        <a:lnTo>
                          <a:pt x="22" y="90"/>
                        </a:lnTo>
                        <a:lnTo>
                          <a:pt x="41" y="118"/>
                        </a:lnTo>
                        <a:lnTo>
                          <a:pt x="22" y="152"/>
                        </a:lnTo>
                        <a:lnTo>
                          <a:pt x="34" y="164"/>
                        </a:lnTo>
                        <a:lnTo>
                          <a:pt x="26" y="188"/>
                        </a:lnTo>
                        <a:lnTo>
                          <a:pt x="26" y="226"/>
                        </a:lnTo>
                        <a:lnTo>
                          <a:pt x="0" y="241"/>
                        </a:lnTo>
                        <a:lnTo>
                          <a:pt x="10" y="253"/>
                        </a:lnTo>
                        <a:lnTo>
                          <a:pt x="65" y="397"/>
                        </a:lnTo>
                        <a:lnTo>
                          <a:pt x="107" y="417"/>
                        </a:lnTo>
                        <a:lnTo>
                          <a:pt x="104" y="386"/>
                        </a:lnTo>
                        <a:lnTo>
                          <a:pt x="125" y="363"/>
                        </a:lnTo>
                        <a:lnTo>
                          <a:pt x="117" y="339"/>
                        </a:lnTo>
                        <a:lnTo>
                          <a:pt x="170" y="308"/>
                        </a:lnTo>
                        <a:lnTo>
                          <a:pt x="173" y="267"/>
                        </a:lnTo>
                        <a:lnTo>
                          <a:pt x="203" y="266"/>
                        </a:lnTo>
                        <a:lnTo>
                          <a:pt x="227" y="234"/>
                        </a:lnTo>
                        <a:lnTo>
                          <a:pt x="256" y="213"/>
                        </a:lnTo>
                        <a:lnTo>
                          <a:pt x="256" y="188"/>
                        </a:lnTo>
                        <a:lnTo>
                          <a:pt x="217" y="180"/>
                        </a:lnTo>
                        <a:lnTo>
                          <a:pt x="210" y="152"/>
                        </a:lnTo>
                        <a:lnTo>
                          <a:pt x="169" y="148"/>
                        </a:lnTo>
                        <a:lnTo>
                          <a:pt x="136" y="25"/>
                        </a:lnTo>
                        <a:lnTo>
                          <a:pt x="121" y="0"/>
                        </a:lnTo>
                        <a:lnTo>
                          <a:pt x="80" y="9"/>
                        </a:lnTo>
                        <a:lnTo>
                          <a:pt x="74" y="23"/>
                        </a:lnTo>
                        <a:lnTo>
                          <a:pt x="61" y="13"/>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1" name="Freeform 335"/>
                  <p:cNvSpPr>
                    <a:spLocks noChangeArrowheads="1"/>
                  </p:cNvSpPr>
                  <p:nvPr/>
                </p:nvSpPr>
                <p:spPr bwMode="auto">
                  <a:xfrm>
                    <a:off x="8748184" y="3062755"/>
                    <a:ext cx="700616" cy="306916"/>
                  </a:xfrm>
                  <a:custGeom>
                    <a:avLst/>
                    <a:gdLst/>
                    <a:ahLst/>
                    <a:cxnLst>
                      <a:cxn ang="0">
                        <a:pos x="0" y="50"/>
                      </a:cxn>
                      <a:cxn ang="0">
                        <a:pos x="245" y="0"/>
                      </a:cxn>
                      <a:cxn ang="0">
                        <a:pos x="286" y="99"/>
                      </a:cxn>
                      <a:cxn ang="0">
                        <a:pos x="328" y="88"/>
                      </a:cxn>
                      <a:cxn ang="0">
                        <a:pos x="331" y="139"/>
                      </a:cxn>
                      <a:cxn ang="0">
                        <a:pos x="296" y="145"/>
                      </a:cxn>
                      <a:cxn ang="0">
                        <a:pos x="266" y="112"/>
                      </a:cxn>
                      <a:cxn ang="0">
                        <a:pos x="245" y="74"/>
                      </a:cxn>
                      <a:cxn ang="0">
                        <a:pos x="242" y="18"/>
                      </a:cxn>
                      <a:cxn ang="0">
                        <a:pos x="227" y="46"/>
                      </a:cxn>
                      <a:cxn ang="0">
                        <a:pos x="245" y="128"/>
                      </a:cxn>
                      <a:cxn ang="0">
                        <a:pos x="172" y="140"/>
                      </a:cxn>
                      <a:cxn ang="0">
                        <a:pos x="169" y="80"/>
                      </a:cxn>
                      <a:cxn ang="0">
                        <a:pos x="126" y="54"/>
                      </a:cxn>
                      <a:cxn ang="0">
                        <a:pos x="87" y="47"/>
                      </a:cxn>
                      <a:cxn ang="0">
                        <a:pos x="9" y="88"/>
                      </a:cxn>
                      <a:cxn ang="0">
                        <a:pos x="0" y="50"/>
                      </a:cxn>
                    </a:cxnLst>
                    <a:rect l="0" t="0" r="r" b="b"/>
                    <a:pathLst>
                      <a:path w="331" h="145">
                        <a:moveTo>
                          <a:pt x="0" y="50"/>
                        </a:moveTo>
                        <a:lnTo>
                          <a:pt x="245" y="0"/>
                        </a:lnTo>
                        <a:lnTo>
                          <a:pt x="286" y="99"/>
                        </a:lnTo>
                        <a:lnTo>
                          <a:pt x="328" y="88"/>
                        </a:lnTo>
                        <a:lnTo>
                          <a:pt x="331" y="139"/>
                        </a:lnTo>
                        <a:lnTo>
                          <a:pt x="296" y="145"/>
                        </a:lnTo>
                        <a:lnTo>
                          <a:pt x="266" y="112"/>
                        </a:lnTo>
                        <a:lnTo>
                          <a:pt x="245" y="74"/>
                        </a:lnTo>
                        <a:lnTo>
                          <a:pt x="242" y="18"/>
                        </a:lnTo>
                        <a:lnTo>
                          <a:pt x="227" y="46"/>
                        </a:lnTo>
                        <a:lnTo>
                          <a:pt x="245" y="128"/>
                        </a:lnTo>
                        <a:lnTo>
                          <a:pt x="172" y="140"/>
                        </a:lnTo>
                        <a:lnTo>
                          <a:pt x="169" y="80"/>
                        </a:lnTo>
                        <a:lnTo>
                          <a:pt x="126" y="54"/>
                        </a:lnTo>
                        <a:lnTo>
                          <a:pt x="87" y="47"/>
                        </a:lnTo>
                        <a:lnTo>
                          <a:pt x="9" y="88"/>
                        </a:lnTo>
                        <a:lnTo>
                          <a:pt x="0" y="50"/>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2" name="Freeform 336"/>
                  <p:cNvSpPr>
                    <a:spLocks noChangeArrowheads="1"/>
                  </p:cNvSpPr>
                  <p:nvPr/>
                </p:nvSpPr>
                <p:spPr bwMode="auto">
                  <a:xfrm>
                    <a:off x="3062818" y="1369422"/>
                    <a:ext cx="924983" cy="715433"/>
                  </a:xfrm>
                  <a:custGeom>
                    <a:avLst/>
                    <a:gdLst/>
                    <a:ahLst/>
                    <a:cxnLst>
                      <a:cxn ang="0">
                        <a:pos x="111" y="0"/>
                      </a:cxn>
                      <a:cxn ang="0">
                        <a:pos x="201" y="25"/>
                      </a:cxn>
                      <a:cxn ang="0">
                        <a:pos x="268" y="42"/>
                      </a:cxn>
                      <a:cxn ang="0">
                        <a:pos x="302" y="50"/>
                      </a:cxn>
                      <a:cxn ang="0">
                        <a:pos x="336" y="55"/>
                      </a:cxn>
                      <a:cxn ang="0">
                        <a:pos x="381" y="64"/>
                      </a:cxn>
                      <a:cxn ang="0">
                        <a:pos x="437" y="75"/>
                      </a:cxn>
                      <a:cxn ang="0">
                        <a:pos x="401" y="338"/>
                      </a:cxn>
                      <a:cxn ang="0">
                        <a:pos x="233" y="300"/>
                      </a:cxn>
                      <a:cxn ang="0">
                        <a:pos x="209" y="317"/>
                      </a:cxn>
                      <a:cxn ang="0">
                        <a:pos x="178" y="291"/>
                      </a:cxn>
                      <a:cxn ang="0">
                        <a:pos x="151" y="317"/>
                      </a:cxn>
                      <a:cxn ang="0">
                        <a:pos x="127" y="295"/>
                      </a:cxn>
                      <a:cxn ang="0">
                        <a:pos x="57" y="291"/>
                      </a:cxn>
                      <a:cxn ang="0">
                        <a:pos x="66" y="248"/>
                      </a:cxn>
                      <a:cxn ang="0">
                        <a:pos x="16" y="246"/>
                      </a:cxn>
                      <a:cxn ang="0">
                        <a:pos x="12" y="219"/>
                      </a:cxn>
                      <a:cxn ang="0">
                        <a:pos x="21" y="194"/>
                      </a:cxn>
                      <a:cxn ang="0">
                        <a:pos x="9" y="170"/>
                      </a:cxn>
                      <a:cxn ang="0">
                        <a:pos x="10" y="104"/>
                      </a:cxn>
                      <a:cxn ang="0">
                        <a:pos x="0" y="54"/>
                      </a:cxn>
                      <a:cxn ang="0">
                        <a:pos x="6" y="35"/>
                      </a:cxn>
                      <a:cxn ang="0">
                        <a:pos x="29" y="42"/>
                      </a:cxn>
                      <a:cxn ang="0">
                        <a:pos x="51" y="72"/>
                      </a:cxn>
                      <a:cxn ang="0">
                        <a:pos x="95" y="79"/>
                      </a:cxn>
                      <a:cxn ang="0">
                        <a:pos x="106" y="103"/>
                      </a:cxn>
                      <a:cxn ang="0">
                        <a:pos x="85" y="103"/>
                      </a:cxn>
                      <a:cxn ang="0">
                        <a:pos x="82" y="124"/>
                      </a:cxn>
                      <a:cxn ang="0">
                        <a:pos x="95" y="127"/>
                      </a:cxn>
                      <a:cxn ang="0">
                        <a:pos x="99" y="148"/>
                      </a:cxn>
                      <a:cxn ang="0">
                        <a:pos x="74" y="164"/>
                      </a:cxn>
                      <a:cxn ang="0">
                        <a:pos x="74" y="177"/>
                      </a:cxn>
                      <a:cxn ang="0">
                        <a:pos x="103" y="177"/>
                      </a:cxn>
                      <a:cxn ang="0">
                        <a:pos x="111" y="141"/>
                      </a:cxn>
                      <a:cxn ang="0">
                        <a:pos x="133" y="119"/>
                      </a:cxn>
                      <a:cxn ang="0">
                        <a:pos x="106" y="62"/>
                      </a:cxn>
                      <a:cxn ang="0">
                        <a:pos x="123" y="43"/>
                      </a:cxn>
                      <a:cxn ang="0">
                        <a:pos x="111" y="0"/>
                      </a:cxn>
                    </a:cxnLst>
                    <a:rect l="0" t="0" r="r" b="b"/>
                    <a:pathLst>
                      <a:path w="437" h="338">
                        <a:moveTo>
                          <a:pt x="111" y="0"/>
                        </a:moveTo>
                        <a:lnTo>
                          <a:pt x="201" y="25"/>
                        </a:lnTo>
                        <a:lnTo>
                          <a:pt x="268" y="42"/>
                        </a:lnTo>
                        <a:lnTo>
                          <a:pt x="302" y="50"/>
                        </a:lnTo>
                        <a:lnTo>
                          <a:pt x="336" y="55"/>
                        </a:lnTo>
                        <a:lnTo>
                          <a:pt x="381" y="64"/>
                        </a:lnTo>
                        <a:lnTo>
                          <a:pt x="437" y="75"/>
                        </a:lnTo>
                        <a:lnTo>
                          <a:pt x="401" y="338"/>
                        </a:lnTo>
                        <a:lnTo>
                          <a:pt x="233" y="300"/>
                        </a:lnTo>
                        <a:lnTo>
                          <a:pt x="209" y="317"/>
                        </a:lnTo>
                        <a:lnTo>
                          <a:pt x="178" y="291"/>
                        </a:lnTo>
                        <a:lnTo>
                          <a:pt x="151" y="317"/>
                        </a:lnTo>
                        <a:lnTo>
                          <a:pt x="127" y="295"/>
                        </a:lnTo>
                        <a:lnTo>
                          <a:pt x="57" y="291"/>
                        </a:lnTo>
                        <a:lnTo>
                          <a:pt x="66" y="248"/>
                        </a:lnTo>
                        <a:lnTo>
                          <a:pt x="16" y="246"/>
                        </a:lnTo>
                        <a:lnTo>
                          <a:pt x="12" y="219"/>
                        </a:lnTo>
                        <a:lnTo>
                          <a:pt x="21" y="194"/>
                        </a:lnTo>
                        <a:lnTo>
                          <a:pt x="9" y="170"/>
                        </a:lnTo>
                        <a:lnTo>
                          <a:pt x="10" y="104"/>
                        </a:lnTo>
                        <a:lnTo>
                          <a:pt x="0" y="54"/>
                        </a:lnTo>
                        <a:lnTo>
                          <a:pt x="6" y="35"/>
                        </a:lnTo>
                        <a:lnTo>
                          <a:pt x="29" y="42"/>
                        </a:lnTo>
                        <a:lnTo>
                          <a:pt x="51" y="72"/>
                        </a:lnTo>
                        <a:lnTo>
                          <a:pt x="95" y="79"/>
                        </a:lnTo>
                        <a:lnTo>
                          <a:pt x="106" y="103"/>
                        </a:lnTo>
                        <a:lnTo>
                          <a:pt x="85" y="103"/>
                        </a:lnTo>
                        <a:lnTo>
                          <a:pt x="82" y="124"/>
                        </a:lnTo>
                        <a:lnTo>
                          <a:pt x="95" y="127"/>
                        </a:lnTo>
                        <a:lnTo>
                          <a:pt x="99" y="148"/>
                        </a:lnTo>
                        <a:lnTo>
                          <a:pt x="74" y="164"/>
                        </a:lnTo>
                        <a:lnTo>
                          <a:pt x="74" y="177"/>
                        </a:lnTo>
                        <a:lnTo>
                          <a:pt x="103" y="177"/>
                        </a:lnTo>
                        <a:lnTo>
                          <a:pt x="111" y="141"/>
                        </a:lnTo>
                        <a:lnTo>
                          <a:pt x="133" y="119"/>
                        </a:lnTo>
                        <a:lnTo>
                          <a:pt x="106" y="62"/>
                        </a:lnTo>
                        <a:lnTo>
                          <a:pt x="123" y="43"/>
                        </a:lnTo>
                        <a:lnTo>
                          <a:pt x="111" y="0"/>
                        </a:lnTo>
                        <a:close/>
                      </a:path>
                    </a:pathLst>
                  </a:custGeom>
                  <a:solidFill>
                    <a:srgbClr val="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3" name="Freeform 337"/>
                  <p:cNvSpPr>
                    <a:spLocks noChangeArrowheads="1"/>
                  </p:cNvSpPr>
                  <p:nvPr/>
                </p:nvSpPr>
                <p:spPr bwMode="auto">
                  <a:xfrm>
                    <a:off x="2844800" y="1885888"/>
                    <a:ext cx="1151467" cy="931333"/>
                  </a:xfrm>
                  <a:custGeom>
                    <a:avLst/>
                    <a:gdLst/>
                    <a:ahLst/>
                    <a:cxnLst>
                      <a:cxn ang="0">
                        <a:pos x="119" y="0"/>
                      </a:cxn>
                      <a:cxn ang="0">
                        <a:pos x="103" y="10"/>
                      </a:cxn>
                      <a:cxn ang="0">
                        <a:pos x="92" y="48"/>
                      </a:cxn>
                      <a:cxn ang="0">
                        <a:pos x="83" y="81"/>
                      </a:cxn>
                      <a:cxn ang="0">
                        <a:pos x="76" y="106"/>
                      </a:cxn>
                      <a:cxn ang="0">
                        <a:pos x="66" y="135"/>
                      </a:cxn>
                      <a:cxn ang="0">
                        <a:pos x="55" y="165"/>
                      </a:cxn>
                      <a:cxn ang="0">
                        <a:pos x="41" y="195"/>
                      </a:cxn>
                      <a:cxn ang="0">
                        <a:pos x="21" y="232"/>
                      </a:cxn>
                      <a:cxn ang="0">
                        <a:pos x="0" y="266"/>
                      </a:cxn>
                      <a:cxn ang="0">
                        <a:pos x="0" y="343"/>
                      </a:cxn>
                      <a:cxn ang="0">
                        <a:pos x="305" y="409"/>
                      </a:cxn>
                      <a:cxn ang="0">
                        <a:pos x="446" y="440"/>
                      </a:cxn>
                      <a:cxn ang="0">
                        <a:pos x="475" y="288"/>
                      </a:cxn>
                      <a:cxn ang="0">
                        <a:pos x="493" y="274"/>
                      </a:cxn>
                      <a:cxn ang="0">
                        <a:pos x="476" y="240"/>
                      </a:cxn>
                      <a:cxn ang="0">
                        <a:pos x="485" y="206"/>
                      </a:cxn>
                      <a:cxn ang="0">
                        <a:pos x="544" y="147"/>
                      </a:cxn>
                      <a:cxn ang="0">
                        <a:pos x="504" y="93"/>
                      </a:cxn>
                      <a:cxn ang="0">
                        <a:pos x="334" y="56"/>
                      </a:cxn>
                      <a:cxn ang="0">
                        <a:pos x="311" y="72"/>
                      </a:cxn>
                      <a:cxn ang="0">
                        <a:pos x="280" y="45"/>
                      </a:cxn>
                      <a:cxn ang="0">
                        <a:pos x="254" y="73"/>
                      </a:cxn>
                      <a:cxn ang="0">
                        <a:pos x="227" y="45"/>
                      </a:cxn>
                      <a:cxn ang="0">
                        <a:pos x="160" y="47"/>
                      </a:cxn>
                      <a:cxn ang="0">
                        <a:pos x="169" y="4"/>
                      </a:cxn>
                      <a:cxn ang="0">
                        <a:pos x="119" y="0"/>
                      </a:cxn>
                    </a:cxnLst>
                    <a:rect l="0" t="0" r="r" b="b"/>
                    <a:pathLst>
                      <a:path w="544" h="440">
                        <a:moveTo>
                          <a:pt x="119" y="0"/>
                        </a:moveTo>
                        <a:lnTo>
                          <a:pt x="103" y="10"/>
                        </a:lnTo>
                        <a:lnTo>
                          <a:pt x="92" y="48"/>
                        </a:lnTo>
                        <a:lnTo>
                          <a:pt x="83" y="81"/>
                        </a:lnTo>
                        <a:lnTo>
                          <a:pt x="76" y="106"/>
                        </a:lnTo>
                        <a:lnTo>
                          <a:pt x="66" y="135"/>
                        </a:lnTo>
                        <a:lnTo>
                          <a:pt x="55" y="165"/>
                        </a:lnTo>
                        <a:lnTo>
                          <a:pt x="41" y="195"/>
                        </a:lnTo>
                        <a:lnTo>
                          <a:pt x="21" y="232"/>
                        </a:lnTo>
                        <a:lnTo>
                          <a:pt x="0" y="266"/>
                        </a:lnTo>
                        <a:lnTo>
                          <a:pt x="0" y="343"/>
                        </a:lnTo>
                        <a:lnTo>
                          <a:pt x="305" y="409"/>
                        </a:lnTo>
                        <a:lnTo>
                          <a:pt x="446" y="440"/>
                        </a:lnTo>
                        <a:lnTo>
                          <a:pt x="475" y="288"/>
                        </a:lnTo>
                        <a:lnTo>
                          <a:pt x="493" y="274"/>
                        </a:lnTo>
                        <a:lnTo>
                          <a:pt x="476" y="240"/>
                        </a:lnTo>
                        <a:lnTo>
                          <a:pt x="485" y="206"/>
                        </a:lnTo>
                        <a:lnTo>
                          <a:pt x="544" y="147"/>
                        </a:lnTo>
                        <a:lnTo>
                          <a:pt x="504" y="93"/>
                        </a:lnTo>
                        <a:lnTo>
                          <a:pt x="334" y="56"/>
                        </a:lnTo>
                        <a:lnTo>
                          <a:pt x="311" y="72"/>
                        </a:lnTo>
                        <a:lnTo>
                          <a:pt x="280" y="45"/>
                        </a:lnTo>
                        <a:lnTo>
                          <a:pt x="254" y="73"/>
                        </a:lnTo>
                        <a:lnTo>
                          <a:pt x="227" y="45"/>
                        </a:lnTo>
                        <a:lnTo>
                          <a:pt x="160" y="47"/>
                        </a:lnTo>
                        <a:lnTo>
                          <a:pt x="169" y="4"/>
                        </a:lnTo>
                        <a:lnTo>
                          <a:pt x="119" y="0"/>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4" name="Freeform 338"/>
                  <p:cNvSpPr>
                    <a:spLocks noChangeArrowheads="1"/>
                  </p:cNvSpPr>
                  <p:nvPr/>
                </p:nvSpPr>
                <p:spPr bwMode="auto">
                  <a:xfrm>
                    <a:off x="2753785" y="2607671"/>
                    <a:ext cx="1212849" cy="1979084"/>
                  </a:xfrm>
                  <a:custGeom>
                    <a:avLst/>
                    <a:gdLst/>
                    <a:ahLst/>
                    <a:cxnLst>
                      <a:cxn ang="0">
                        <a:pos x="44" y="0"/>
                      </a:cxn>
                      <a:cxn ang="0">
                        <a:pos x="307" y="55"/>
                      </a:cxn>
                      <a:cxn ang="0">
                        <a:pos x="249" y="330"/>
                      </a:cxn>
                      <a:cxn ang="0">
                        <a:pos x="547" y="750"/>
                      </a:cxn>
                      <a:cxn ang="0">
                        <a:pos x="573" y="803"/>
                      </a:cxn>
                      <a:cxn ang="0">
                        <a:pos x="546" y="828"/>
                      </a:cxn>
                      <a:cxn ang="0">
                        <a:pos x="527" y="874"/>
                      </a:cxn>
                      <a:cxn ang="0">
                        <a:pos x="510" y="902"/>
                      </a:cxn>
                      <a:cxn ang="0">
                        <a:pos x="528" y="926"/>
                      </a:cxn>
                      <a:cxn ang="0">
                        <a:pos x="498" y="935"/>
                      </a:cxn>
                      <a:cxn ang="0">
                        <a:pos x="323" y="929"/>
                      </a:cxn>
                      <a:cxn ang="0">
                        <a:pos x="313" y="874"/>
                      </a:cxn>
                      <a:cxn ang="0">
                        <a:pos x="281" y="833"/>
                      </a:cxn>
                      <a:cxn ang="0">
                        <a:pos x="260" y="820"/>
                      </a:cxn>
                      <a:cxn ang="0">
                        <a:pos x="254" y="791"/>
                      </a:cxn>
                      <a:cxn ang="0">
                        <a:pos x="234" y="775"/>
                      </a:cxn>
                      <a:cxn ang="0">
                        <a:pos x="216" y="757"/>
                      </a:cxn>
                      <a:cxn ang="0">
                        <a:pos x="211" y="734"/>
                      </a:cxn>
                      <a:cxn ang="0">
                        <a:pos x="193" y="719"/>
                      </a:cxn>
                      <a:cxn ang="0">
                        <a:pos x="166" y="727"/>
                      </a:cxn>
                      <a:cxn ang="0">
                        <a:pos x="135" y="716"/>
                      </a:cxn>
                      <a:cxn ang="0">
                        <a:pos x="135" y="705"/>
                      </a:cxn>
                      <a:cxn ang="0">
                        <a:pos x="135" y="678"/>
                      </a:cxn>
                      <a:cxn ang="0">
                        <a:pos x="122" y="651"/>
                      </a:cxn>
                      <a:cxn ang="0">
                        <a:pos x="121" y="627"/>
                      </a:cxn>
                      <a:cxn ang="0">
                        <a:pos x="107" y="606"/>
                      </a:cxn>
                      <a:cxn ang="0">
                        <a:pos x="111" y="586"/>
                      </a:cxn>
                      <a:cxn ang="0">
                        <a:pos x="73" y="538"/>
                      </a:cxn>
                      <a:cxn ang="0">
                        <a:pos x="73" y="512"/>
                      </a:cxn>
                      <a:cxn ang="0">
                        <a:pos x="93" y="501"/>
                      </a:cxn>
                      <a:cxn ang="0">
                        <a:pos x="93" y="484"/>
                      </a:cxn>
                      <a:cxn ang="0">
                        <a:pos x="73" y="479"/>
                      </a:cxn>
                      <a:cxn ang="0">
                        <a:pos x="65" y="453"/>
                      </a:cxn>
                      <a:cxn ang="0">
                        <a:pos x="54" y="407"/>
                      </a:cxn>
                      <a:cxn ang="0">
                        <a:pos x="82" y="432"/>
                      </a:cxn>
                      <a:cxn ang="0">
                        <a:pos x="72" y="401"/>
                      </a:cxn>
                      <a:cxn ang="0">
                        <a:pos x="93" y="401"/>
                      </a:cxn>
                      <a:cxn ang="0">
                        <a:pos x="93" y="377"/>
                      </a:cxn>
                      <a:cxn ang="0">
                        <a:pos x="72" y="362"/>
                      </a:cxn>
                      <a:cxn ang="0">
                        <a:pos x="62" y="383"/>
                      </a:cxn>
                      <a:cxn ang="0">
                        <a:pos x="44" y="375"/>
                      </a:cxn>
                      <a:cxn ang="0">
                        <a:pos x="7" y="271"/>
                      </a:cxn>
                      <a:cxn ang="0">
                        <a:pos x="16" y="195"/>
                      </a:cxn>
                      <a:cxn ang="0">
                        <a:pos x="0" y="153"/>
                      </a:cxn>
                      <a:cxn ang="0">
                        <a:pos x="8" y="121"/>
                      </a:cxn>
                      <a:cxn ang="0">
                        <a:pos x="27" y="115"/>
                      </a:cxn>
                      <a:cxn ang="0">
                        <a:pos x="44" y="62"/>
                      </a:cxn>
                      <a:cxn ang="0">
                        <a:pos x="44" y="0"/>
                      </a:cxn>
                    </a:cxnLst>
                    <a:rect l="0" t="0" r="r" b="b"/>
                    <a:pathLst>
                      <a:path w="573" h="935">
                        <a:moveTo>
                          <a:pt x="44" y="0"/>
                        </a:moveTo>
                        <a:lnTo>
                          <a:pt x="307" y="55"/>
                        </a:lnTo>
                        <a:lnTo>
                          <a:pt x="249" y="330"/>
                        </a:lnTo>
                        <a:lnTo>
                          <a:pt x="547" y="750"/>
                        </a:lnTo>
                        <a:lnTo>
                          <a:pt x="573" y="803"/>
                        </a:lnTo>
                        <a:lnTo>
                          <a:pt x="546" y="828"/>
                        </a:lnTo>
                        <a:lnTo>
                          <a:pt x="527" y="874"/>
                        </a:lnTo>
                        <a:lnTo>
                          <a:pt x="510" y="902"/>
                        </a:lnTo>
                        <a:lnTo>
                          <a:pt x="528" y="926"/>
                        </a:lnTo>
                        <a:lnTo>
                          <a:pt x="498" y="935"/>
                        </a:lnTo>
                        <a:lnTo>
                          <a:pt x="323" y="929"/>
                        </a:lnTo>
                        <a:lnTo>
                          <a:pt x="313" y="874"/>
                        </a:lnTo>
                        <a:lnTo>
                          <a:pt x="281" y="833"/>
                        </a:lnTo>
                        <a:lnTo>
                          <a:pt x="260" y="820"/>
                        </a:lnTo>
                        <a:lnTo>
                          <a:pt x="254" y="791"/>
                        </a:lnTo>
                        <a:lnTo>
                          <a:pt x="234" y="775"/>
                        </a:lnTo>
                        <a:lnTo>
                          <a:pt x="216" y="757"/>
                        </a:lnTo>
                        <a:lnTo>
                          <a:pt x="211" y="734"/>
                        </a:lnTo>
                        <a:lnTo>
                          <a:pt x="193" y="719"/>
                        </a:lnTo>
                        <a:lnTo>
                          <a:pt x="166" y="727"/>
                        </a:lnTo>
                        <a:lnTo>
                          <a:pt x="135" y="716"/>
                        </a:lnTo>
                        <a:lnTo>
                          <a:pt x="135" y="705"/>
                        </a:lnTo>
                        <a:lnTo>
                          <a:pt x="135" y="678"/>
                        </a:lnTo>
                        <a:lnTo>
                          <a:pt x="122" y="651"/>
                        </a:lnTo>
                        <a:lnTo>
                          <a:pt x="121" y="627"/>
                        </a:lnTo>
                        <a:lnTo>
                          <a:pt x="107" y="606"/>
                        </a:lnTo>
                        <a:lnTo>
                          <a:pt x="111" y="586"/>
                        </a:lnTo>
                        <a:lnTo>
                          <a:pt x="73" y="538"/>
                        </a:lnTo>
                        <a:lnTo>
                          <a:pt x="73" y="512"/>
                        </a:lnTo>
                        <a:lnTo>
                          <a:pt x="93" y="501"/>
                        </a:lnTo>
                        <a:lnTo>
                          <a:pt x="93" y="484"/>
                        </a:lnTo>
                        <a:lnTo>
                          <a:pt x="73" y="479"/>
                        </a:lnTo>
                        <a:lnTo>
                          <a:pt x="65" y="453"/>
                        </a:lnTo>
                        <a:lnTo>
                          <a:pt x="54" y="407"/>
                        </a:lnTo>
                        <a:lnTo>
                          <a:pt x="82" y="432"/>
                        </a:lnTo>
                        <a:lnTo>
                          <a:pt x="72" y="401"/>
                        </a:lnTo>
                        <a:lnTo>
                          <a:pt x="93" y="401"/>
                        </a:lnTo>
                        <a:lnTo>
                          <a:pt x="93" y="377"/>
                        </a:lnTo>
                        <a:lnTo>
                          <a:pt x="72" y="362"/>
                        </a:lnTo>
                        <a:lnTo>
                          <a:pt x="62" y="383"/>
                        </a:lnTo>
                        <a:lnTo>
                          <a:pt x="44" y="375"/>
                        </a:lnTo>
                        <a:lnTo>
                          <a:pt x="7" y="271"/>
                        </a:lnTo>
                        <a:lnTo>
                          <a:pt x="16" y="195"/>
                        </a:lnTo>
                        <a:lnTo>
                          <a:pt x="0" y="153"/>
                        </a:lnTo>
                        <a:lnTo>
                          <a:pt x="8" y="121"/>
                        </a:lnTo>
                        <a:lnTo>
                          <a:pt x="27" y="115"/>
                        </a:lnTo>
                        <a:lnTo>
                          <a:pt x="44" y="62"/>
                        </a:lnTo>
                        <a:lnTo>
                          <a:pt x="44" y="0"/>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5" name="Freeform 339"/>
                  <p:cNvSpPr>
                    <a:spLocks noChangeArrowheads="1"/>
                  </p:cNvSpPr>
                  <p:nvPr/>
                </p:nvSpPr>
                <p:spPr bwMode="auto">
                  <a:xfrm>
                    <a:off x="3280834" y="2730438"/>
                    <a:ext cx="920751" cy="1462617"/>
                  </a:xfrm>
                  <a:custGeom>
                    <a:avLst/>
                    <a:gdLst/>
                    <a:ahLst/>
                    <a:cxnLst>
                      <a:cxn ang="0">
                        <a:pos x="56" y="0"/>
                      </a:cxn>
                      <a:cxn ang="0">
                        <a:pos x="0" y="274"/>
                      </a:cxn>
                      <a:cxn ang="0">
                        <a:pos x="297" y="691"/>
                      </a:cxn>
                      <a:cxn ang="0">
                        <a:pos x="314" y="673"/>
                      </a:cxn>
                      <a:cxn ang="0">
                        <a:pos x="314" y="590"/>
                      </a:cxn>
                      <a:cxn ang="0">
                        <a:pos x="349" y="597"/>
                      </a:cxn>
                      <a:cxn ang="0">
                        <a:pos x="388" y="343"/>
                      </a:cxn>
                      <a:cxn ang="0">
                        <a:pos x="413" y="172"/>
                      </a:cxn>
                      <a:cxn ang="0">
                        <a:pos x="421" y="119"/>
                      </a:cxn>
                      <a:cxn ang="0">
                        <a:pos x="435" y="74"/>
                      </a:cxn>
                      <a:cxn ang="0">
                        <a:pos x="240" y="41"/>
                      </a:cxn>
                      <a:cxn ang="0">
                        <a:pos x="56" y="0"/>
                      </a:cxn>
                    </a:cxnLst>
                    <a:rect l="0" t="0" r="r" b="b"/>
                    <a:pathLst>
                      <a:path w="435" h="691">
                        <a:moveTo>
                          <a:pt x="56" y="0"/>
                        </a:moveTo>
                        <a:lnTo>
                          <a:pt x="0" y="274"/>
                        </a:lnTo>
                        <a:lnTo>
                          <a:pt x="297" y="691"/>
                        </a:lnTo>
                        <a:lnTo>
                          <a:pt x="314" y="673"/>
                        </a:lnTo>
                        <a:lnTo>
                          <a:pt x="314" y="590"/>
                        </a:lnTo>
                        <a:lnTo>
                          <a:pt x="349" y="597"/>
                        </a:lnTo>
                        <a:lnTo>
                          <a:pt x="388" y="343"/>
                        </a:lnTo>
                        <a:lnTo>
                          <a:pt x="413" y="172"/>
                        </a:lnTo>
                        <a:lnTo>
                          <a:pt x="421" y="119"/>
                        </a:lnTo>
                        <a:lnTo>
                          <a:pt x="435" y="74"/>
                        </a:lnTo>
                        <a:lnTo>
                          <a:pt x="240" y="41"/>
                        </a:lnTo>
                        <a:lnTo>
                          <a:pt x="56" y="0"/>
                        </a:lnTo>
                        <a:close/>
                      </a:path>
                    </a:pathLst>
                  </a:custGeom>
                  <a:solidFill>
                    <a:srgbClr val="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3030FF"/>
                      </a:solidFill>
                      <a:effectLst/>
                      <a:uLnTx/>
                      <a:uFillTx/>
                      <a:latin typeface="Arial" panose="020B0604020202020204" pitchFamily="34" charset="0"/>
                      <a:ea typeface="+mn-ea"/>
                      <a:cs typeface="Arial" panose="020B0604020202020204" pitchFamily="34" charset="0"/>
                    </a:endParaRPr>
                  </a:p>
                </p:txBody>
              </p:sp>
              <p:sp>
                <p:nvSpPr>
                  <p:cNvPr id="166" name="Freeform 340"/>
                  <p:cNvSpPr>
                    <a:spLocks noChangeArrowheads="1"/>
                  </p:cNvSpPr>
                  <p:nvPr/>
                </p:nvSpPr>
                <p:spPr bwMode="auto">
                  <a:xfrm>
                    <a:off x="3784600" y="1521821"/>
                    <a:ext cx="831851" cy="1420283"/>
                  </a:xfrm>
                  <a:custGeom>
                    <a:avLst/>
                    <a:gdLst/>
                    <a:ahLst/>
                    <a:cxnLst>
                      <a:cxn ang="0">
                        <a:pos x="96" y="0"/>
                      </a:cxn>
                      <a:cxn ang="0">
                        <a:pos x="60" y="262"/>
                      </a:cxn>
                      <a:cxn ang="0">
                        <a:pos x="97" y="319"/>
                      </a:cxn>
                      <a:cxn ang="0">
                        <a:pos x="39" y="378"/>
                      </a:cxn>
                      <a:cxn ang="0">
                        <a:pos x="31" y="417"/>
                      </a:cxn>
                      <a:cxn ang="0">
                        <a:pos x="47" y="445"/>
                      </a:cxn>
                      <a:cxn ang="0">
                        <a:pos x="31" y="460"/>
                      </a:cxn>
                      <a:cxn ang="0">
                        <a:pos x="0" y="612"/>
                      </a:cxn>
                      <a:cxn ang="0">
                        <a:pos x="187" y="646"/>
                      </a:cxn>
                      <a:cxn ang="0">
                        <a:pos x="364" y="671"/>
                      </a:cxn>
                      <a:cxn ang="0">
                        <a:pos x="383" y="532"/>
                      </a:cxn>
                      <a:cxn ang="0">
                        <a:pos x="393" y="456"/>
                      </a:cxn>
                      <a:cxn ang="0">
                        <a:pos x="375" y="429"/>
                      </a:cxn>
                      <a:cxn ang="0">
                        <a:pos x="335" y="436"/>
                      </a:cxn>
                      <a:cxn ang="0">
                        <a:pos x="282" y="442"/>
                      </a:cxn>
                      <a:cxn ang="0">
                        <a:pos x="272" y="380"/>
                      </a:cxn>
                      <a:cxn ang="0">
                        <a:pos x="208" y="330"/>
                      </a:cxn>
                      <a:cxn ang="0">
                        <a:pos x="217" y="298"/>
                      </a:cxn>
                      <a:cxn ang="0">
                        <a:pos x="223" y="241"/>
                      </a:cxn>
                      <a:cxn ang="0">
                        <a:pos x="141" y="118"/>
                      </a:cxn>
                      <a:cxn ang="0">
                        <a:pos x="152" y="10"/>
                      </a:cxn>
                      <a:cxn ang="0">
                        <a:pos x="96" y="0"/>
                      </a:cxn>
                    </a:cxnLst>
                    <a:rect l="0" t="0" r="r" b="b"/>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rgbClr val="009E47"/>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7" name="Freeform 341"/>
                  <p:cNvSpPr>
                    <a:spLocks noChangeArrowheads="1"/>
                  </p:cNvSpPr>
                  <p:nvPr/>
                </p:nvSpPr>
                <p:spPr bwMode="auto">
                  <a:xfrm>
                    <a:off x="4040718" y="2887071"/>
                    <a:ext cx="766233" cy="1047751"/>
                  </a:xfrm>
                  <a:custGeom>
                    <a:avLst/>
                    <a:gdLst/>
                    <a:ahLst/>
                    <a:cxnLst>
                      <a:cxn ang="0">
                        <a:pos x="67" y="0"/>
                      </a:cxn>
                      <a:cxn ang="0">
                        <a:pos x="246" y="26"/>
                      </a:cxn>
                      <a:cxn ang="0">
                        <a:pos x="233" y="120"/>
                      </a:cxn>
                      <a:cxn ang="0">
                        <a:pos x="362" y="134"/>
                      </a:cxn>
                      <a:cxn ang="0">
                        <a:pos x="327" y="495"/>
                      </a:cxn>
                      <a:cxn ang="0">
                        <a:pos x="0" y="458"/>
                      </a:cxn>
                      <a:cxn ang="0">
                        <a:pos x="34" y="228"/>
                      </a:cxn>
                      <a:cxn ang="0">
                        <a:pos x="67" y="0"/>
                      </a:cxn>
                    </a:cxnLst>
                    <a:rect l="0" t="0" r="r" b="b"/>
                    <a:pathLst>
                      <a:path w="362" h="495">
                        <a:moveTo>
                          <a:pt x="67" y="0"/>
                        </a:moveTo>
                        <a:lnTo>
                          <a:pt x="246" y="26"/>
                        </a:lnTo>
                        <a:lnTo>
                          <a:pt x="233" y="120"/>
                        </a:lnTo>
                        <a:lnTo>
                          <a:pt x="362" y="134"/>
                        </a:lnTo>
                        <a:lnTo>
                          <a:pt x="327" y="495"/>
                        </a:lnTo>
                        <a:lnTo>
                          <a:pt x="0" y="458"/>
                        </a:lnTo>
                        <a:lnTo>
                          <a:pt x="34" y="228"/>
                        </a:lnTo>
                        <a:lnTo>
                          <a:pt x="67" y="0"/>
                        </a:lnTo>
                        <a:close/>
                      </a:path>
                    </a:pathLst>
                  </a:custGeom>
                  <a:solidFill>
                    <a:srgbClr val="3737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8" name="Freeform 342"/>
                  <p:cNvSpPr>
                    <a:spLocks noChangeArrowheads="1"/>
                  </p:cNvSpPr>
                  <p:nvPr/>
                </p:nvSpPr>
                <p:spPr bwMode="auto">
                  <a:xfrm>
                    <a:off x="4076701" y="1548664"/>
                    <a:ext cx="1443567" cy="950384"/>
                  </a:xfrm>
                  <a:custGeom>
                    <a:avLst/>
                    <a:gdLst/>
                    <a:ahLst/>
                    <a:cxnLst>
                      <a:cxn ang="0">
                        <a:pos x="11" y="0"/>
                      </a:cxn>
                      <a:cxn ang="0">
                        <a:pos x="146" y="19"/>
                      </a:cxn>
                      <a:cxn ang="0">
                        <a:pos x="226" y="30"/>
                      </a:cxn>
                      <a:cxn ang="0">
                        <a:pos x="332" y="41"/>
                      </a:cxn>
                      <a:cxn ang="0">
                        <a:pos x="431" y="52"/>
                      </a:cxn>
                      <a:cxn ang="0">
                        <a:pos x="602" y="65"/>
                      </a:cxn>
                      <a:cxn ang="0">
                        <a:pos x="682" y="71"/>
                      </a:cxn>
                      <a:cxn ang="0">
                        <a:pos x="679" y="438"/>
                      </a:cxn>
                      <a:cxn ang="0">
                        <a:pos x="262" y="400"/>
                      </a:cxn>
                      <a:cxn ang="0">
                        <a:pos x="253" y="449"/>
                      </a:cxn>
                      <a:cxn ang="0">
                        <a:pos x="237" y="425"/>
                      </a:cxn>
                      <a:cxn ang="0">
                        <a:pos x="200" y="429"/>
                      </a:cxn>
                      <a:cxn ang="0">
                        <a:pos x="143" y="438"/>
                      </a:cxn>
                      <a:cxn ang="0">
                        <a:pos x="134" y="375"/>
                      </a:cxn>
                      <a:cxn ang="0">
                        <a:pos x="69" y="326"/>
                      </a:cxn>
                      <a:cxn ang="0">
                        <a:pos x="78" y="277"/>
                      </a:cxn>
                      <a:cxn ang="0">
                        <a:pos x="85" y="238"/>
                      </a:cxn>
                      <a:cxn ang="0">
                        <a:pos x="0" y="113"/>
                      </a:cxn>
                      <a:cxn ang="0">
                        <a:pos x="11" y="0"/>
                      </a:cxn>
                    </a:cxnLst>
                    <a:rect l="0" t="0" r="r" b="b"/>
                    <a:pathLst>
                      <a:path w="682" h="449">
                        <a:moveTo>
                          <a:pt x="11" y="0"/>
                        </a:moveTo>
                        <a:lnTo>
                          <a:pt x="146" y="19"/>
                        </a:lnTo>
                        <a:lnTo>
                          <a:pt x="226" y="30"/>
                        </a:lnTo>
                        <a:lnTo>
                          <a:pt x="332" y="41"/>
                        </a:lnTo>
                        <a:lnTo>
                          <a:pt x="431" y="52"/>
                        </a:lnTo>
                        <a:lnTo>
                          <a:pt x="602" y="65"/>
                        </a:lnTo>
                        <a:lnTo>
                          <a:pt x="682" y="71"/>
                        </a:lnTo>
                        <a:lnTo>
                          <a:pt x="679" y="438"/>
                        </a:lnTo>
                        <a:lnTo>
                          <a:pt x="262" y="400"/>
                        </a:lnTo>
                        <a:lnTo>
                          <a:pt x="253" y="449"/>
                        </a:lnTo>
                        <a:lnTo>
                          <a:pt x="237" y="425"/>
                        </a:lnTo>
                        <a:lnTo>
                          <a:pt x="200" y="429"/>
                        </a:lnTo>
                        <a:lnTo>
                          <a:pt x="143" y="438"/>
                        </a:lnTo>
                        <a:lnTo>
                          <a:pt x="134" y="375"/>
                        </a:lnTo>
                        <a:lnTo>
                          <a:pt x="69" y="326"/>
                        </a:lnTo>
                        <a:lnTo>
                          <a:pt x="78" y="277"/>
                        </a:lnTo>
                        <a:lnTo>
                          <a:pt x="85" y="238"/>
                        </a:lnTo>
                        <a:lnTo>
                          <a:pt x="0" y="113"/>
                        </a:lnTo>
                        <a:lnTo>
                          <a:pt x="11" y="0"/>
                        </a:lnTo>
                        <a:close/>
                      </a:path>
                    </a:pathLst>
                  </a:custGeom>
                  <a:solidFill>
                    <a:srgbClr val="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9" name="Freeform 343"/>
                  <p:cNvSpPr>
                    <a:spLocks noChangeArrowheads="1"/>
                  </p:cNvSpPr>
                  <p:nvPr/>
                </p:nvSpPr>
                <p:spPr bwMode="auto">
                  <a:xfrm>
                    <a:off x="4527551" y="2374838"/>
                    <a:ext cx="986367" cy="853017"/>
                  </a:xfrm>
                  <a:custGeom>
                    <a:avLst/>
                    <a:gdLst/>
                    <a:ahLst/>
                    <a:cxnLst>
                      <a:cxn ang="0">
                        <a:pos x="45" y="0"/>
                      </a:cxn>
                      <a:cxn ang="0">
                        <a:pos x="28" y="149"/>
                      </a:cxn>
                      <a:cxn ang="0">
                        <a:pos x="0" y="365"/>
                      </a:cxn>
                      <a:cxn ang="0">
                        <a:pos x="135" y="378"/>
                      </a:cxn>
                      <a:cxn ang="0">
                        <a:pos x="450" y="403"/>
                      </a:cxn>
                      <a:cxn ang="0">
                        <a:pos x="466" y="41"/>
                      </a:cxn>
                      <a:cxn ang="0">
                        <a:pos x="45" y="0"/>
                      </a:cxn>
                    </a:cxnLst>
                    <a:rect l="0" t="0" r="r" b="b"/>
                    <a:pathLst>
                      <a:path w="466" h="403">
                        <a:moveTo>
                          <a:pt x="45" y="0"/>
                        </a:moveTo>
                        <a:lnTo>
                          <a:pt x="28" y="149"/>
                        </a:lnTo>
                        <a:lnTo>
                          <a:pt x="0" y="365"/>
                        </a:lnTo>
                        <a:lnTo>
                          <a:pt x="135" y="378"/>
                        </a:lnTo>
                        <a:lnTo>
                          <a:pt x="450" y="403"/>
                        </a:lnTo>
                        <a:lnTo>
                          <a:pt x="466" y="41"/>
                        </a:lnTo>
                        <a:lnTo>
                          <a:pt x="45" y="0"/>
                        </a:lnTo>
                        <a:close/>
                      </a:path>
                    </a:pathLst>
                  </a:custGeom>
                  <a:noFill/>
                  <a:ln w="3175">
                    <a:no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0" name="Freeform 344"/>
                  <p:cNvSpPr>
                    <a:spLocks noChangeArrowheads="1"/>
                  </p:cNvSpPr>
                  <p:nvPr/>
                </p:nvSpPr>
                <p:spPr bwMode="auto">
                  <a:xfrm>
                    <a:off x="4726518" y="3170705"/>
                    <a:ext cx="1028700" cy="808567"/>
                  </a:xfrm>
                  <a:custGeom>
                    <a:avLst/>
                    <a:gdLst/>
                    <a:ahLst/>
                    <a:cxnLst>
                      <a:cxn ang="0">
                        <a:pos x="41" y="0"/>
                      </a:cxn>
                      <a:cxn ang="0">
                        <a:pos x="16" y="230"/>
                      </a:cxn>
                      <a:cxn ang="0">
                        <a:pos x="0" y="362"/>
                      </a:cxn>
                      <a:cxn ang="0">
                        <a:pos x="244" y="375"/>
                      </a:cxn>
                      <a:cxn ang="0">
                        <a:pos x="475" y="382"/>
                      </a:cxn>
                      <a:cxn ang="0">
                        <a:pos x="482" y="203"/>
                      </a:cxn>
                      <a:cxn ang="0">
                        <a:pos x="486" y="29"/>
                      </a:cxn>
                      <a:cxn ang="0">
                        <a:pos x="353" y="26"/>
                      </a:cxn>
                      <a:cxn ang="0">
                        <a:pos x="41" y="0"/>
                      </a:cxn>
                    </a:cxnLst>
                    <a:rect l="0" t="0" r="r" b="b"/>
                    <a:pathLst>
                      <a:path w="486" h="382">
                        <a:moveTo>
                          <a:pt x="41" y="0"/>
                        </a:moveTo>
                        <a:lnTo>
                          <a:pt x="16" y="230"/>
                        </a:lnTo>
                        <a:lnTo>
                          <a:pt x="0" y="362"/>
                        </a:lnTo>
                        <a:lnTo>
                          <a:pt x="244" y="375"/>
                        </a:lnTo>
                        <a:lnTo>
                          <a:pt x="475" y="382"/>
                        </a:lnTo>
                        <a:lnTo>
                          <a:pt x="482" y="203"/>
                        </a:lnTo>
                        <a:lnTo>
                          <a:pt x="486" y="29"/>
                        </a:lnTo>
                        <a:lnTo>
                          <a:pt x="353" y="26"/>
                        </a:lnTo>
                        <a:lnTo>
                          <a:pt x="41" y="0"/>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1" name="Freeform 345"/>
                  <p:cNvSpPr>
                    <a:spLocks noChangeArrowheads="1"/>
                  </p:cNvSpPr>
                  <p:nvPr/>
                </p:nvSpPr>
                <p:spPr bwMode="auto">
                  <a:xfrm>
                    <a:off x="3801533" y="3850155"/>
                    <a:ext cx="933451" cy="1092200"/>
                  </a:xfrm>
                  <a:custGeom>
                    <a:avLst/>
                    <a:gdLst/>
                    <a:ahLst/>
                    <a:cxnLst>
                      <a:cxn ang="0">
                        <a:pos x="113" y="0"/>
                      </a:cxn>
                      <a:cxn ang="0">
                        <a:pos x="103" y="68"/>
                      </a:cxn>
                      <a:cxn ang="0">
                        <a:pos x="65" y="60"/>
                      </a:cxn>
                      <a:cxn ang="0">
                        <a:pos x="68" y="146"/>
                      </a:cxn>
                      <a:cxn ang="0">
                        <a:pos x="51" y="163"/>
                      </a:cxn>
                      <a:cxn ang="0">
                        <a:pos x="77" y="216"/>
                      </a:cxn>
                      <a:cxn ang="0">
                        <a:pos x="51" y="240"/>
                      </a:cxn>
                      <a:cxn ang="0">
                        <a:pos x="35" y="278"/>
                      </a:cxn>
                      <a:cxn ang="0">
                        <a:pos x="13" y="315"/>
                      </a:cxn>
                      <a:cxn ang="0">
                        <a:pos x="29" y="338"/>
                      </a:cxn>
                      <a:cxn ang="0">
                        <a:pos x="3" y="347"/>
                      </a:cxn>
                      <a:cxn ang="0">
                        <a:pos x="0" y="381"/>
                      </a:cxn>
                      <a:cxn ang="0">
                        <a:pos x="248" y="514"/>
                      </a:cxn>
                      <a:cxn ang="0">
                        <a:pos x="388" y="516"/>
                      </a:cxn>
                      <a:cxn ang="0">
                        <a:pos x="441" y="40"/>
                      </a:cxn>
                      <a:cxn ang="0">
                        <a:pos x="113" y="0"/>
                      </a:cxn>
                    </a:cxnLst>
                    <a:rect l="0" t="0" r="r" b="b"/>
                    <a:pathLst>
                      <a:path w="441" h="516">
                        <a:moveTo>
                          <a:pt x="113" y="0"/>
                        </a:moveTo>
                        <a:lnTo>
                          <a:pt x="103" y="68"/>
                        </a:lnTo>
                        <a:lnTo>
                          <a:pt x="65" y="60"/>
                        </a:lnTo>
                        <a:lnTo>
                          <a:pt x="68" y="146"/>
                        </a:lnTo>
                        <a:lnTo>
                          <a:pt x="51" y="163"/>
                        </a:lnTo>
                        <a:lnTo>
                          <a:pt x="77" y="216"/>
                        </a:lnTo>
                        <a:lnTo>
                          <a:pt x="51" y="240"/>
                        </a:lnTo>
                        <a:lnTo>
                          <a:pt x="35" y="278"/>
                        </a:lnTo>
                        <a:lnTo>
                          <a:pt x="13" y="315"/>
                        </a:lnTo>
                        <a:lnTo>
                          <a:pt x="29" y="338"/>
                        </a:lnTo>
                        <a:lnTo>
                          <a:pt x="3" y="347"/>
                        </a:lnTo>
                        <a:lnTo>
                          <a:pt x="0" y="381"/>
                        </a:lnTo>
                        <a:lnTo>
                          <a:pt x="248" y="514"/>
                        </a:lnTo>
                        <a:lnTo>
                          <a:pt x="388" y="516"/>
                        </a:lnTo>
                        <a:lnTo>
                          <a:pt x="441" y="40"/>
                        </a:lnTo>
                        <a:lnTo>
                          <a:pt x="113" y="0"/>
                        </a:lnTo>
                        <a:close/>
                      </a:path>
                    </a:pathLst>
                  </a:custGeom>
                  <a:solidFill>
                    <a:srgbClr val="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2" name="Freeform 346"/>
                  <p:cNvSpPr>
                    <a:spLocks noChangeArrowheads="1"/>
                  </p:cNvSpPr>
                  <p:nvPr/>
                </p:nvSpPr>
                <p:spPr bwMode="auto">
                  <a:xfrm>
                    <a:off x="4616451" y="3928471"/>
                    <a:ext cx="986367" cy="1037167"/>
                  </a:xfrm>
                  <a:custGeom>
                    <a:avLst/>
                    <a:gdLst/>
                    <a:ahLst/>
                    <a:cxnLst>
                      <a:cxn ang="0">
                        <a:pos x="56" y="0"/>
                      </a:cxn>
                      <a:cxn ang="0">
                        <a:pos x="466" y="19"/>
                      </a:cxn>
                      <a:cxn ang="0">
                        <a:pos x="446" y="451"/>
                      </a:cxn>
                      <a:cxn ang="0">
                        <a:pos x="314" y="445"/>
                      </a:cxn>
                      <a:cxn ang="0">
                        <a:pos x="188" y="440"/>
                      </a:cxn>
                      <a:cxn ang="0">
                        <a:pos x="188" y="457"/>
                      </a:cxn>
                      <a:cxn ang="0">
                        <a:pos x="84" y="457"/>
                      </a:cxn>
                      <a:cxn ang="0">
                        <a:pos x="78" y="490"/>
                      </a:cxn>
                      <a:cxn ang="0">
                        <a:pos x="0" y="479"/>
                      </a:cxn>
                      <a:cxn ang="0">
                        <a:pos x="44" y="113"/>
                      </a:cxn>
                      <a:cxn ang="0">
                        <a:pos x="56" y="0"/>
                      </a:cxn>
                    </a:cxnLst>
                    <a:rect l="0" t="0" r="r" b="b"/>
                    <a:pathLst>
                      <a:path w="466" h="490">
                        <a:moveTo>
                          <a:pt x="56" y="0"/>
                        </a:moveTo>
                        <a:lnTo>
                          <a:pt x="466" y="19"/>
                        </a:lnTo>
                        <a:lnTo>
                          <a:pt x="446" y="451"/>
                        </a:lnTo>
                        <a:lnTo>
                          <a:pt x="314" y="445"/>
                        </a:lnTo>
                        <a:lnTo>
                          <a:pt x="188" y="440"/>
                        </a:lnTo>
                        <a:lnTo>
                          <a:pt x="188" y="457"/>
                        </a:lnTo>
                        <a:lnTo>
                          <a:pt x="84" y="457"/>
                        </a:lnTo>
                        <a:lnTo>
                          <a:pt x="78" y="490"/>
                        </a:lnTo>
                        <a:lnTo>
                          <a:pt x="0" y="479"/>
                        </a:lnTo>
                        <a:lnTo>
                          <a:pt x="44" y="113"/>
                        </a:lnTo>
                        <a:lnTo>
                          <a:pt x="56" y="0"/>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73" name="Freeform 347"/>
                  <p:cNvSpPr>
                    <a:spLocks noChangeArrowheads="1"/>
                  </p:cNvSpPr>
                  <p:nvPr/>
                </p:nvSpPr>
                <p:spPr bwMode="auto">
                  <a:xfrm>
                    <a:off x="5001684" y="4074482"/>
                    <a:ext cx="2008716" cy="1962151"/>
                  </a:xfrm>
                  <a:custGeom>
                    <a:avLst/>
                    <a:gdLst/>
                    <a:ahLst/>
                    <a:cxnLst>
                      <a:cxn ang="0">
                        <a:pos x="276" y="0"/>
                      </a:cxn>
                      <a:cxn ang="0">
                        <a:pos x="485" y="8"/>
                      </a:cxn>
                      <a:cxn ang="0">
                        <a:pos x="485" y="176"/>
                      </a:cxn>
                      <a:cxn ang="0">
                        <a:pos x="592" y="223"/>
                      </a:cxn>
                      <a:cxn ang="0">
                        <a:pos x="621" y="208"/>
                      </a:cxn>
                      <a:cxn ang="0">
                        <a:pos x="691" y="243"/>
                      </a:cxn>
                      <a:cxn ang="0">
                        <a:pos x="734" y="241"/>
                      </a:cxn>
                      <a:cxn ang="0">
                        <a:pos x="814" y="205"/>
                      </a:cxn>
                      <a:cxn ang="0">
                        <a:pos x="861" y="239"/>
                      </a:cxn>
                      <a:cxn ang="0">
                        <a:pos x="902" y="249"/>
                      </a:cxn>
                      <a:cxn ang="0">
                        <a:pos x="902" y="386"/>
                      </a:cxn>
                      <a:cxn ang="0">
                        <a:pos x="949" y="471"/>
                      </a:cxn>
                      <a:cxn ang="0">
                        <a:pos x="937" y="587"/>
                      </a:cxn>
                      <a:cxn ang="0">
                        <a:pos x="886" y="635"/>
                      </a:cxn>
                      <a:cxn ang="0">
                        <a:pos x="875" y="591"/>
                      </a:cxn>
                      <a:cxn ang="0">
                        <a:pos x="861" y="611"/>
                      </a:cxn>
                      <a:cxn ang="0">
                        <a:pos x="871" y="638"/>
                      </a:cxn>
                      <a:cxn ang="0">
                        <a:pos x="780" y="709"/>
                      </a:cxn>
                      <a:cxn ang="0">
                        <a:pos x="757" y="712"/>
                      </a:cxn>
                      <a:cxn ang="0">
                        <a:pos x="710" y="747"/>
                      </a:cxn>
                      <a:cxn ang="0">
                        <a:pos x="710" y="766"/>
                      </a:cxn>
                      <a:cxn ang="0">
                        <a:pos x="695" y="770"/>
                      </a:cxn>
                      <a:cxn ang="0">
                        <a:pos x="706" y="794"/>
                      </a:cxn>
                      <a:cxn ang="0">
                        <a:pos x="681" y="828"/>
                      </a:cxn>
                      <a:cxn ang="0">
                        <a:pos x="695" y="878"/>
                      </a:cxn>
                      <a:cxn ang="0">
                        <a:pos x="710" y="896"/>
                      </a:cxn>
                      <a:cxn ang="0">
                        <a:pos x="706" y="927"/>
                      </a:cxn>
                      <a:cxn ang="0">
                        <a:pos x="670" y="927"/>
                      </a:cxn>
                      <a:cxn ang="0">
                        <a:pos x="636" y="912"/>
                      </a:cxn>
                      <a:cxn ang="0">
                        <a:pos x="613" y="916"/>
                      </a:cxn>
                      <a:cxn ang="0">
                        <a:pos x="540" y="889"/>
                      </a:cxn>
                      <a:cxn ang="0">
                        <a:pos x="507" y="783"/>
                      </a:cxn>
                      <a:cxn ang="0">
                        <a:pos x="456" y="732"/>
                      </a:cxn>
                      <a:cxn ang="0">
                        <a:pos x="411" y="638"/>
                      </a:cxn>
                      <a:cxn ang="0">
                        <a:pos x="389" y="630"/>
                      </a:cxn>
                      <a:cxn ang="0">
                        <a:pos x="366" y="606"/>
                      </a:cxn>
                      <a:cxn ang="0">
                        <a:pos x="342" y="606"/>
                      </a:cxn>
                      <a:cxn ang="0">
                        <a:pos x="306" y="598"/>
                      </a:cxn>
                      <a:cxn ang="0">
                        <a:pos x="280" y="606"/>
                      </a:cxn>
                      <a:cxn ang="0">
                        <a:pos x="260" y="652"/>
                      </a:cxn>
                      <a:cxn ang="0">
                        <a:pos x="233" y="660"/>
                      </a:cxn>
                      <a:cxn ang="0">
                        <a:pos x="172" y="624"/>
                      </a:cxn>
                      <a:cxn ang="0">
                        <a:pos x="137" y="581"/>
                      </a:cxn>
                      <a:cxn ang="0">
                        <a:pos x="131" y="526"/>
                      </a:cxn>
                      <a:cxn ang="0">
                        <a:pos x="105" y="491"/>
                      </a:cxn>
                      <a:cxn ang="0">
                        <a:pos x="45" y="440"/>
                      </a:cxn>
                      <a:cxn ang="0">
                        <a:pos x="0" y="387"/>
                      </a:cxn>
                      <a:cxn ang="0">
                        <a:pos x="0" y="365"/>
                      </a:cxn>
                      <a:cxn ang="0">
                        <a:pos x="145" y="366"/>
                      </a:cxn>
                      <a:cxn ang="0">
                        <a:pos x="260" y="377"/>
                      </a:cxn>
                      <a:cxn ang="0">
                        <a:pos x="276" y="0"/>
                      </a:cxn>
                    </a:cxnLst>
                    <a:rect l="0" t="0" r="r" b="b"/>
                    <a:pathLst>
                      <a:path w="949" h="927">
                        <a:moveTo>
                          <a:pt x="276" y="0"/>
                        </a:moveTo>
                        <a:lnTo>
                          <a:pt x="485" y="8"/>
                        </a:lnTo>
                        <a:lnTo>
                          <a:pt x="485" y="176"/>
                        </a:lnTo>
                        <a:lnTo>
                          <a:pt x="592" y="223"/>
                        </a:lnTo>
                        <a:lnTo>
                          <a:pt x="621" y="208"/>
                        </a:lnTo>
                        <a:lnTo>
                          <a:pt x="691" y="243"/>
                        </a:lnTo>
                        <a:lnTo>
                          <a:pt x="734" y="241"/>
                        </a:lnTo>
                        <a:lnTo>
                          <a:pt x="814" y="205"/>
                        </a:lnTo>
                        <a:lnTo>
                          <a:pt x="861" y="239"/>
                        </a:lnTo>
                        <a:lnTo>
                          <a:pt x="902" y="249"/>
                        </a:lnTo>
                        <a:lnTo>
                          <a:pt x="902" y="386"/>
                        </a:lnTo>
                        <a:lnTo>
                          <a:pt x="949" y="471"/>
                        </a:lnTo>
                        <a:lnTo>
                          <a:pt x="937" y="587"/>
                        </a:lnTo>
                        <a:lnTo>
                          <a:pt x="886" y="635"/>
                        </a:lnTo>
                        <a:lnTo>
                          <a:pt x="875" y="591"/>
                        </a:lnTo>
                        <a:lnTo>
                          <a:pt x="861" y="611"/>
                        </a:lnTo>
                        <a:lnTo>
                          <a:pt x="871" y="638"/>
                        </a:lnTo>
                        <a:lnTo>
                          <a:pt x="780" y="709"/>
                        </a:lnTo>
                        <a:lnTo>
                          <a:pt x="757" y="712"/>
                        </a:lnTo>
                        <a:lnTo>
                          <a:pt x="710" y="747"/>
                        </a:lnTo>
                        <a:lnTo>
                          <a:pt x="710" y="766"/>
                        </a:lnTo>
                        <a:lnTo>
                          <a:pt x="695" y="770"/>
                        </a:lnTo>
                        <a:lnTo>
                          <a:pt x="706" y="794"/>
                        </a:lnTo>
                        <a:lnTo>
                          <a:pt x="681" y="828"/>
                        </a:lnTo>
                        <a:lnTo>
                          <a:pt x="695" y="878"/>
                        </a:lnTo>
                        <a:lnTo>
                          <a:pt x="710" y="896"/>
                        </a:lnTo>
                        <a:lnTo>
                          <a:pt x="706" y="927"/>
                        </a:lnTo>
                        <a:lnTo>
                          <a:pt x="670" y="927"/>
                        </a:lnTo>
                        <a:lnTo>
                          <a:pt x="636" y="912"/>
                        </a:lnTo>
                        <a:lnTo>
                          <a:pt x="613" y="916"/>
                        </a:lnTo>
                        <a:lnTo>
                          <a:pt x="540" y="889"/>
                        </a:lnTo>
                        <a:lnTo>
                          <a:pt x="507" y="783"/>
                        </a:lnTo>
                        <a:lnTo>
                          <a:pt x="456" y="732"/>
                        </a:lnTo>
                        <a:lnTo>
                          <a:pt x="411" y="638"/>
                        </a:lnTo>
                        <a:lnTo>
                          <a:pt x="389" y="630"/>
                        </a:lnTo>
                        <a:lnTo>
                          <a:pt x="366" y="606"/>
                        </a:lnTo>
                        <a:lnTo>
                          <a:pt x="342" y="606"/>
                        </a:lnTo>
                        <a:lnTo>
                          <a:pt x="306" y="598"/>
                        </a:lnTo>
                        <a:lnTo>
                          <a:pt x="280" y="606"/>
                        </a:lnTo>
                        <a:lnTo>
                          <a:pt x="260" y="652"/>
                        </a:lnTo>
                        <a:lnTo>
                          <a:pt x="233" y="660"/>
                        </a:lnTo>
                        <a:lnTo>
                          <a:pt x="172" y="624"/>
                        </a:lnTo>
                        <a:lnTo>
                          <a:pt x="137" y="581"/>
                        </a:lnTo>
                        <a:lnTo>
                          <a:pt x="131" y="526"/>
                        </a:lnTo>
                        <a:lnTo>
                          <a:pt x="105" y="491"/>
                        </a:lnTo>
                        <a:lnTo>
                          <a:pt x="45" y="440"/>
                        </a:lnTo>
                        <a:lnTo>
                          <a:pt x="0" y="387"/>
                        </a:lnTo>
                        <a:lnTo>
                          <a:pt x="0" y="365"/>
                        </a:lnTo>
                        <a:lnTo>
                          <a:pt x="145" y="366"/>
                        </a:lnTo>
                        <a:lnTo>
                          <a:pt x="260" y="377"/>
                        </a:lnTo>
                        <a:lnTo>
                          <a:pt x="276" y="0"/>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4" name="Freeform 348"/>
                  <p:cNvSpPr>
                    <a:spLocks noChangeArrowheads="1"/>
                  </p:cNvSpPr>
                  <p:nvPr/>
                </p:nvSpPr>
                <p:spPr bwMode="auto">
                  <a:xfrm>
                    <a:off x="5513918" y="1693271"/>
                    <a:ext cx="967316" cy="594784"/>
                  </a:xfrm>
                  <a:custGeom>
                    <a:avLst/>
                    <a:gdLst/>
                    <a:ahLst/>
                    <a:cxnLst>
                      <a:cxn ang="0">
                        <a:pos x="1" y="0"/>
                      </a:cxn>
                      <a:cxn ang="0">
                        <a:pos x="384" y="9"/>
                      </a:cxn>
                      <a:cxn ang="0">
                        <a:pos x="412" y="91"/>
                      </a:cxn>
                      <a:cxn ang="0">
                        <a:pos x="438" y="155"/>
                      </a:cxn>
                      <a:cxn ang="0">
                        <a:pos x="457" y="258"/>
                      </a:cxn>
                      <a:cxn ang="0">
                        <a:pos x="446" y="281"/>
                      </a:cxn>
                      <a:cxn ang="0">
                        <a:pos x="304" y="278"/>
                      </a:cxn>
                      <a:cxn ang="0">
                        <a:pos x="0" y="273"/>
                      </a:cxn>
                      <a:cxn ang="0">
                        <a:pos x="1" y="0"/>
                      </a:cxn>
                    </a:cxnLst>
                    <a:rect l="0" t="0" r="r" b="b"/>
                    <a:pathLst>
                      <a:path w="457" h="281">
                        <a:moveTo>
                          <a:pt x="1" y="0"/>
                        </a:moveTo>
                        <a:lnTo>
                          <a:pt x="384" y="9"/>
                        </a:lnTo>
                        <a:lnTo>
                          <a:pt x="412" y="91"/>
                        </a:lnTo>
                        <a:lnTo>
                          <a:pt x="438" y="155"/>
                        </a:lnTo>
                        <a:lnTo>
                          <a:pt x="457" y="258"/>
                        </a:lnTo>
                        <a:lnTo>
                          <a:pt x="446" y="281"/>
                        </a:lnTo>
                        <a:lnTo>
                          <a:pt x="304" y="278"/>
                        </a:lnTo>
                        <a:lnTo>
                          <a:pt x="0" y="273"/>
                        </a:lnTo>
                        <a:lnTo>
                          <a:pt x="1" y="0"/>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5" name="Freeform 349"/>
                  <p:cNvSpPr>
                    <a:spLocks noChangeArrowheads="1"/>
                  </p:cNvSpPr>
                  <p:nvPr/>
                </p:nvSpPr>
                <p:spPr bwMode="auto">
                  <a:xfrm>
                    <a:off x="5488517" y="2264772"/>
                    <a:ext cx="1016000" cy="700617"/>
                  </a:xfrm>
                  <a:custGeom>
                    <a:avLst/>
                    <a:gdLst/>
                    <a:ahLst/>
                    <a:cxnLst>
                      <a:cxn ang="0">
                        <a:pos x="8" y="0"/>
                      </a:cxn>
                      <a:cxn ang="0">
                        <a:pos x="7" y="128"/>
                      </a:cxn>
                      <a:cxn ang="0">
                        <a:pos x="0" y="278"/>
                      </a:cxn>
                      <a:cxn ang="0">
                        <a:pos x="348" y="283"/>
                      </a:cxn>
                      <a:cxn ang="0">
                        <a:pos x="385" y="304"/>
                      </a:cxn>
                      <a:cxn ang="0">
                        <a:pos x="410" y="277"/>
                      </a:cxn>
                      <a:cxn ang="0">
                        <a:pos x="480" y="331"/>
                      </a:cxn>
                      <a:cxn ang="0">
                        <a:pos x="470" y="274"/>
                      </a:cxn>
                      <a:cxn ang="0">
                        <a:pos x="476" y="229"/>
                      </a:cxn>
                      <a:cxn ang="0">
                        <a:pos x="480" y="80"/>
                      </a:cxn>
                      <a:cxn ang="0">
                        <a:pos x="449" y="48"/>
                      </a:cxn>
                      <a:cxn ang="0">
                        <a:pos x="462" y="7"/>
                      </a:cxn>
                      <a:cxn ang="0">
                        <a:pos x="233" y="4"/>
                      </a:cxn>
                      <a:cxn ang="0">
                        <a:pos x="8" y="0"/>
                      </a:cxn>
                    </a:cxnLst>
                    <a:rect l="0" t="0" r="r" b="b"/>
                    <a:pathLst>
                      <a:path w="480" h="331">
                        <a:moveTo>
                          <a:pt x="8" y="0"/>
                        </a:moveTo>
                        <a:lnTo>
                          <a:pt x="7" y="128"/>
                        </a:lnTo>
                        <a:lnTo>
                          <a:pt x="0" y="278"/>
                        </a:lnTo>
                        <a:lnTo>
                          <a:pt x="348" y="283"/>
                        </a:lnTo>
                        <a:lnTo>
                          <a:pt x="385" y="304"/>
                        </a:lnTo>
                        <a:lnTo>
                          <a:pt x="410" y="277"/>
                        </a:lnTo>
                        <a:lnTo>
                          <a:pt x="480" y="331"/>
                        </a:lnTo>
                        <a:lnTo>
                          <a:pt x="470" y="274"/>
                        </a:lnTo>
                        <a:lnTo>
                          <a:pt x="476" y="229"/>
                        </a:lnTo>
                        <a:lnTo>
                          <a:pt x="480" y="80"/>
                        </a:lnTo>
                        <a:lnTo>
                          <a:pt x="449" y="48"/>
                        </a:lnTo>
                        <a:lnTo>
                          <a:pt x="462" y="7"/>
                        </a:lnTo>
                        <a:lnTo>
                          <a:pt x="233" y="4"/>
                        </a:lnTo>
                        <a:lnTo>
                          <a:pt x="8" y="0"/>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6" name="Freeform 350"/>
                  <p:cNvSpPr>
                    <a:spLocks noChangeArrowheads="1"/>
                  </p:cNvSpPr>
                  <p:nvPr/>
                </p:nvSpPr>
                <p:spPr bwMode="auto">
                  <a:xfrm>
                    <a:off x="5473701" y="2844737"/>
                    <a:ext cx="1208617" cy="577851"/>
                  </a:xfrm>
                  <a:custGeom>
                    <a:avLst/>
                    <a:gdLst/>
                    <a:ahLst/>
                    <a:cxnLst>
                      <a:cxn ang="0">
                        <a:pos x="6" y="0"/>
                      </a:cxn>
                      <a:cxn ang="0">
                        <a:pos x="0" y="180"/>
                      </a:cxn>
                      <a:cxn ang="0">
                        <a:pos x="129" y="184"/>
                      </a:cxn>
                      <a:cxn ang="0">
                        <a:pos x="127" y="273"/>
                      </a:cxn>
                      <a:cxn ang="0">
                        <a:pos x="302" y="270"/>
                      </a:cxn>
                      <a:cxn ang="0">
                        <a:pos x="458" y="267"/>
                      </a:cxn>
                      <a:cxn ang="0">
                        <a:pos x="571" y="270"/>
                      </a:cxn>
                      <a:cxn ang="0">
                        <a:pos x="536" y="193"/>
                      </a:cxn>
                      <a:cxn ang="0">
                        <a:pos x="511" y="122"/>
                      </a:cxn>
                      <a:cxn ang="0">
                        <a:pos x="485" y="49"/>
                      </a:cxn>
                      <a:cxn ang="0">
                        <a:pos x="420" y="3"/>
                      </a:cxn>
                      <a:cxn ang="0">
                        <a:pos x="391" y="29"/>
                      </a:cxn>
                      <a:cxn ang="0">
                        <a:pos x="355" y="9"/>
                      </a:cxn>
                      <a:cxn ang="0">
                        <a:pos x="199" y="4"/>
                      </a:cxn>
                      <a:cxn ang="0">
                        <a:pos x="6" y="0"/>
                      </a:cxn>
                    </a:cxnLst>
                    <a:rect l="0" t="0" r="r" b="b"/>
                    <a:pathLst>
                      <a:path w="571" h="273">
                        <a:moveTo>
                          <a:pt x="6" y="0"/>
                        </a:moveTo>
                        <a:lnTo>
                          <a:pt x="0" y="180"/>
                        </a:lnTo>
                        <a:lnTo>
                          <a:pt x="129" y="184"/>
                        </a:lnTo>
                        <a:lnTo>
                          <a:pt x="127" y="273"/>
                        </a:lnTo>
                        <a:lnTo>
                          <a:pt x="302" y="270"/>
                        </a:lnTo>
                        <a:lnTo>
                          <a:pt x="458" y="267"/>
                        </a:lnTo>
                        <a:lnTo>
                          <a:pt x="571" y="270"/>
                        </a:lnTo>
                        <a:lnTo>
                          <a:pt x="536" y="193"/>
                        </a:lnTo>
                        <a:lnTo>
                          <a:pt x="511" y="122"/>
                        </a:lnTo>
                        <a:lnTo>
                          <a:pt x="485" y="49"/>
                        </a:lnTo>
                        <a:lnTo>
                          <a:pt x="420" y="3"/>
                        </a:lnTo>
                        <a:lnTo>
                          <a:pt x="391" y="29"/>
                        </a:lnTo>
                        <a:lnTo>
                          <a:pt x="355" y="9"/>
                        </a:lnTo>
                        <a:lnTo>
                          <a:pt x="199" y="4"/>
                        </a:lnTo>
                        <a:lnTo>
                          <a:pt x="6" y="0"/>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7" name="Freeform 351"/>
                  <p:cNvSpPr>
                    <a:spLocks noChangeArrowheads="1"/>
                  </p:cNvSpPr>
                  <p:nvPr/>
                </p:nvSpPr>
                <p:spPr bwMode="auto">
                  <a:xfrm>
                    <a:off x="5731934" y="3405655"/>
                    <a:ext cx="1064684" cy="575733"/>
                  </a:xfrm>
                  <a:custGeom>
                    <a:avLst/>
                    <a:gdLst/>
                    <a:ahLst/>
                    <a:cxnLst>
                      <a:cxn ang="0">
                        <a:pos x="5" y="4"/>
                      </a:cxn>
                      <a:cxn ang="0">
                        <a:pos x="4" y="160"/>
                      </a:cxn>
                      <a:cxn ang="0">
                        <a:pos x="0" y="270"/>
                      </a:cxn>
                      <a:cxn ang="0">
                        <a:pos x="503" y="272"/>
                      </a:cxn>
                      <a:cxn ang="0">
                        <a:pos x="493" y="131"/>
                      </a:cxn>
                      <a:cxn ang="0">
                        <a:pos x="493" y="78"/>
                      </a:cxn>
                      <a:cxn ang="0">
                        <a:pos x="453" y="45"/>
                      </a:cxn>
                      <a:cxn ang="0">
                        <a:pos x="465" y="16"/>
                      </a:cxn>
                      <a:cxn ang="0">
                        <a:pos x="446" y="0"/>
                      </a:cxn>
                      <a:cxn ang="0">
                        <a:pos x="219" y="4"/>
                      </a:cxn>
                      <a:cxn ang="0">
                        <a:pos x="5" y="4"/>
                      </a:cxn>
                    </a:cxnLst>
                    <a:rect l="0" t="0" r="r" b="b"/>
                    <a:pathLst>
                      <a:path w="503" h="272">
                        <a:moveTo>
                          <a:pt x="5" y="4"/>
                        </a:moveTo>
                        <a:lnTo>
                          <a:pt x="4" y="160"/>
                        </a:lnTo>
                        <a:lnTo>
                          <a:pt x="0" y="270"/>
                        </a:lnTo>
                        <a:lnTo>
                          <a:pt x="503" y="272"/>
                        </a:lnTo>
                        <a:lnTo>
                          <a:pt x="493" y="131"/>
                        </a:lnTo>
                        <a:lnTo>
                          <a:pt x="493" y="78"/>
                        </a:lnTo>
                        <a:lnTo>
                          <a:pt x="453" y="45"/>
                        </a:lnTo>
                        <a:lnTo>
                          <a:pt x="465" y="16"/>
                        </a:lnTo>
                        <a:lnTo>
                          <a:pt x="446" y="0"/>
                        </a:lnTo>
                        <a:lnTo>
                          <a:pt x="219" y="4"/>
                        </a:lnTo>
                        <a:lnTo>
                          <a:pt x="5" y="4"/>
                        </a:lnTo>
                        <a:close/>
                      </a:path>
                    </a:pathLst>
                  </a:custGeom>
                  <a:solidFill>
                    <a:srgbClr val="3737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8" name="Freeform 352"/>
                  <p:cNvSpPr>
                    <a:spLocks noChangeArrowheads="1"/>
                  </p:cNvSpPr>
                  <p:nvPr/>
                </p:nvSpPr>
                <p:spPr bwMode="auto">
                  <a:xfrm>
                    <a:off x="5590118" y="3964455"/>
                    <a:ext cx="1240367" cy="635000"/>
                  </a:xfrm>
                  <a:custGeom>
                    <a:avLst/>
                    <a:gdLst/>
                    <a:ahLst/>
                    <a:cxnLst>
                      <a:cxn ang="0">
                        <a:pos x="4" y="0"/>
                      </a:cxn>
                      <a:cxn ang="0">
                        <a:pos x="0" y="55"/>
                      </a:cxn>
                      <a:cxn ang="0">
                        <a:pos x="207" y="61"/>
                      </a:cxn>
                      <a:cxn ang="0">
                        <a:pos x="209" y="232"/>
                      </a:cxn>
                      <a:cxn ang="0">
                        <a:pos x="316" y="278"/>
                      </a:cxn>
                      <a:cxn ang="0">
                        <a:pos x="345" y="261"/>
                      </a:cxn>
                      <a:cxn ang="0">
                        <a:pos x="413" y="300"/>
                      </a:cxn>
                      <a:cxn ang="0">
                        <a:pos x="456" y="298"/>
                      </a:cxn>
                      <a:cxn ang="0">
                        <a:pos x="537" y="261"/>
                      </a:cxn>
                      <a:cxn ang="0">
                        <a:pos x="586" y="297"/>
                      </a:cxn>
                      <a:cxn ang="0">
                        <a:pos x="586" y="113"/>
                      </a:cxn>
                      <a:cxn ang="0">
                        <a:pos x="570" y="6"/>
                      </a:cxn>
                      <a:cxn ang="0">
                        <a:pos x="4" y="0"/>
                      </a:cxn>
                    </a:cxnLst>
                    <a:rect l="0" t="0" r="r" b="b"/>
                    <a:pathLst>
                      <a:path w="586" h="300">
                        <a:moveTo>
                          <a:pt x="4" y="0"/>
                        </a:moveTo>
                        <a:lnTo>
                          <a:pt x="0" y="55"/>
                        </a:lnTo>
                        <a:lnTo>
                          <a:pt x="207" y="61"/>
                        </a:lnTo>
                        <a:lnTo>
                          <a:pt x="209" y="232"/>
                        </a:lnTo>
                        <a:lnTo>
                          <a:pt x="316" y="278"/>
                        </a:lnTo>
                        <a:lnTo>
                          <a:pt x="345" y="261"/>
                        </a:lnTo>
                        <a:lnTo>
                          <a:pt x="413" y="300"/>
                        </a:lnTo>
                        <a:lnTo>
                          <a:pt x="456" y="298"/>
                        </a:lnTo>
                        <a:lnTo>
                          <a:pt x="537" y="261"/>
                        </a:lnTo>
                        <a:lnTo>
                          <a:pt x="586" y="297"/>
                        </a:lnTo>
                        <a:lnTo>
                          <a:pt x="586" y="113"/>
                        </a:lnTo>
                        <a:lnTo>
                          <a:pt x="570" y="6"/>
                        </a:lnTo>
                        <a:lnTo>
                          <a:pt x="4"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79" name="Freeform 353"/>
                  <p:cNvSpPr>
                    <a:spLocks noChangeArrowheads="1"/>
                  </p:cNvSpPr>
                  <p:nvPr/>
                </p:nvSpPr>
                <p:spPr bwMode="auto">
                  <a:xfrm>
                    <a:off x="6805084" y="3998322"/>
                    <a:ext cx="700616" cy="687916"/>
                  </a:xfrm>
                  <a:custGeom>
                    <a:avLst/>
                    <a:gdLst/>
                    <a:ahLst/>
                    <a:cxnLst>
                      <a:cxn ang="0">
                        <a:pos x="0" y="29"/>
                      </a:cxn>
                      <a:cxn ang="0">
                        <a:pos x="131" y="12"/>
                      </a:cxn>
                      <a:cxn ang="0">
                        <a:pos x="291" y="0"/>
                      </a:cxn>
                      <a:cxn ang="0">
                        <a:pos x="283" y="43"/>
                      </a:cxn>
                      <a:cxn ang="0">
                        <a:pos x="318" y="33"/>
                      </a:cxn>
                      <a:cxn ang="0">
                        <a:pos x="331" y="62"/>
                      </a:cxn>
                      <a:cxn ang="0">
                        <a:pos x="294" y="88"/>
                      </a:cxn>
                      <a:cxn ang="0">
                        <a:pos x="302" y="133"/>
                      </a:cxn>
                      <a:cxn ang="0">
                        <a:pos x="263" y="208"/>
                      </a:cxn>
                      <a:cxn ang="0">
                        <a:pos x="237" y="256"/>
                      </a:cxn>
                      <a:cxn ang="0">
                        <a:pos x="252" y="314"/>
                      </a:cxn>
                      <a:cxn ang="0">
                        <a:pos x="48" y="325"/>
                      </a:cxn>
                      <a:cxn ang="0">
                        <a:pos x="48" y="289"/>
                      </a:cxn>
                      <a:cxn ang="0">
                        <a:pos x="7" y="281"/>
                      </a:cxn>
                      <a:cxn ang="0">
                        <a:pos x="7" y="88"/>
                      </a:cxn>
                      <a:cxn ang="0">
                        <a:pos x="0" y="29"/>
                      </a:cxn>
                    </a:cxnLst>
                    <a:rect l="0" t="0" r="r" b="b"/>
                    <a:pathLst>
                      <a:path w="331" h="325">
                        <a:moveTo>
                          <a:pt x="0" y="29"/>
                        </a:moveTo>
                        <a:lnTo>
                          <a:pt x="131" y="12"/>
                        </a:lnTo>
                        <a:lnTo>
                          <a:pt x="291" y="0"/>
                        </a:lnTo>
                        <a:lnTo>
                          <a:pt x="283" y="43"/>
                        </a:lnTo>
                        <a:lnTo>
                          <a:pt x="318" y="33"/>
                        </a:lnTo>
                        <a:lnTo>
                          <a:pt x="331" y="62"/>
                        </a:lnTo>
                        <a:lnTo>
                          <a:pt x="294" y="88"/>
                        </a:lnTo>
                        <a:lnTo>
                          <a:pt x="302" y="133"/>
                        </a:lnTo>
                        <a:lnTo>
                          <a:pt x="263" y="208"/>
                        </a:lnTo>
                        <a:lnTo>
                          <a:pt x="237" y="256"/>
                        </a:lnTo>
                        <a:lnTo>
                          <a:pt x="252" y="314"/>
                        </a:lnTo>
                        <a:lnTo>
                          <a:pt x="48" y="325"/>
                        </a:lnTo>
                        <a:lnTo>
                          <a:pt x="48" y="289"/>
                        </a:lnTo>
                        <a:lnTo>
                          <a:pt x="7" y="281"/>
                        </a:lnTo>
                        <a:lnTo>
                          <a:pt x="7" y="88"/>
                        </a:lnTo>
                        <a:lnTo>
                          <a:pt x="0" y="29"/>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0" name="Freeform 354"/>
                  <p:cNvSpPr>
                    <a:spLocks noChangeArrowheads="1"/>
                  </p:cNvSpPr>
                  <p:nvPr/>
                </p:nvSpPr>
                <p:spPr bwMode="auto">
                  <a:xfrm>
                    <a:off x="6906685" y="4662955"/>
                    <a:ext cx="850900" cy="717549"/>
                  </a:xfrm>
                  <a:custGeom>
                    <a:avLst/>
                    <a:gdLst/>
                    <a:ahLst/>
                    <a:cxnLst>
                      <a:cxn ang="0">
                        <a:pos x="0" y="7"/>
                      </a:cxn>
                      <a:cxn ang="0">
                        <a:pos x="201" y="0"/>
                      </a:cxn>
                      <a:cxn ang="0">
                        <a:pos x="237" y="70"/>
                      </a:cxn>
                      <a:cxn ang="0">
                        <a:pos x="206" y="152"/>
                      </a:cxn>
                      <a:cxn ang="0">
                        <a:pos x="196" y="189"/>
                      </a:cxn>
                      <a:cxn ang="0">
                        <a:pos x="331" y="173"/>
                      </a:cxn>
                      <a:cxn ang="0">
                        <a:pos x="340" y="229"/>
                      </a:cxn>
                      <a:cxn ang="0">
                        <a:pos x="299" y="224"/>
                      </a:cxn>
                      <a:cxn ang="0">
                        <a:pos x="282" y="246"/>
                      </a:cxn>
                      <a:cxn ang="0">
                        <a:pos x="301" y="262"/>
                      </a:cxn>
                      <a:cxn ang="0">
                        <a:pos x="339" y="243"/>
                      </a:cxn>
                      <a:cxn ang="0">
                        <a:pos x="340" y="270"/>
                      </a:cxn>
                      <a:cxn ang="0">
                        <a:pos x="362" y="247"/>
                      </a:cxn>
                      <a:cxn ang="0">
                        <a:pos x="376" y="247"/>
                      </a:cxn>
                      <a:cxn ang="0">
                        <a:pos x="360" y="294"/>
                      </a:cxn>
                      <a:cxn ang="0">
                        <a:pos x="392" y="300"/>
                      </a:cxn>
                      <a:cxn ang="0">
                        <a:pos x="402" y="325"/>
                      </a:cxn>
                      <a:cxn ang="0">
                        <a:pos x="388" y="332"/>
                      </a:cxn>
                      <a:cxn ang="0">
                        <a:pos x="366" y="318"/>
                      </a:cxn>
                      <a:cxn ang="0">
                        <a:pos x="328" y="306"/>
                      </a:cxn>
                      <a:cxn ang="0">
                        <a:pos x="336" y="335"/>
                      </a:cxn>
                      <a:cxn ang="0">
                        <a:pos x="316" y="339"/>
                      </a:cxn>
                      <a:cxn ang="0">
                        <a:pos x="300" y="312"/>
                      </a:cxn>
                      <a:cxn ang="0">
                        <a:pos x="291" y="328"/>
                      </a:cxn>
                      <a:cxn ang="0">
                        <a:pos x="231" y="328"/>
                      </a:cxn>
                      <a:cxn ang="0">
                        <a:pos x="231" y="312"/>
                      </a:cxn>
                      <a:cxn ang="0">
                        <a:pos x="209" y="294"/>
                      </a:cxn>
                      <a:cxn ang="0">
                        <a:pos x="165" y="290"/>
                      </a:cxn>
                      <a:cxn ang="0">
                        <a:pos x="202" y="312"/>
                      </a:cxn>
                      <a:cxn ang="0">
                        <a:pos x="151" y="324"/>
                      </a:cxn>
                      <a:cxn ang="0">
                        <a:pos x="70" y="308"/>
                      </a:cxn>
                      <a:cxn ang="0">
                        <a:pos x="38" y="312"/>
                      </a:cxn>
                      <a:cxn ang="0">
                        <a:pos x="50" y="198"/>
                      </a:cxn>
                      <a:cxn ang="0">
                        <a:pos x="1" y="108"/>
                      </a:cxn>
                      <a:cxn ang="0">
                        <a:pos x="0" y="7"/>
                      </a:cxn>
                    </a:cxnLst>
                    <a:rect l="0" t="0" r="r" b="b"/>
                    <a:pathLst>
                      <a:path w="402" h="339">
                        <a:moveTo>
                          <a:pt x="0" y="7"/>
                        </a:moveTo>
                        <a:lnTo>
                          <a:pt x="201" y="0"/>
                        </a:lnTo>
                        <a:lnTo>
                          <a:pt x="237" y="70"/>
                        </a:lnTo>
                        <a:lnTo>
                          <a:pt x="206" y="152"/>
                        </a:lnTo>
                        <a:lnTo>
                          <a:pt x="196" y="189"/>
                        </a:lnTo>
                        <a:lnTo>
                          <a:pt x="331" y="173"/>
                        </a:lnTo>
                        <a:lnTo>
                          <a:pt x="340" y="229"/>
                        </a:lnTo>
                        <a:lnTo>
                          <a:pt x="299" y="224"/>
                        </a:lnTo>
                        <a:lnTo>
                          <a:pt x="282" y="246"/>
                        </a:lnTo>
                        <a:lnTo>
                          <a:pt x="301" y="262"/>
                        </a:lnTo>
                        <a:lnTo>
                          <a:pt x="339" y="243"/>
                        </a:lnTo>
                        <a:lnTo>
                          <a:pt x="340" y="270"/>
                        </a:lnTo>
                        <a:lnTo>
                          <a:pt x="362" y="247"/>
                        </a:lnTo>
                        <a:lnTo>
                          <a:pt x="376" y="247"/>
                        </a:lnTo>
                        <a:lnTo>
                          <a:pt x="360" y="294"/>
                        </a:lnTo>
                        <a:lnTo>
                          <a:pt x="392" y="300"/>
                        </a:lnTo>
                        <a:lnTo>
                          <a:pt x="402" y="325"/>
                        </a:lnTo>
                        <a:lnTo>
                          <a:pt x="388" y="332"/>
                        </a:lnTo>
                        <a:lnTo>
                          <a:pt x="366" y="318"/>
                        </a:lnTo>
                        <a:lnTo>
                          <a:pt x="328" y="306"/>
                        </a:lnTo>
                        <a:lnTo>
                          <a:pt x="336" y="335"/>
                        </a:lnTo>
                        <a:lnTo>
                          <a:pt x="316" y="339"/>
                        </a:lnTo>
                        <a:lnTo>
                          <a:pt x="300" y="312"/>
                        </a:lnTo>
                        <a:lnTo>
                          <a:pt x="291" y="328"/>
                        </a:lnTo>
                        <a:lnTo>
                          <a:pt x="231" y="328"/>
                        </a:lnTo>
                        <a:lnTo>
                          <a:pt x="231" y="312"/>
                        </a:lnTo>
                        <a:lnTo>
                          <a:pt x="209" y="294"/>
                        </a:lnTo>
                        <a:lnTo>
                          <a:pt x="165" y="290"/>
                        </a:lnTo>
                        <a:lnTo>
                          <a:pt x="202" y="312"/>
                        </a:lnTo>
                        <a:lnTo>
                          <a:pt x="151" y="324"/>
                        </a:lnTo>
                        <a:lnTo>
                          <a:pt x="70" y="308"/>
                        </a:lnTo>
                        <a:lnTo>
                          <a:pt x="38" y="312"/>
                        </a:lnTo>
                        <a:lnTo>
                          <a:pt x="50" y="198"/>
                        </a:lnTo>
                        <a:lnTo>
                          <a:pt x="1" y="108"/>
                        </a:lnTo>
                        <a:lnTo>
                          <a:pt x="0" y="7"/>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1" name="Freeform 355"/>
                  <p:cNvSpPr>
                    <a:spLocks noChangeArrowheads="1"/>
                  </p:cNvSpPr>
                  <p:nvPr/>
                </p:nvSpPr>
                <p:spPr bwMode="auto">
                  <a:xfrm>
                    <a:off x="6322484" y="1617071"/>
                    <a:ext cx="948267" cy="1130300"/>
                  </a:xfrm>
                  <a:custGeom>
                    <a:avLst/>
                    <a:gdLst/>
                    <a:ahLst/>
                    <a:cxnLst>
                      <a:cxn ang="0">
                        <a:pos x="0" y="41"/>
                      </a:cxn>
                      <a:cxn ang="0">
                        <a:pos x="118" y="41"/>
                      </a:cxn>
                      <a:cxn ang="0">
                        <a:pos x="116" y="0"/>
                      </a:cxn>
                      <a:cxn ang="0">
                        <a:pos x="142" y="12"/>
                      </a:cxn>
                      <a:cxn ang="0">
                        <a:pos x="147" y="44"/>
                      </a:cxn>
                      <a:cxn ang="0">
                        <a:pos x="204" y="78"/>
                      </a:cxn>
                      <a:cxn ang="0">
                        <a:pos x="220" y="64"/>
                      </a:cxn>
                      <a:cxn ang="0">
                        <a:pos x="253" y="64"/>
                      </a:cxn>
                      <a:cxn ang="0">
                        <a:pos x="278" y="94"/>
                      </a:cxn>
                      <a:cxn ang="0">
                        <a:pos x="297" y="84"/>
                      </a:cxn>
                      <a:cxn ang="0">
                        <a:pos x="346" y="96"/>
                      </a:cxn>
                      <a:cxn ang="0">
                        <a:pos x="362" y="73"/>
                      </a:cxn>
                      <a:cxn ang="0">
                        <a:pos x="394" y="90"/>
                      </a:cxn>
                      <a:cxn ang="0">
                        <a:pos x="448" y="88"/>
                      </a:cxn>
                      <a:cxn ang="0">
                        <a:pos x="359" y="155"/>
                      </a:cxn>
                      <a:cxn ang="0">
                        <a:pos x="314" y="213"/>
                      </a:cxn>
                      <a:cxn ang="0">
                        <a:pos x="323" y="297"/>
                      </a:cxn>
                      <a:cxn ang="0">
                        <a:pos x="292" y="333"/>
                      </a:cxn>
                      <a:cxn ang="0">
                        <a:pos x="305" y="356"/>
                      </a:cxn>
                      <a:cxn ang="0">
                        <a:pos x="305" y="420"/>
                      </a:cxn>
                      <a:cxn ang="0">
                        <a:pos x="335" y="420"/>
                      </a:cxn>
                      <a:cxn ang="0">
                        <a:pos x="380" y="465"/>
                      </a:cxn>
                      <a:cxn ang="0">
                        <a:pos x="399" y="519"/>
                      </a:cxn>
                      <a:cxn ang="0">
                        <a:pos x="82" y="534"/>
                      </a:cxn>
                      <a:cxn ang="0">
                        <a:pos x="82" y="387"/>
                      </a:cxn>
                      <a:cxn ang="0">
                        <a:pos x="55" y="354"/>
                      </a:cxn>
                      <a:cxn ang="0">
                        <a:pos x="64" y="315"/>
                      </a:cxn>
                      <a:cxn ang="0">
                        <a:pos x="75" y="293"/>
                      </a:cxn>
                      <a:cxn ang="0">
                        <a:pos x="55" y="191"/>
                      </a:cxn>
                      <a:cxn ang="0">
                        <a:pos x="28" y="123"/>
                      </a:cxn>
                      <a:cxn ang="0">
                        <a:pos x="0" y="41"/>
                      </a:cxn>
                    </a:cxnLst>
                    <a:rect l="0" t="0" r="r" b="b"/>
                    <a:pathLst>
                      <a:path w="448" h="534">
                        <a:moveTo>
                          <a:pt x="0" y="41"/>
                        </a:moveTo>
                        <a:lnTo>
                          <a:pt x="118" y="41"/>
                        </a:lnTo>
                        <a:lnTo>
                          <a:pt x="116" y="0"/>
                        </a:lnTo>
                        <a:lnTo>
                          <a:pt x="142" y="12"/>
                        </a:lnTo>
                        <a:lnTo>
                          <a:pt x="147" y="44"/>
                        </a:lnTo>
                        <a:lnTo>
                          <a:pt x="204" y="78"/>
                        </a:lnTo>
                        <a:lnTo>
                          <a:pt x="220" y="64"/>
                        </a:lnTo>
                        <a:lnTo>
                          <a:pt x="253" y="64"/>
                        </a:lnTo>
                        <a:lnTo>
                          <a:pt x="278" y="94"/>
                        </a:lnTo>
                        <a:lnTo>
                          <a:pt x="297" y="84"/>
                        </a:lnTo>
                        <a:lnTo>
                          <a:pt x="346" y="96"/>
                        </a:lnTo>
                        <a:lnTo>
                          <a:pt x="362" y="73"/>
                        </a:lnTo>
                        <a:lnTo>
                          <a:pt x="394" y="90"/>
                        </a:lnTo>
                        <a:lnTo>
                          <a:pt x="448" y="88"/>
                        </a:lnTo>
                        <a:lnTo>
                          <a:pt x="359" y="155"/>
                        </a:lnTo>
                        <a:lnTo>
                          <a:pt x="314" y="213"/>
                        </a:lnTo>
                        <a:lnTo>
                          <a:pt x="323" y="297"/>
                        </a:lnTo>
                        <a:lnTo>
                          <a:pt x="292" y="333"/>
                        </a:lnTo>
                        <a:lnTo>
                          <a:pt x="305" y="356"/>
                        </a:lnTo>
                        <a:lnTo>
                          <a:pt x="305" y="420"/>
                        </a:lnTo>
                        <a:lnTo>
                          <a:pt x="335" y="420"/>
                        </a:lnTo>
                        <a:lnTo>
                          <a:pt x="380" y="465"/>
                        </a:lnTo>
                        <a:lnTo>
                          <a:pt x="399" y="519"/>
                        </a:lnTo>
                        <a:lnTo>
                          <a:pt x="82" y="534"/>
                        </a:lnTo>
                        <a:lnTo>
                          <a:pt x="82" y="387"/>
                        </a:lnTo>
                        <a:lnTo>
                          <a:pt x="55" y="354"/>
                        </a:lnTo>
                        <a:lnTo>
                          <a:pt x="64" y="315"/>
                        </a:lnTo>
                        <a:lnTo>
                          <a:pt x="75" y="293"/>
                        </a:lnTo>
                        <a:lnTo>
                          <a:pt x="55" y="191"/>
                        </a:lnTo>
                        <a:lnTo>
                          <a:pt x="28" y="123"/>
                        </a:lnTo>
                        <a:lnTo>
                          <a:pt x="0" y="41"/>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2" name="Freeform 356"/>
                  <p:cNvSpPr>
                    <a:spLocks noChangeArrowheads="1"/>
                  </p:cNvSpPr>
                  <p:nvPr/>
                </p:nvSpPr>
                <p:spPr bwMode="auto">
                  <a:xfrm>
                    <a:off x="6936317" y="2006538"/>
                    <a:ext cx="726016" cy="891117"/>
                  </a:xfrm>
                  <a:custGeom>
                    <a:avLst/>
                    <a:gdLst/>
                    <a:ahLst/>
                    <a:cxnLst>
                      <a:cxn ang="0">
                        <a:pos x="25" y="29"/>
                      </a:cxn>
                      <a:cxn ang="0">
                        <a:pos x="51" y="27"/>
                      </a:cxn>
                      <a:cxn ang="0">
                        <a:pos x="74" y="27"/>
                      </a:cxn>
                      <a:cxn ang="0">
                        <a:pos x="89" y="0"/>
                      </a:cxn>
                      <a:cxn ang="0">
                        <a:pos x="101" y="32"/>
                      </a:cxn>
                      <a:cxn ang="0">
                        <a:pos x="137" y="32"/>
                      </a:cxn>
                      <a:cxn ang="0">
                        <a:pos x="156" y="61"/>
                      </a:cxn>
                      <a:cxn ang="0">
                        <a:pos x="195" y="53"/>
                      </a:cxn>
                      <a:cxn ang="0">
                        <a:pos x="220" y="70"/>
                      </a:cxn>
                      <a:cxn ang="0">
                        <a:pos x="269" y="84"/>
                      </a:cxn>
                      <a:cxn ang="0">
                        <a:pos x="277" y="106"/>
                      </a:cxn>
                      <a:cxn ang="0">
                        <a:pos x="302" y="108"/>
                      </a:cxn>
                      <a:cxn ang="0">
                        <a:pos x="294" y="129"/>
                      </a:cxn>
                      <a:cxn ang="0">
                        <a:pos x="303" y="154"/>
                      </a:cxn>
                      <a:cxn ang="0">
                        <a:pos x="287" y="186"/>
                      </a:cxn>
                      <a:cxn ang="0">
                        <a:pos x="298" y="192"/>
                      </a:cxn>
                      <a:cxn ang="0">
                        <a:pos x="326" y="158"/>
                      </a:cxn>
                      <a:cxn ang="0">
                        <a:pos x="323" y="146"/>
                      </a:cxn>
                      <a:cxn ang="0">
                        <a:pos x="335" y="141"/>
                      </a:cxn>
                      <a:cxn ang="0">
                        <a:pos x="343" y="158"/>
                      </a:cxn>
                      <a:cxn ang="0">
                        <a:pos x="321" y="180"/>
                      </a:cxn>
                      <a:cxn ang="0">
                        <a:pos x="313" y="233"/>
                      </a:cxn>
                      <a:cxn ang="0">
                        <a:pos x="313" y="323"/>
                      </a:cxn>
                      <a:cxn ang="0">
                        <a:pos x="326" y="339"/>
                      </a:cxn>
                      <a:cxn ang="0">
                        <a:pos x="321" y="393"/>
                      </a:cxn>
                      <a:cxn ang="0">
                        <a:pos x="158" y="421"/>
                      </a:cxn>
                      <a:cxn ang="0">
                        <a:pos x="117" y="396"/>
                      </a:cxn>
                      <a:cxn ang="0">
                        <a:pos x="126" y="362"/>
                      </a:cxn>
                      <a:cxn ang="0">
                        <a:pos x="106" y="326"/>
                      </a:cxn>
                      <a:cxn ang="0">
                        <a:pos x="89" y="281"/>
                      </a:cxn>
                      <a:cxn ang="0">
                        <a:pos x="44" y="236"/>
                      </a:cxn>
                      <a:cxn ang="0">
                        <a:pos x="15" y="236"/>
                      </a:cxn>
                      <a:cxn ang="0">
                        <a:pos x="15" y="172"/>
                      </a:cxn>
                      <a:cxn ang="0">
                        <a:pos x="0" y="150"/>
                      </a:cxn>
                      <a:cxn ang="0">
                        <a:pos x="33" y="114"/>
                      </a:cxn>
                      <a:cxn ang="0">
                        <a:pos x="25" y="29"/>
                      </a:cxn>
                    </a:cxnLst>
                    <a:rect l="0" t="0" r="r" b="b"/>
                    <a:pathLst>
                      <a:path w="343" h="421">
                        <a:moveTo>
                          <a:pt x="25" y="29"/>
                        </a:moveTo>
                        <a:lnTo>
                          <a:pt x="51" y="27"/>
                        </a:lnTo>
                        <a:lnTo>
                          <a:pt x="74" y="27"/>
                        </a:lnTo>
                        <a:lnTo>
                          <a:pt x="89" y="0"/>
                        </a:lnTo>
                        <a:lnTo>
                          <a:pt x="101" y="32"/>
                        </a:lnTo>
                        <a:lnTo>
                          <a:pt x="137" y="32"/>
                        </a:lnTo>
                        <a:lnTo>
                          <a:pt x="156" y="61"/>
                        </a:lnTo>
                        <a:lnTo>
                          <a:pt x="195" y="53"/>
                        </a:lnTo>
                        <a:lnTo>
                          <a:pt x="220" y="70"/>
                        </a:lnTo>
                        <a:lnTo>
                          <a:pt x="269" y="84"/>
                        </a:lnTo>
                        <a:lnTo>
                          <a:pt x="277" y="106"/>
                        </a:lnTo>
                        <a:lnTo>
                          <a:pt x="302" y="108"/>
                        </a:lnTo>
                        <a:lnTo>
                          <a:pt x="294" y="129"/>
                        </a:lnTo>
                        <a:lnTo>
                          <a:pt x="303" y="154"/>
                        </a:lnTo>
                        <a:lnTo>
                          <a:pt x="287" y="186"/>
                        </a:lnTo>
                        <a:lnTo>
                          <a:pt x="298" y="192"/>
                        </a:lnTo>
                        <a:lnTo>
                          <a:pt x="326" y="158"/>
                        </a:lnTo>
                        <a:lnTo>
                          <a:pt x="323" y="146"/>
                        </a:lnTo>
                        <a:lnTo>
                          <a:pt x="335" y="141"/>
                        </a:lnTo>
                        <a:lnTo>
                          <a:pt x="343" y="158"/>
                        </a:lnTo>
                        <a:lnTo>
                          <a:pt x="321" y="180"/>
                        </a:lnTo>
                        <a:lnTo>
                          <a:pt x="313" y="233"/>
                        </a:lnTo>
                        <a:lnTo>
                          <a:pt x="313" y="323"/>
                        </a:lnTo>
                        <a:lnTo>
                          <a:pt x="326" y="339"/>
                        </a:lnTo>
                        <a:lnTo>
                          <a:pt x="321" y="393"/>
                        </a:lnTo>
                        <a:lnTo>
                          <a:pt x="158" y="421"/>
                        </a:lnTo>
                        <a:lnTo>
                          <a:pt x="117" y="396"/>
                        </a:lnTo>
                        <a:lnTo>
                          <a:pt x="126" y="362"/>
                        </a:lnTo>
                        <a:lnTo>
                          <a:pt x="106" y="326"/>
                        </a:lnTo>
                        <a:lnTo>
                          <a:pt x="89" y="281"/>
                        </a:lnTo>
                        <a:lnTo>
                          <a:pt x="44" y="236"/>
                        </a:lnTo>
                        <a:lnTo>
                          <a:pt x="15" y="236"/>
                        </a:lnTo>
                        <a:lnTo>
                          <a:pt x="15" y="172"/>
                        </a:lnTo>
                        <a:lnTo>
                          <a:pt x="0" y="150"/>
                        </a:lnTo>
                        <a:lnTo>
                          <a:pt x="33" y="114"/>
                        </a:lnTo>
                        <a:lnTo>
                          <a:pt x="25" y="29"/>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3" name="Freeform 357"/>
                  <p:cNvSpPr>
                    <a:spLocks noChangeArrowheads="1"/>
                  </p:cNvSpPr>
                  <p:nvPr/>
                </p:nvSpPr>
                <p:spPr bwMode="auto">
                  <a:xfrm>
                    <a:off x="6481234" y="2713505"/>
                    <a:ext cx="840317" cy="573617"/>
                  </a:xfrm>
                  <a:custGeom>
                    <a:avLst/>
                    <a:gdLst/>
                    <a:ahLst/>
                    <a:cxnLst>
                      <a:cxn ang="0">
                        <a:pos x="5" y="14"/>
                      </a:cxn>
                      <a:cxn ang="0">
                        <a:pos x="0" y="62"/>
                      </a:cxn>
                      <a:cxn ang="0">
                        <a:pos x="7" y="112"/>
                      </a:cxn>
                      <a:cxn ang="0">
                        <a:pos x="46" y="216"/>
                      </a:cxn>
                      <a:cxn ang="0">
                        <a:pos x="66" y="271"/>
                      </a:cxn>
                      <a:cxn ang="0">
                        <a:pos x="300" y="258"/>
                      </a:cxn>
                      <a:cxn ang="0">
                        <a:pos x="337" y="271"/>
                      </a:cxn>
                      <a:cxn ang="0">
                        <a:pos x="361" y="218"/>
                      </a:cxn>
                      <a:cxn ang="0">
                        <a:pos x="352" y="181"/>
                      </a:cxn>
                      <a:cxn ang="0">
                        <a:pos x="391" y="173"/>
                      </a:cxn>
                      <a:cxn ang="0">
                        <a:pos x="397" y="114"/>
                      </a:cxn>
                      <a:cxn ang="0">
                        <a:pos x="373" y="87"/>
                      </a:cxn>
                      <a:cxn ang="0">
                        <a:pos x="332" y="62"/>
                      </a:cxn>
                      <a:cxn ang="0">
                        <a:pos x="341" y="25"/>
                      </a:cxn>
                      <a:cxn ang="0">
                        <a:pos x="324" y="0"/>
                      </a:cxn>
                      <a:cxn ang="0">
                        <a:pos x="236" y="4"/>
                      </a:cxn>
                      <a:cxn ang="0">
                        <a:pos x="148" y="8"/>
                      </a:cxn>
                      <a:cxn ang="0">
                        <a:pos x="5" y="14"/>
                      </a:cxn>
                    </a:cxnLst>
                    <a:rect l="0" t="0" r="r" b="b"/>
                    <a:pathLst>
                      <a:path w="397" h="271">
                        <a:moveTo>
                          <a:pt x="5" y="14"/>
                        </a:moveTo>
                        <a:lnTo>
                          <a:pt x="0" y="62"/>
                        </a:lnTo>
                        <a:lnTo>
                          <a:pt x="7" y="112"/>
                        </a:lnTo>
                        <a:lnTo>
                          <a:pt x="46" y="216"/>
                        </a:lnTo>
                        <a:lnTo>
                          <a:pt x="66" y="271"/>
                        </a:lnTo>
                        <a:lnTo>
                          <a:pt x="300" y="258"/>
                        </a:lnTo>
                        <a:lnTo>
                          <a:pt x="337" y="271"/>
                        </a:lnTo>
                        <a:lnTo>
                          <a:pt x="361" y="218"/>
                        </a:lnTo>
                        <a:lnTo>
                          <a:pt x="352" y="181"/>
                        </a:lnTo>
                        <a:lnTo>
                          <a:pt x="391" y="173"/>
                        </a:lnTo>
                        <a:lnTo>
                          <a:pt x="397" y="114"/>
                        </a:lnTo>
                        <a:lnTo>
                          <a:pt x="373" y="87"/>
                        </a:lnTo>
                        <a:lnTo>
                          <a:pt x="332" y="62"/>
                        </a:lnTo>
                        <a:lnTo>
                          <a:pt x="341" y="25"/>
                        </a:lnTo>
                        <a:lnTo>
                          <a:pt x="324" y="0"/>
                        </a:lnTo>
                        <a:lnTo>
                          <a:pt x="236" y="4"/>
                        </a:lnTo>
                        <a:lnTo>
                          <a:pt x="148" y="8"/>
                        </a:lnTo>
                        <a:lnTo>
                          <a:pt x="5" y="14"/>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4" name="Freeform 358"/>
                  <p:cNvSpPr>
                    <a:spLocks noChangeArrowheads="1"/>
                  </p:cNvSpPr>
                  <p:nvPr/>
                </p:nvSpPr>
                <p:spPr bwMode="auto">
                  <a:xfrm>
                    <a:off x="7757585" y="2069928"/>
                    <a:ext cx="554567" cy="853440"/>
                  </a:xfrm>
                  <a:custGeom>
                    <a:avLst/>
                    <a:gdLst/>
                    <a:ahLst/>
                    <a:cxnLst>
                      <a:cxn ang="0">
                        <a:pos x="66" y="15"/>
                      </a:cxn>
                      <a:cxn ang="0">
                        <a:pos x="77" y="38"/>
                      </a:cxn>
                      <a:cxn ang="0">
                        <a:pos x="57" y="53"/>
                      </a:cxn>
                      <a:cxn ang="0">
                        <a:pos x="57" y="112"/>
                      </a:cxn>
                      <a:cxn ang="0">
                        <a:pos x="46" y="72"/>
                      </a:cxn>
                      <a:cxn ang="0">
                        <a:pos x="9" y="111"/>
                      </a:cxn>
                      <a:cxn ang="0">
                        <a:pos x="0" y="218"/>
                      </a:cxn>
                      <a:cxn ang="0">
                        <a:pos x="25" y="272"/>
                      </a:cxn>
                      <a:cxn ang="0">
                        <a:pos x="28" y="299"/>
                      </a:cxn>
                      <a:cxn ang="0">
                        <a:pos x="28" y="321"/>
                      </a:cxn>
                      <a:cxn ang="0">
                        <a:pos x="28" y="341"/>
                      </a:cxn>
                      <a:cxn ang="0">
                        <a:pos x="23" y="375"/>
                      </a:cxn>
                      <a:cxn ang="0">
                        <a:pos x="125" y="369"/>
                      </a:cxn>
                      <a:cxn ang="0">
                        <a:pos x="262" y="357"/>
                      </a:cxn>
                      <a:cxn ang="0">
                        <a:pos x="237" y="348"/>
                      </a:cxn>
                      <a:cxn ang="0">
                        <a:pos x="224" y="329"/>
                      </a:cxn>
                      <a:cxn ang="0">
                        <a:pos x="244" y="312"/>
                      </a:cxn>
                      <a:cxn ang="0">
                        <a:pos x="244" y="291"/>
                      </a:cxn>
                      <a:cxn ang="0">
                        <a:pos x="234" y="272"/>
                      </a:cxn>
                      <a:cxn ang="0">
                        <a:pos x="244" y="260"/>
                      </a:cxn>
                      <a:cxn ang="0">
                        <a:pos x="262" y="262"/>
                      </a:cxn>
                      <a:cxn ang="0">
                        <a:pos x="260" y="209"/>
                      </a:cxn>
                      <a:cxn ang="0">
                        <a:pos x="254" y="178"/>
                      </a:cxn>
                      <a:cxn ang="0">
                        <a:pos x="244" y="160"/>
                      </a:cxn>
                      <a:cxn ang="0">
                        <a:pos x="233" y="146"/>
                      </a:cxn>
                      <a:cxn ang="0">
                        <a:pos x="215" y="144"/>
                      </a:cxn>
                      <a:cxn ang="0">
                        <a:pos x="199" y="144"/>
                      </a:cxn>
                      <a:cxn ang="0">
                        <a:pos x="181" y="168"/>
                      </a:cxn>
                      <a:cxn ang="0">
                        <a:pos x="171" y="176"/>
                      </a:cxn>
                      <a:cxn ang="0">
                        <a:pos x="163" y="178"/>
                      </a:cxn>
                      <a:cxn ang="0">
                        <a:pos x="155" y="174"/>
                      </a:cxn>
                      <a:cxn ang="0">
                        <a:pos x="152" y="164"/>
                      </a:cxn>
                      <a:cxn ang="0">
                        <a:pos x="155" y="154"/>
                      </a:cxn>
                      <a:cxn ang="0">
                        <a:pos x="163" y="146"/>
                      </a:cxn>
                      <a:cxn ang="0">
                        <a:pos x="170" y="144"/>
                      </a:cxn>
                      <a:cxn ang="0">
                        <a:pos x="176" y="143"/>
                      </a:cxn>
                      <a:cxn ang="0">
                        <a:pos x="176" y="128"/>
                      </a:cxn>
                      <a:cxn ang="0">
                        <a:pos x="196" y="112"/>
                      </a:cxn>
                      <a:cxn ang="0">
                        <a:pos x="176" y="63"/>
                      </a:cxn>
                      <a:cxn ang="0">
                        <a:pos x="176" y="39"/>
                      </a:cxn>
                      <a:cxn ang="0">
                        <a:pos x="143" y="31"/>
                      </a:cxn>
                      <a:cxn ang="0">
                        <a:pos x="95" y="0"/>
                      </a:cxn>
                      <a:cxn ang="0">
                        <a:pos x="66" y="15"/>
                      </a:cxn>
                    </a:cxnLst>
                    <a:rect l="0" t="0" r="r" b="b"/>
                    <a:pathLst>
                      <a:path w="262" h="375">
                        <a:moveTo>
                          <a:pt x="66" y="15"/>
                        </a:moveTo>
                        <a:lnTo>
                          <a:pt x="77" y="38"/>
                        </a:lnTo>
                        <a:lnTo>
                          <a:pt x="57" y="53"/>
                        </a:lnTo>
                        <a:lnTo>
                          <a:pt x="57" y="112"/>
                        </a:lnTo>
                        <a:lnTo>
                          <a:pt x="46" y="72"/>
                        </a:lnTo>
                        <a:lnTo>
                          <a:pt x="9" y="111"/>
                        </a:lnTo>
                        <a:lnTo>
                          <a:pt x="0" y="218"/>
                        </a:lnTo>
                        <a:lnTo>
                          <a:pt x="25" y="272"/>
                        </a:lnTo>
                        <a:lnTo>
                          <a:pt x="28" y="299"/>
                        </a:lnTo>
                        <a:lnTo>
                          <a:pt x="28" y="321"/>
                        </a:lnTo>
                        <a:lnTo>
                          <a:pt x="28" y="341"/>
                        </a:lnTo>
                        <a:lnTo>
                          <a:pt x="23" y="375"/>
                        </a:lnTo>
                        <a:lnTo>
                          <a:pt x="125" y="369"/>
                        </a:lnTo>
                        <a:lnTo>
                          <a:pt x="262" y="357"/>
                        </a:lnTo>
                        <a:lnTo>
                          <a:pt x="237" y="348"/>
                        </a:lnTo>
                        <a:lnTo>
                          <a:pt x="224" y="329"/>
                        </a:lnTo>
                        <a:lnTo>
                          <a:pt x="244" y="312"/>
                        </a:lnTo>
                        <a:lnTo>
                          <a:pt x="244" y="291"/>
                        </a:lnTo>
                        <a:lnTo>
                          <a:pt x="234" y="272"/>
                        </a:lnTo>
                        <a:lnTo>
                          <a:pt x="244" y="260"/>
                        </a:lnTo>
                        <a:lnTo>
                          <a:pt x="262" y="262"/>
                        </a:lnTo>
                        <a:lnTo>
                          <a:pt x="260" y="209"/>
                        </a:lnTo>
                        <a:lnTo>
                          <a:pt x="254" y="178"/>
                        </a:lnTo>
                        <a:lnTo>
                          <a:pt x="244" y="160"/>
                        </a:lnTo>
                        <a:lnTo>
                          <a:pt x="233" y="146"/>
                        </a:lnTo>
                        <a:lnTo>
                          <a:pt x="215" y="144"/>
                        </a:lnTo>
                        <a:lnTo>
                          <a:pt x="199" y="144"/>
                        </a:lnTo>
                        <a:lnTo>
                          <a:pt x="181" y="168"/>
                        </a:lnTo>
                        <a:lnTo>
                          <a:pt x="171" y="176"/>
                        </a:lnTo>
                        <a:lnTo>
                          <a:pt x="163" y="178"/>
                        </a:lnTo>
                        <a:lnTo>
                          <a:pt x="155" y="174"/>
                        </a:lnTo>
                        <a:lnTo>
                          <a:pt x="152" y="164"/>
                        </a:lnTo>
                        <a:lnTo>
                          <a:pt x="155" y="154"/>
                        </a:lnTo>
                        <a:lnTo>
                          <a:pt x="163" y="146"/>
                        </a:lnTo>
                        <a:lnTo>
                          <a:pt x="170" y="144"/>
                        </a:lnTo>
                        <a:lnTo>
                          <a:pt x="176" y="143"/>
                        </a:lnTo>
                        <a:lnTo>
                          <a:pt x="176" y="128"/>
                        </a:lnTo>
                        <a:lnTo>
                          <a:pt x="196" y="112"/>
                        </a:lnTo>
                        <a:lnTo>
                          <a:pt x="176" y="63"/>
                        </a:lnTo>
                        <a:lnTo>
                          <a:pt x="176" y="39"/>
                        </a:lnTo>
                        <a:lnTo>
                          <a:pt x="143" y="31"/>
                        </a:lnTo>
                        <a:lnTo>
                          <a:pt x="95" y="0"/>
                        </a:lnTo>
                        <a:lnTo>
                          <a:pt x="66" y="15"/>
                        </a:lnTo>
                        <a:close/>
                      </a:path>
                    </a:pathLst>
                  </a:custGeom>
                  <a:solidFill>
                    <a:srgbClr val="009E47"/>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5" name="Freeform 359"/>
                  <p:cNvSpPr>
                    <a:spLocks noChangeArrowheads="1"/>
                  </p:cNvSpPr>
                  <p:nvPr/>
                </p:nvSpPr>
                <p:spPr bwMode="auto">
                  <a:xfrm>
                    <a:off x="7152218" y="2834155"/>
                    <a:ext cx="603249" cy="1051983"/>
                  </a:xfrm>
                  <a:custGeom>
                    <a:avLst/>
                    <a:gdLst/>
                    <a:ahLst/>
                    <a:cxnLst>
                      <a:cxn ang="0">
                        <a:pos x="53" y="29"/>
                      </a:cxn>
                      <a:cxn ang="0">
                        <a:pos x="217" y="0"/>
                      </a:cxn>
                      <a:cxn ang="0">
                        <a:pos x="242" y="62"/>
                      </a:cxn>
                      <a:cxn ang="0">
                        <a:pos x="276" y="315"/>
                      </a:cxn>
                      <a:cxn ang="0">
                        <a:pos x="285" y="349"/>
                      </a:cxn>
                      <a:cxn ang="0">
                        <a:pos x="260" y="417"/>
                      </a:cxn>
                      <a:cxn ang="0">
                        <a:pos x="260" y="463"/>
                      </a:cxn>
                      <a:cxn ang="0">
                        <a:pos x="230" y="458"/>
                      </a:cxn>
                      <a:cxn ang="0">
                        <a:pos x="230" y="497"/>
                      </a:cxn>
                      <a:cxn ang="0">
                        <a:pos x="201" y="481"/>
                      </a:cxn>
                      <a:cxn ang="0">
                        <a:pos x="185" y="487"/>
                      </a:cxn>
                      <a:cxn ang="0">
                        <a:pos x="160" y="483"/>
                      </a:cxn>
                      <a:cxn ang="0">
                        <a:pos x="144" y="423"/>
                      </a:cxn>
                      <a:cxn ang="0">
                        <a:pos x="111" y="405"/>
                      </a:cxn>
                      <a:cxn ang="0">
                        <a:pos x="111" y="341"/>
                      </a:cxn>
                      <a:cxn ang="0">
                        <a:pos x="77" y="349"/>
                      </a:cxn>
                      <a:cxn ang="0">
                        <a:pos x="60" y="303"/>
                      </a:cxn>
                      <a:cxn ang="0">
                        <a:pos x="0" y="249"/>
                      </a:cxn>
                      <a:cxn ang="0">
                        <a:pos x="44" y="163"/>
                      </a:cxn>
                      <a:cxn ang="0">
                        <a:pos x="31" y="123"/>
                      </a:cxn>
                      <a:cxn ang="0">
                        <a:pos x="74" y="114"/>
                      </a:cxn>
                      <a:cxn ang="0">
                        <a:pos x="77" y="58"/>
                      </a:cxn>
                      <a:cxn ang="0">
                        <a:pos x="53" y="29"/>
                      </a:cxn>
                    </a:cxnLst>
                    <a:rect l="0" t="0" r="r" b="b"/>
                    <a:pathLst>
                      <a:path w="285" h="497">
                        <a:moveTo>
                          <a:pt x="53" y="29"/>
                        </a:moveTo>
                        <a:lnTo>
                          <a:pt x="217" y="0"/>
                        </a:lnTo>
                        <a:lnTo>
                          <a:pt x="242" y="62"/>
                        </a:lnTo>
                        <a:lnTo>
                          <a:pt x="276" y="315"/>
                        </a:lnTo>
                        <a:lnTo>
                          <a:pt x="285" y="349"/>
                        </a:lnTo>
                        <a:lnTo>
                          <a:pt x="260" y="417"/>
                        </a:lnTo>
                        <a:lnTo>
                          <a:pt x="260" y="463"/>
                        </a:lnTo>
                        <a:lnTo>
                          <a:pt x="230" y="458"/>
                        </a:lnTo>
                        <a:lnTo>
                          <a:pt x="230" y="497"/>
                        </a:lnTo>
                        <a:lnTo>
                          <a:pt x="201" y="481"/>
                        </a:lnTo>
                        <a:lnTo>
                          <a:pt x="185" y="487"/>
                        </a:lnTo>
                        <a:lnTo>
                          <a:pt x="160" y="483"/>
                        </a:lnTo>
                        <a:lnTo>
                          <a:pt x="144" y="423"/>
                        </a:lnTo>
                        <a:lnTo>
                          <a:pt x="111" y="405"/>
                        </a:lnTo>
                        <a:lnTo>
                          <a:pt x="111" y="341"/>
                        </a:lnTo>
                        <a:lnTo>
                          <a:pt x="77" y="349"/>
                        </a:lnTo>
                        <a:lnTo>
                          <a:pt x="60" y="303"/>
                        </a:lnTo>
                        <a:lnTo>
                          <a:pt x="0" y="249"/>
                        </a:lnTo>
                        <a:lnTo>
                          <a:pt x="44" y="163"/>
                        </a:lnTo>
                        <a:lnTo>
                          <a:pt x="31" y="123"/>
                        </a:lnTo>
                        <a:lnTo>
                          <a:pt x="74" y="114"/>
                        </a:lnTo>
                        <a:lnTo>
                          <a:pt x="77" y="58"/>
                        </a:lnTo>
                        <a:lnTo>
                          <a:pt x="53" y="29"/>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6" name="Freeform 360"/>
                  <p:cNvSpPr>
                    <a:spLocks noChangeArrowheads="1"/>
                  </p:cNvSpPr>
                  <p:nvPr/>
                </p:nvSpPr>
                <p:spPr bwMode="auto">
                  <a:xfrm>
                    <a:off x="6616700" y="3259604"/>
                    <a:ext cx="958851" cy="831851"/>
                  </a:xfrm>
                  <a:custGeom>
                    <a:avLst/>
                    <a:gdLst/>
                    <a:ahLst/>
                    <a:cxnLst>
                      <a:cxn ang="0">
                        <a:pos x="0" y="13"/>
                      </a:cxn>
                      <a:cxn ang="0">
                        <a:pos x="199" y="0"/>
                      </a:cxn>
                      <a:cxn ang="0">
                        <a:pos x="240" y="0"/>
                      </a:cxn>
                      <a:cxn ang="0">
                        <a:pos x="272" y="12"/>
                      </a:cxn>
                      <a:cxn ang="0">
                        <a:pos x="256" y="45"/>
                      </a:cxn>
                      <a:cxn ang="0">
                        <a:pos x="313" y="102"/>
                      </a:cxn>
                      <a:cxn ang="0">
                        <a:pos x="331" y="147"/>
                      </a:cxn>
                      <a:cxn ang="0">
                        <a:pos x="366" y="136"/>
                      </a:cxn>
                      <a:cxn ang="0">
                        <a:pos x="364" y="202"/>
                      </a:cxn>
                      <a:cxn ang="0">
                        <a:pos x="399" y="221"/>
                      </a:cxn>
                      <a:cxn ang="0">
                        <a:pos x="415" y="279"/>
                      </a:cxn>
                      <a:cxn ang="0">
                        <a:pos x="440" y="286"/>
                      </a:cxn>
                      <a:cxn ang="0">
                        <a:pos x="453" y="310"/>
                      </a:cxn>
                      <a:cxn ang="0">
                        <a:pos x="423" y="344"/>
                      </a:cxn>
                      <a:cxn ang="0">
                        <a:pos x="412" y="382"/>
                      </a:cxn>
                      <a:cxn ang="0">
                        <a:pos x="370" y="393"/>
                      </a:cxn>
                      <a:cxn ang="0">
                        <a:pos x="380" y="351"/>
                      </a:cxn>
                      <a:cxn ang="0">
                        <a:pos x="211" y="366"/>
                      </a:cxn>
                      <a:cxn ang="0">
                        <a:pos x="89" y="381"/>
                      </a:cxn>
                      <a:cxn ang="0">
                        <a:pos x="82" y="340"/>
                      </a:cxn>
                      <a:cxn ang="0">
                        <a:pos x="73" y="214"/>
                      </a:cxn>
                      <a:cxn ang="0">
                        <a:pos x="72" y="145"/>
                      </a:cxn>
                      <a:cxn ang="0">
                        <a:pos x="31" y="114"/>
                      </a:cxn>
                      <a:cxn ang="0">
                        <a:pos x="47" y="86"/>
                      </a:cxn>
                      <a:cxn ang="0">
                        <a:pos x="27" y="70"/>
                      </a:cxn>
                      <a:cxn ang="0">
                        <a:pos x="0" y="13"/>
                      </a:cxn>
                    </a:cxnLst>
                    <a:rect l="0" t="0" r="r" b="b"/>
                    <a:pathLst>
                      <a:path w="453" h="393">
                        <a:moveTo>
                          <a:pt x="0" y="13"/>
                        </a:moveTo>
                        <a:lnTo>
                          <a:pt x="199" y="0"/>
                        </a:lnTo>
                        <a:lnTo>
                          <a:pt x="240" y="0"/>
                        </a:lnTo>
                        <a:lnTo>
                          <a:pt x="272" y="12"/>
                        </a:lnTo>
                        <a:lnTo>
                          <a:pt x="256" y="45"/>
                        </a:lnTo>
                        <a:lnTo>
                          <a:pt x="313" y="102"/>
                        </a:lnTo>
                        <a:lnTo>
                          <a:pt x="331" y="147"/>
                        </a:lnTo>
                        <a:lnTo>
                          <a:pt x="366" y="136"/>
                        </a:lnTo>
                        <a:lnTo>
                          <a:pt x="364" y="202"/>
                        </a:lnTo>
                        <a:lnTo>
                          <a:pt x="399" y="221"/>
                        </a:lnTo>
                        <a:lnTo>
                          <a:pt x="415" y="279"/>
                        </a:lnTo>
                        <a:lnTo>
                          <a:pt x="440" y="286"/>
                        </a:lnTo>
                        <a:lnTo>
                          <a:pt x="453" y="310"/>
                        </a:lnTo>
                        <a:lnTo>
                          <a:pt x="423" y="344"/>
                        </a:lnTo>
                        <a:lnTo>
                          <a:pt x="412" y="382"/>
                        </a:lnTo>
                        <a:lnTo>
                          <a:pt x="370" y="393"/>
                        </a:lnTo>
                        <a:lnTo>
                          <a:pt x="380" y="351"/>
                        </a:lnTo>
                        <a:lnTo>
                          <a:pt x="211" y="366"/>
                        </a:lnTo>
                        <a:lnTo>
                          <a:pt x="89" y="381"/>
                        </a:lnTo>
                        <a:lnTo>
                          <a:pt x="82" y="340"/>
                        </a:lnTo>
                        <a:lnTo>
                          <a:pt x="73" y="214"/>
                        </a:lnTo>
                        <a:lnTo>
                          <a:pt x="72" y="145"/>
                        </a:lnTo>
                        <a:lnTo>
                          <a:pt x="31" y="114"/>
                        </a:lnTo>
                        <a:lnTo>
                          <a:pt x="47" y="86"/>
                        </a:lnTo>
                        <a:lnTo>
                          <a:pt x="27" y="70"/>
                        </a:lnTo>
                        <a:lnTo>
                          <a:pt x="0" y="13"/>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87" name="Freeform 361"/>
                  <p:cNvSpPr>
                    <a:spLocks noChangeArrowheads="1"/>
                  </p:cNvSpPr>
                  <p:nvPr/>
                </p:nvSpPr>
                <p:spPr bwMode="auto">
                  <a:xfrm>
                    <a:off x="7664451" y="2912471"/>
                    <a:ext cx="467783" cy="806451"/>
                  </a:xfrm>
                  <a:custGeom>
                    <a:avLst/>
                    <a:gdLst/>
                    <a:ahLst/>
                    <a:cxnLst>
                      <a:cxn ang="0">
                        <a:pos x="0" y="28"/>
                      </a:cxn>
                      <a:cxn ang="0">
                        <a:pos x="26" y="41"/>
                      </a:cxn>
                      <a:cxn ang="0">
                        <a:pos x="49" y="38"/>
                      </a:cxn>
                      <a:cxn ang="0">
                        <a:pos x="59" y="32"/>
                      </a:cxn>
                      <a:cxn ang="0">
                        <a:pos x="65" y="8"/>
                      </a:cxn>
                      <a:cxn ang="0">
                        <a:pos x="172" y="0"/>
                      </a:cxn>
                      <a:cxn ang="0">
                        <a:pos x="221" y="270"/>
                      </a:cxn>
                      <a:cxn ang="0">
                        <a:pos x="217" y="267"/>
                      </a:cxn>
                      <a:cxn ang="0">
                        <a:pos x="182" y="283"/>
                      </a:cxn>
                      <a:cxn ang="0">
                        <a:pos x="155" y="354"/>
                      </a:cxn>
                      <a:cxn ang="0">
                        <a:pos x="117" y="344"/>
                      </a:cxn>
                      <a:cxn ang="0">
                        <a:pos x="72" y="372"/>
                      </a:cxn>
                      <a:cxn ang="0">
                        <a:pos x="14" y="381"/>
                      </a:cxn>
                      <a:cxn ang="0">
                        <a:pos x="40" y="311"/>
                      </a:cxn>
                      <a:cxn ang="0">
                        <a:pos x="30" y="270"/>
                      </a:cxn>
                      <a:cxn ang="0">
                        <a:pos x="0" y="28"/>
                      </a:cxn>
                    </a:cxnLst>
                    <a:rect l="0" t="0" r="r" b="b"/>
                    <a:pathLst>
                      <a:path w="221" h="381">
                        <a:moveTo>
                          <a:pt x="0" y="28"/>
                        </a:moveTo>
                        <a:lnTo>
                          <a:pt x="26" y="41"/>
                        </a:lnTo>
                        <a:lnTo>
                          <a:pt x="49" y="38"/>
                        </a:lnTo>
                        <a:lnTo>
                          <a:pt x="59" y="32"/>
                        </a:lnTo>
                        <a:lnTo>
                          <a:pt x="65" y="8"/>
                        </a:lnTo>
                        <a:lnTo>
                          <a:pt x="172" y="0"/>
                        </a:lnTo>
                        <a:lnTo>
                          <a:pt x="221" y="270"/>
                        </a:lnTo>
                        <a:lnTo>
                          <a:pt x="217" y="267"/>
                        </a:lnTo>
                        <a:lnTo>
                          <a:pt x="182" y="283"/>
                        </a:lnTo>
                        <a:lnTo>
                          <a:pt x="155" y="354"/>
                        </a:lnTo>
                        <a:lnTo>
                          <a:pt x="117" y="344"/>
                        </a:lnTo>
                        <a:lnTo>
                          <a:pt x="72" y="372"/>
                        </a:lnTo>
                        <a:lnTo>
                          <a:pt x="14" y="381"/>
                        </a:lnTo>
                        <a:lnTo>
                          <a:pt x="40" y="311"/>
                        </a:lnTo>
                        <a:lnTo>
                          <a:pt x="30" y="270"/>
                        </a:lnTo>
                        <a:lnTo>
                          <a:pt x="0" y="28"/>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8" name="Freeform 362"/>
                  <p:cNvSpPr>
                    <a:spLocks noChangeArrowheads="1"/>
                  </p:cNvSpPr>
                  <p:nvPr/>
                </p:nvSpPr>
                <p:spPr bwMode="auto">
                  <a:xfrm>
                    <a:off x="8038300" y="2752618"/>
                    <a:ext cx="573619" cy="714634"/>
                  </a:xfrm>
                  <a:custGeom>
                    <a:avLst/>
                    <a:gdLst/>
                    <a:ahLst/>
                    <a:cxnLst>
                      <a:cxn ang="0">
                        <a:pos x="0" y="76"/>
                      </a:cxn>
                      <a:cxn ang="0">
                        <a:pos x="129" y="63"/>
                      </a:cxn>
                      <a:cxn ang="0">
                        <a:pos x="155" y="70"/>
                      </a:cxn>
                      <a:cxn ang="0">
                        <a:pos x="215" y="39"/>
                      </a:cxn>
                      <a:cxn ang="0">
                        <a:pos x="228" y="12"/>
                      </a:cxn>
                      <a:cxn ang="0">
                        <a:pos x="264" y="0"/>
                      </a:cxn>
                      <a:cxn ang="0">
                        <a:pos x="283" y="129"/>
                      </a:cxn>
                      <a:cxn ang="0">
                        <a:pos x="269" y="144"/>
                      </a:cxn>
                      <a:cxn ang="0">
                        <a:pos x="273" y="235"/>
                      </a:cxn>
                      <a:cxn ang="0">
                        <a:pos x="244" y="242"/>
                      </a:cxn>
                      <a:cxn ang="0">
                        <a:pos x="228" y="292"/>
                      </a:cxn>
                      <a:cxn ang="0">
                        <a:pos x="207" y="286"/>
                      </a:cxn>
                      <a:cxn ang="0">
                        <a:pos x="199" y="344"/>
                      </a:cxn>
                      <a:cxn ang="0">
                        <a:pos x="167" y="320"/>
                      </a:cxn>
                      <a:cxn ang="0">
                        <a:pos x="105" y="335"/>
                      </a:cxn>
                      <a:cxn ang="0">
                        <a:pos x="78" y="313"/>
                      </a:cxn>
                      <a:cxn ang="0">
                        <a:pos x="43" y="312"/>
                      </a:cxn>
                      <a:cxn ang="0">
                        <a:pos x="24" y="215"/>
                      </a:cxn>
                      <a:cxn ang="0">
                        <a:pos x="0" y="76"/>
                      </a:cxn>
                    </a:cxnLst>
                    <a:rect l="0" t="0" r="r" b="b"/>
                    <a:pathLst>
                      <a:path w="283" h="344">
                        <a:moveTo>
                          <a:pt x="0" y="76"/>
                        </a:moveTo>
                        <a:lnTo>
                          <a:pt x="129" y="63"/>
                        </a:lnTo>
                        <a:lnTo>
                          <a:pt x="155" y="70"/>
                        </a:lnTo>
                        <a:lnTo>
                          <a:pt x="215" y="39"/>
                        </a:lnTo>
                        <a:lnTo>
                          <a:pt x="228" y="12"/>
                        </a:lnTo>
                        <a:lnTo>
                          <a:pt x="264" y="0"/>
                        </a:lnTo>
                        <a:lnTo>
                          <a:pt x="283" y="129"/>
                        </a:lnTo>
                        <a:lnTo>
                          <a:pt x="269" y="144"/>
                        </a:lnTo>
                        <a:lnTo>
                          <a:pt x="273" y="235"/>
                        </a:lnTo>
                        <a:lnTo>
                          <a:pt x="244" y="242"/>
                        </a:lnTo>
                        <a:lnTo>
                          <a:pt x="228" y="292"/>
                        </a:lnTo>
                        <a:lnTo>
                          <a:pt x="207" y="286"/>
                        </a:lnTo>
                        <a:lnTo>
                          <a:pt x="199" y="344"/>
                        </a:lnTo>
                        <a:lnTo>
                          <a:pt x="167" y="320"/>
                        </a:lnTo>
                        <a:lnTo>
                          <a:pt x="105" y="335"/>
                        </a:lnTo>
                        <a:lnTo>
                          <a:pt x="78" y="313"/>
                        </a:lnTo>
                        <a:lnTo>
                          <a:pt x="43" y="312"/>
                        </a:lnTo>
                        <a:lnTo>
                          <a:pt x="24" y="215"/>
                        </a:lnTo>
                        <a:lnTo>
                          <a:pt x="0" y="76"/>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89" name="Freeform 363"/>
                  <p:cNvSpPr>
                    <a:spLocks noChangeArrowheads="1"/>
                  </p:cNvSpPr>
                  <p:nvPr/>
                </p:nvSpPr>
                <p:spPr bwMode="auto">
                  <a:xfrm>
                    <a:off x="7488767" y="3399304"/>
                    <a:ext cx="1062567" cy="620184"/>
                  </a:xfrm>
                  <a:custGeom>
                    <a:avLst/>
                    <a:gdLst/>
                    <a:ahLst/>
                    <a:cxnLst>
                      <a:cxn ang="0">
                        <a:pos x="0" y="293"/>
                      </a:cxn>
                      <a:cxn ang="0">
                        <a:pos x="122" y="274"/>
                      </a:cxn>
                      <a:cxn ang="0">
                        <a:pos x="122" y="261"/>
                      </a:cxn>
                      <a:cxn ang="0">
                        <a:pos x="417" y="220"/>
                      </a:cxn>
                      <a:cxn ang="0">
                        <a:pos x="421" y="197"/>
                      </a:cxn>
                      <a:cxn ang="0">
                        <a:pos x="465" y="180"/>
                      </a:cxn>
                      <a:cxn ang="0">
                        <a:pos x="470" y="156"/>
                      </a:cxn>
                      <a:cxn ang="0">
                        <a:pos x="488" y="148"/>
                      </a:cxn>
                      <a:cxn ang="0">
                        <a:pos x="502" y="114"/>
                      </a:cxn>
                      <a:cxn ang="0">
                        <a:pos x="461" y="78"/>
                      </a:cxn>
                      <a:cxn ang="0">
                        <a:pos x="454" y="33"/>
                      </a:cxn>
                      <a:cxn ang="0">
                        <a:pos x="421" y="9"/>
                      </a:cxn>
                      <a:cxn ang="0">
                        <a:pos x="356" y="23"/>
                      </a:cxn>
                      <a:cxn ang="0">
                        <a:pos x="326" y="1"/>
                      </a:cxn>
                      <a:cxn ang="0">
                        <a:pos x="297" y="0"/>
                      </a:cxn>
                      <a:cxn ang="0">
                        <a:pos x="302" y="33"/>
                      </a:cxn>
                      <a:cxn ang="0">
                        <a:pos x="261" y="49"/>
                      </a:cxn>
                      <a:cxn ang="0">
                        <a:pos x="234" y="122"/>
                      </a:cxn>
                      <a:cxn ang="0">
                        <a:pos x="199" y="110"/>
                      </a:cxn>
                      <a:cxn ang="0">
                        <a:pos x="154" y="138"/>
                      </a:cxn>
                      <a:cxn ang="0">
                        <a:pos x="97" y="148"/>
                      </a:cxn>
                      <a:cxn ang="0">
                        <a:pos x="97" y="189"/>
                      </a:cxn>
                      <a:cxn ang="0">
                        <a:pos x="68" y="187"/>
                      </a:cxn>
                      <a:cxn ang="0">
                        <a:pos x="70" y="224"/>
                      </a:cxn>
                      <a:cxn ang="0">
                        <a:pos x="41" y="209"/>
                      </a:cxn>
                      <a:cxn ang="0">
                        <a:pos x="23" y="216"/>
                      </a:cxn>
                      <a:cxn ang="0">
                        <a:pos x="38" y="241"/>
                      </a:cxn>
                      <a:cxn ang="0">
                        <a:pos x="7" y="274"/>
                      </a:cxn>
                      <a:cxn ang="0">
                        <a:pos x="0" y="293"/>
                      </a:cxn>
                    </a:cxnLst>
                    <a:rect l="0" t="0" r="r" b="b"/>
                    <a:pathLst>
                      <a:path w="502" h="293">
                        <a:moveTo>
                          <a:pt x="0" y="293"/>
                        </a:moveTo>
                        <a:lnTo>
                          <a:pt x="122" y="274"/>
                        </a:lnTo>
                        <a:lnTo>
                          <a:pt x="122" y="261"/>
                        </a:lnTo>
                        <a:lnTo>
                          <a:pt x="417" y="220"/>
                        </a:lnTo>
                        <a:lnTo>
                          <a:pt x="421" y="197"/>
                        </a:lnTo>
                        <a:lnTo>
                          <a:pt x="465" y="180"/>
                        </a:lnTo>
                        <a:lnTo>
                          <a:pt x="470" y="156"/>
                        </a:lnTo>
                        <a:lnTo>
                          <a:pt x="488" y="148"/>
                        </a:lnTo>
                        <a:lnTo>
                          <a:pt x="502" y="114"/>
                        </a:lnTo>
                        <a:lnTo>
                          <a:pt x="461" y="78"/>
                        </a:lnTo>
                        <a:lnTo>
                          <a:pt x="454" y="33"/>
                        </a:lnTo>
                        <a:lnTo>
                          <a:pt x="421" y="9"/>
                        </a:lnTo>
                        <a:lnTo>
                          <a:pt x="356" y="23"/>
                        </a:lnTo>
                        <a:lnTo>
                          <a:pt x="326" y="1"/>
                        </a:lnTo>
                        <a:lnTo>
                          <a:pt x="297" y="0"/>
                        </a:lnTo>
                        <a:lnTo>
                          <a:pt x="302" y="33"/>
                        </a:lnTo>
                        <a:lnTo>
                          <a:pt x="261" y="49"/>
                        </a:lnTo>
                        <a:lnTo>
                          <a:pt x="234" y="122"/>
                        </a:lnTo>
                        <a:lnTo>
                          <a:pt x="199" y="110"/>
                        </a:lnTo>
                        <a:lnTo>
                          <a:pt x="154" y="138"/>
                        </a:lnTo>
                        <a:lnTo>
                          <a:pt x="97" y="148"/>
                        </a:lnTo>
                        <a:lnTo>
                          <a:pt x="97" y="189"/>
                        </a:lnTo>
                        <a:lnTo>
                          <a:pt x="68" y="187"/>
                        </a:lnTo>
                        <a:lnTo>
                          <a:pt x="70" y="224"/>
                        </a:lnTo>
                        <a:lnTo>
                          <a:pt x="41" y="209"/>
                        </a:lnTo>
                        <a:lnTo>
                          <a:pt x="23" y="216"/>
                        </a:lnTo>
                        <a:lnTo>
                          <a:pt x="38" y="241"/>
                        </a:lnTo>
                        <a:lnTo>
                          <a:pt x="7" y="274"/>
                        </a:lnTo>
                        <a:lnTo>
                          <a:pt x="0" y="293"/>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sp>
                <p:nvSpPr>
                  <p:cNvPr id="190" name="Freeform 364"/>
                  <p:cNvSpPr>
                    <a:spLocks noChangeArrowheads="1"/>
                  </p:cNvSpPr>
                  <p:nvPr/>
                </p:nvSpPr>
                <p:spPr bwMode="auto">
                  <a:xfrm>
                    <a:off x="7421033" y="3807821"/>
                    <a:ext cx="1219200" cy="465667"/>
                  </a:xfrm>
                  <a:custGeom>
                    <a:avLst/>
                    <a:gdLst/>
                    <a:ahLst/>
                    <a:cxnLst>
                      <a:cxn ang="0">
                        <a:pos x="35" y="101"/>
                      </a:cxn>
                      <a:cxn ang="0">
                        <a:pos x="35" y="104"/>
                      </a:cxn>
                      <a:cxn ang="0">
                        <a:pos x="25" y="125"/>
                      </a:cxn>
                      <a:cxn ang="0">
                        <a:pos x="36" y="152"/>
                      </a:cxn>
                      <a:cxn ang="0">
                        <a:pos x="0" y="178"/>
                      </a:cxn>
                      <a:cxn ang="0">
                        <a:pos x="7" y="220"/>
                      </a:cxn>
                      <a:cxn ang="0">
                        <a:pos x="158" y="207"/>
                      </a:cxn>
                      <a:cxn ang="0">
                        <a:pos x="338" y="186"/>
                      </a:cxn>
                      <a:cxn ang="0">
                        <a:pos x="428" y="168"/>
                      </a:cxn>
                      <a:cxn ang="0">
                        <a:pos x="446" y="111"/>
                      </a:cxn>
                      <a:cxn ang="0">
                        <a:pos x="478" y="109"/>
                      </a:cxn>
                      <a:cxn ang="0">
                        <a:pos x="576" y="0"/>
                      </a:cxn>
                      <a:cxn ang="0">
                        <a:pos x="449" y="27"/>
                      </a:cxn>
                      <a:cxn ang="0">
                        <a:pos x="151" y="72"/>
                      </a:cxn>
                      <a:cxn ang="0">
                        <a:pos x="154" y="85"/>
                      </a:cxn>
                      <a:cxn ang="0">
                        <a:pos x="35" y="101"/>
                      </a:cxn>
                    </a:cxnLst>
                    <a:rect l="0" t="0" r="r" b="b"/>
                    <a:pathLst>
                      <a:path w="576" h="220">
                        <a:moveTo>
                          <a:pt x="35" y="101"/>
                        </a:moveTo>
                        <a:lnTo>
                          <a:pt x="35" y="104"/>
                        </a:lnTo>
                        <a:lnTo>
                          <a:pt x="25" y="125"/>
                        </a:lnTo>
                        <a:lnTo>
                          <a:pt x="36" y="152"/>
                        </a:lnTo>
                        <a:lnTo>
                          <a:pt x="0" y="178"/>
                        </a:lnTo>
                        <a:lnTo>
                          <a:pt x="7" y="220"/>
                        </a:lnTo>
                        <a:lnTo>
                          <a:pt x="158" y="207"/>
                        </a:lnTo>
                        <a:lnTo>
                          <a:pt x="338" y="186"/>
                        </a:lnTo>
                        <a:lnTo>
                          <a:pt x="428" y="168"/>
                        </a:lnTo>
                        <a:lnTo>
                          <a:pt x="446" y="111"/>
                        </a:lnTo>
                        <a:lnTo>
                          <a:pt x="478" y="109"/>
                        </a:lnTo>
                        <a:lnTo>
                          <a:pt x="576" y="0"/>
                        </a:lnTo>
                        <a:lnTo>
                          <a:pt x="449" y="27"/>
                        </a:lnTo>
                        <a:lnTo>
                          <a:pt x="151" y="72"/>
                        </a:lnTo>
                        <a:lnTo>
                          <a:pt x="154" y="85"/>
                        </a:lnTo>
                        <a:lnTo>
                          <a:pt x="35" y="101"/>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1" name="Freeform 365"/>
                  <p:cNvSpPr>
                    <a:spLocks noChangeArrowheads="1"/>
                  </p:cNvSpPr>
                  <p:nvPr/>
                </p:nvSpPr>
                <p:spPr bwMode="auto">
                  <a:xfrm>
                    <a:off x="7304617" y="4239622"/>
                    <a:ext cx="497416" cy="918633"/>
                  </a:xfrm>
                  <a:custGeom>
                    <a:avLst/>
                    <a:gdLst/>
                    <a:ahLst/>
                    <a:cxnLst>
                      <a:cxn ang="0">
                        <a:pos x="65" y="13"/>
                      </a:cxn>
                      <a:cxn ang="0">
                        <a:pos x="30" y="87"/>
                      </a:cxn>
                      <a:cxn ang="0">
                        <a:pos x="0" y="136"/>
                      </a:cxn>
                      <a:cxn ang="0">
                        <a:pos x="9" y="193"/>
                      </a:cxn>
                      <a:cxn ang="0">
                        <a:pos x="46" y="270"/>
                      </a:cxn>
                      <a:cxn ang="0">
                        <a:pos x="17" y="349"/>
                      </a:cxn>
                      <a:cxn ang="0">
                        <a:pos x="5" y="391"/>
                      </a:cxn>
                      <a:cxn ang="0">
                        <a:pos x="143" y="373"/>
                      </a:cxn>
                      <a:cxn ang="0">
                        <a:pos x="149" y="428"/>
                      </a:cxn>
                      <a:cxn ang="0">
                        <a:pos x="177" y="434"/>
                      </a:cxn>
                      <a:cxn ang="0">
                        <a:pos x="184" y="406"/>
                      </a:cxn>
                      <a:cxn ang="0">
                        <a:pos x="235" y="398"/>
                      </a:cxn>
                      <a:cxn ang="0">
                        <a:pos x="223" y="311"/>
                      </a:cxn>
                      <a:cxn ang="0">
                        <a:pos x="222" y="0"/>
                      </a:cxn>
                      <a:cxn ang="0">
                        <a:pos x="65" y="13"/>
                      </a:cxn>
                    </a:cxnLst>
                    <a:rect l="0" t="0" r="r" b="b"/>
                    <a:pathLst>
                      <a:path w="235" h="434">
                        <a:moveTo>
                          <a:pt x="65" y="13"/>
                        </a:moveTo>
                        <a:lnTo>
                          <a:pt x="30" y="87"/>
                        </a:lnTo>
                        <a:lnTo>
                          <a:pt x="0" y="136"/>
                        </a:lnTo>
                        <a:lnTo>
                          <a:pt x="9" y="193"/>
                        </a:lnTo>
                        <a:lnTo>
                          <a:pt x="46" y="270"/>
                        </a:lnTo>
                        <a:lnTo>
                          <a:pt x="17" y="349"/>
                        </a:lnTo>
                        <a:lnTo>
                          <a:pt x="5" y="391"/>
                        </a:lnTo>
                        <a:lnTo>
                          <a:pt x="143" y="373"/>
                        </a:lnTo>
                        <a:lnTo>
                          <a:pt x="149" y="428"/>
                        </a:lnTo>
                        <a:lnTo>
                          <a:pt x="177" y="434"/>
                        </a:lnTo>
                        <a:lnTo>
                          <a:pt x="184" y="406"/>
                        </a:lnTo>
                        <a:lnTo>
                          <a:pt x="235" y="398"/>
                        </a:lnTo>
                        <a:lnTo>
                          <a:pt x="223" y="311"/>
                        </a:lnTo>
                        <a:lnTo>
                          <a:pt x="222" y="0"/>
                        </a:lnTo>
                        <a:lnTo>
                          <a:pt x="65" y="13"/>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2" name="Freeform 366"/>
                  <p:cNvSpPr>
                    <a:spLocks noChangeArrowheads="1"/>
                  </p:cNvSpPr>
                  <p:nvPr/>
                </p:nvSpPr>
                <p:spPr bwMode="auto">
                  <a:xfrm>
                    <a:off x="7768167" y="4193055"/>
                    <a:ext cx="567267" cy="929216"/>
                  </a:xfrm>
                  <a:custGeom>
                    <a:avLst/>
                    <a:gdLst/>
                    <a:ahLst/>
                    <a:cxnLst>
                      <a:cxn ang="0">
                        <a:pos x="0" y="22"/>
                      </a:cxn>
                      <a:cxn ang="0">
                        <a:pos x="174" y="0"/>
                      </a:cxn>
                      <a:cxn ang="0">
                        <a:pos x="229" y="203"/>
                      </a:cxn>
                      <a:cxn ang="0">
                        <a:pos x="268" y="235"/>
                      </a:cxn>
                      <a:cxn ang="0">
                        <a:pos x="237" y="296"/>
                      </a:cxn>
                      <a:cxn ang="0">
                        <a:pos x="266" y="353"/>
                      </a:cxn>
                      <a:cxn ang="0">
                        <a:pos x="89" y="374"/>
                      </a:cxn>
                      <a:cxn ang="0">
                        <a:pos x="97" y="422"/>
                      </a:cxn>
                      <a:cxn ang="0">
                        <a:pos x="71" y="439"/>
                      </a:cxn>
                      <a:cxn ang="0">
                        <a:pos x="51" y="377"/>
                      </a:cxn>
                      <a:cxn ang="0">
                        <a:pos x="39" y="428"/>
                      </a:cxn>
                      <a:cxn ang="0">
                        <a:pos x="16" y="422"/>
                      </a:cxn>
                      <a:cxn ang="0">
                        <a:pos x="8" y="371"/>
                      </a:cxn>
                      <a:cxn ang="0">
                        <a:pos x="3" y="328"/>
                      </a:cxn>
                      <a:cxn ang="0">
                        <a:pos x="0" y="22"/>
                      </a:cxn>
                    </a:cxnLst>
                    <a:rect l="0" t="0" r="r" b="b"/>
                    <a:pathLst>
                      <a:path w="268" h="439">
                        <a:moveTo>
                          <a:pt x="0" y="22"/>
                        </a:moveTo>
                        <a:lnTo>
                          <a:pt x="174" y="0"/>
                        </a:lnTo>
                        <a:lnTo>
                          <a:pt x="229" y="203"/>
                        </a:lnTo>
                        <a:lnTo>
                          <a:pt x="268" y="235"/>
                        </a:lnTo>
                        <a:lnTo>
                          <a:pt x="237" y="296"/>
                        </a:lnTo>
                        <a:lnTo>
                          <a:pt x="266" y="353"/>
                        </a:lnTo>
                        <a:lnTo>
                          <a:pt x="89" y="374"/>
                        </a:lnTo>
                        <a:lnTo>
                          <a:pt x="97" y="422"/>
                        </a:lnTo>
                        <a:lnTo>
                          <a:pt x="71" y="439"/>
                        </a:lnTo>
                        <a:lnTo>
                          <a:pt x="51" y="377"/>
                        </a:lnTo>
                        <a:lnTo>
                          <a:pt x="39" y="428"/>
                        </a:lnTo>
                        <a:lnTo>
                          <a:pt x="16" y="422"/>
                        </a:lnTo>
                        <a:lnTo>
                          <a:pt x="8" y="371"/>
                        </a:lnTo>
                        <a:lnTo>
                          <a:pt x="3" y="328"/>
                        </a:lnTo>
                        <a:lnTo>
                          <a:pt x="0" y="22"/>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3" name="Freeform 367"/>
                  <p:cNvSpPr>
                    <a:spLocks noChangeArrowheads="1"/>
                  </p:cNvSpPr>
                  <p:nvPr/>
                </p:nvSpPr>
                <p:spPr bwMode="auto">
                  <a:xfrm>
                    <a:off x="8136467" y="4152837"/>
                    <a:ext cx="778933" cy="848784"/>
                  </a:xfrm>
                  <a:custGeom>
                    <a:avLst/>
                    <a:gdLst/>
                    <a:ahLst/>
                    <a:cxnLst>
                      <a:cxn ang="0">
                        <a:pos x="0" y="24"/>
                      </a:cxn>
                      <a:cxn ang="0">
                        <a:pos x="4" y="24"/>
                      </a:cxn>
                      <a:cxn ang="0">
                        <a:pos x="90" y="7"/>
                      </a:cxn>
                      <a:cxn ang="0">
                        <a:pos x="165" y="0"/>
                      </a:cxn>
                      <a:cxn ang="0">
                        <a:pos x="155" y="20"/>
                      </a:cxn>
                      <a:cxn ang="0">
                        <a:pos x="178" y="20"/>
                      </a:cxn>
                      <a:cxn ang="0">
                        <a:pos x="308" y="143"/>
                      </a:cxn>
                      <a:cxn ang="0">
                        <a:pos x="360" y="224"/>
                      </a:cxn>
                      <a:cxn ang="0">
                        <a:pos x="368" y="278"/>
                      </a:cxn>
                      <a:cxn ang="0">
                        <a:pos x="349" y="291"/>
                      </a:cxn>
                      <a:cxn ang="0">
                        <a:pos x="360" y="345"/>
                      </a:cxn>
                      <a:cxn ang="0">
                        <a:pos x="323" y="348"/>
                      </a:cxn>
                      <a:cxn ang="0">
                        <a:pos x="323" y="394"/>
                      </a:cxn>
                      <a:cxn ang="0">
                        <a:pos x="294" y="372"/>
                      </a:cxn>
                      <a:cxn ang="0">
                        <a:pos x="106" y="401"/>
                      </a:cxn>
                      <a:cxn ang="0">
                        <a:pos x="63" y="315"/>
                      </a:cxn>
                      <a:cxn ang="0">
                        <a:pos x="92" y="255"/>
                      </a:cxn>
                      <a:cxn ang="0">
                        <a:pos x="53" y="225"/>
                      </a:cxn>
                      <a:cxn ang="0">
                        <a:pos x="0" y="24"/>
                      </a:cxn>
                    </a:cxnLst>
                    <a:rect l="0" t="0" r="r" b="b"/>
                    <a:pathLst>
                      <a:path w="368" h="401">
                        <a:moveTo>
                          <a:pt x="0" y="24"/>
                        </a:moveTo>
                        <a:lnTo>
                          <a:pt x="4" y="24"/>
                        </a:lnTo>
                        <a:lnTo>
                          <a:pt x="90" y="7"/>
                        </a:lnTo>
                        <a:lnTo>
                          <a:pt x="165" y="0"/>
                        </a:lnTo>
                        <a:lnTo>
                          <a:pt x="155" y="20"/>
                        </a:lnTo>
                        <a:lnTo>
                          <a:pt x="178" y="20"/>
                        </a:lnTo>
                        <a:lnTo>
                          <a:pt x="308" y="143"/>
                        </a:lnTo>
                        <a:lnTo>
                          <a:pt x="360" y="224"/>
                        </a:lnTo>
                        <a:lnTo>
                          <a:pt x="368" y="278"/>
                        </a:lnTo>
                        <a:lnTo>
                          <a:pt x="349" y="291"/>
                        </a:lnTo>
                        <a:lnTo>
                          <a:pt x="360" y="345"/>
                        </a:lnTo>
                        <a:lnTo>
                          <a:pt x="323" y="348"/>
                        </a:lnTo>
                        <a:lnTo>
                          <a:pt x="323" y="394"/>
                        </a:lnTo>
                        <a:lnTo>
                          <a:pt x="294" y="372"/>
                        </a:lnTo>
                        <a:lnTo>
                          <a:pt x="106" y="401"/>
                        </a:lnTo>
                        <a:lnTo>
                          <a:pt x="63" y="315"/>
                        </a:lnTo>
                        <a:lnTo>
                          <a:pt x="92" y="255"/>
                        </a:lnTo>
                        <a:lnTo>
                          <a:pt x="53" y="225"/>
                        </a:lnTo>
                        <a:lnTo>
                          <a:pt x="0" y="24"/>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4" name="Freeform 368"/>
                  <p:cNvSpPr>
                    <a:spLocks noChangeArrowheads="1"/>
                  </p:cNvSpPr>
                  <p:nvPr/>
                </p:nvSpPr>
                <p:spPr bwMode="auto">
                  <a:xfrm>
                    <a:off x="8464551" y="4034304"/>
                    <a:ext cx="711200" cy="592667"/>
                  </a:xfrm>
                  <a:custGeom>
                    <a:avLst/>
                    <a:gdLst/>
                    <a:ahLst/>
                    <a:cxnLst>
                      <a:cxn ang="0">
                        <a:pos x="12" y="51"/>
                      </a:cxn>
                      <a:cxn ang="0">
                        <a:pos x="38" y="23"/>
                      </a:cxn>
                      <a:cxn ang="0">
                        <a:pos x="140" y="0"/>
                      </a:cxn>
                      <a:cxn ang="0">
                        <a:pos x="170" y="16"/>
                      </a:cxn>
                      <a:cxn ang="0">
                        <a:pos x="235" y="4"/>
                      </a:cxn>
                      <a:cxn ang="0">
                        <a:pos x="288" y="44"/>
                      </a:cxn>
                      <a:cxn ang="0">
                        <a:pos x="336" y="76"/>
                      </a:cxn>
                      <a:cxn ang="0">
                        <a:pos x="309" y="158"/>
                      </a:cxn>
                      <a:cxn ang="0">
                        <a:pos x="268" y="202"/>
                      </a:cxn>
                      <a:cxn ang="0">
                        <a:pos x="225" y="215"/>
                      </a:cxn>
                      <a:cxn ang="0">
                        <a:pos x="233" y="248"/>
                      </a:cxn>
                      <a:cxn ang="0">
                        <a:pos x="205" y="280"/>
                      </a:cxn>
                      <a:cxn ang="0">
                        <a:pos x="153" y="202"/>
                      </a:cxn>
                      <a:cxn ang="0">
                        <a:pos x="21" y="76"/>
                      </a:cxn>
                      <a:cxn ang="0">
                        <a:pos x="0" y="76"/>
                      </a:cxn>
                      <a:cxn ang="0">
                        <a:pos x="12" y="51"/>
                      </a:cxn>
                    </a:cxnLst>
                    <a:rect l="0" t="0" r="r" b="b"/>
                    <a:pathLst>
                      <a:path w="336" h="280">
                        <a:moveTo>
                          <a:pt x="12" y="51"/>
                        </a:moveTo>
                        <a:lnTo>
                          <a:pt x="38" y="23"/>
                        </a:lnTo>
                        <a:lnTo>
                          <a:pt x="140" y="0"/>
                        </a:lnTo>
                        <a:lnTo>
                          <a:pt x="170" y="16"/>
                        </a:lnTo>
                        <a:lnTo>
                          <a:pt x="235" y="4"/>
                        </a:lnTo>
                        <a:lnTo>
                          <a:pt x="288" y="44"/>
                        </a:lnTo>
                        <a:lnTo>
                          <a:pt x="336" y="76"/>
                        </a:lnTo>
                        <a:lnTo>
                          <a:pt x="309" y="158"/>
                        </a:lnTo>
                        <a:lnTo>
                          <a:pt x="268" y="202"/>
                        </a:lnTo>
                        <a:lnTo>
                          <a:pt x="225" y="215"/>
                        </a:lnTo>
                        <a:lnTo>
                          <a:pt x="233" y="248"/>
                        </a:lnTo>
                        <a:lnTo>
                          <a:pt x="205" y="280"/>
                        </a:lnTo>
                        <a:lnTo>
                          <a:pt x="153" y="202"/>
                        </a:lnTo>
                        <a:lnTo>
                          <a:pt x="21" y="76"/>
                        </a:lnTo>
                        <a:lnTo>
                          <a:pt x="0" y="76"/>
                        </a:lnTo>
                        <a:lnTo>
                          <a:pt x="12" y="51"/>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5" name="Freeform 369"/>
                  <p:cNvSpPr>
                    <a:spLocks noChangeArrowheads="1"/>
                  </p:cNvSpPr>
                  <p:nvPr/>
                </p:nvSpPr>
                <p:spPr bwMode="auto">
                  <a:xfrm>
                    <a:off x="7993320" y="4901376"/>
                    <a:ext cx="1331383" cy="956733"/>
                  </a:xfrm>
                  <a:custGeom>
                    <a:avLst/>
                    <a:gdLst/>
                    <a:ahLst/>
                    <a:cxnLst>
                      <a:cxn ang="0">
                        <a:pos x="0" y="44"/>
                      </a:cxn>
                      <a:cxn ang="0">
                        <a:pos x="173" y="27"/>
                      </a:cxn>
                      <a:cxn ang="0">
                        <a:pos x="191" y="56"/>
                      </a:cxn>
                      <a:cxn ang="0">
                        <a:pos x="376" y="27"/>
                      </a:cxn>
                      <a:cxn ang="0">
                        <a:pos x="408" y="51"/>
                      </a:cxn>
                      <a:cxn ang="0">
                        <a:pos x="408" y="4"/>
                      </a:cxn>
                      <a:cxn ang="0">
                        <a:pos x="405" y="0"/>
                      </a:cxn>
                      <a:cxn ang="0">
                        <a:pos x="442" y="3"/>
                      </a:cxn>
                      <a:cxn ang="0">
                        <a:pos x="482" y="73"/>
                      </a:cxn>
                      <a:cxn ang="0">
                        <a:pos x="544" y="167"/>
                      </a:cxn>
                      <a:cxn ang="0">
                        <a:pos x="574" y="249"/>
                      </a:cxn>
                      <a:cxn ang="0">
                        <a:pos x="621" y="306"/>
                      </a:cxn>
                      <a:cxn ang="0">
                        <a:pos x="629" y="388"/>
                      </a:cxn>
                      <a:cxn ang="0">
                        <a:pos x="614" y="439"/>
                      </a:cxn>
                      <a:cxn ang="0">
                        <a:pos x="548" y="452"/>
                      </a:cxn>
                      <a:cxn ang="0">
                        <a:pos x="536" y="431"/>
                      </a:cxn>
                      <a:cxn ang="0">
                        <a:pos x="491" y="401"/>
                      </a:cxn>
                      <a:cxn ang="0">
                        <a:pos x="475" y="370"/>
                      </a:cxn>
                      <a:cxn ang="0">
                        <a:pos x="463" y="358"/>
                      </a:cxn>
                      <a:cxn ang="0">
                        <a:pos x="457" y="330"/>
                      </a:cxn>
                      <a:cxn ang="0">
                        <a:pos x="445" y="337"/>
                      </a:cxn>
                      <a:cxn ang="0">
                        <a:pos x="408" y="300"/>
                      </a:cxn>
                      <a:cxn ang="0">
                        <a:pos x="417" y="265"/>
                      </a:cxn>
                      <a:cxn ang="0">
                        <a:pos x="408" y="245"/>
                      </a:cxn>
                      <a:cxn ang="0">
                        <a:pos x="397" y="252"/>
                      </a:cxn>
                      <a:cxn ang="0">
                        <a:pos x="398" y="273"/>
                      </a:cxn>
                      <a:cxn ang="0">
                        <a:pos x="387" y="245"/>
                      </a:cxn>
                      <a:cxn ang="0">
                        <a:pos x="387" y="182"/>
                      </a:cxn>
                      <a:cxn ang="0">
                        <a:pos x="364" y="145"/>
                      </a:cxn>
                      <a:cxn ang="0">
                        <a:pos x="306" y="113"/>
                      </a:cxn>
                      <a:cxn ang="0">
                        <a:pos x="277" y="79"/>
                      </a:cxn>
                      <a:cxn ang="0">
                        <a:pos x="242" y="75"/>
                      </a:cxn>
                      <a:cxn ang="0">
                        <a:pos x="229" y="96"/>
                      </a:cxn>
                      <a:cxn ang="0">
                        <a:pos x="180" y="112"/>
                      </a:cxn>
                      <a:cxn ang="0">
                        <a:pos x="152" y="96"/>
                      </a:cxn>
                      <a:cxn ang="0">
                        <a:pos x="138" y="73"/>
                      </a:cxn>
                      <a:cxn ang="0">
                        <a:pos x="46" y="93"/>
                      </a:cxn>
                      <a:cxn ang="0">
                        <a:pos x="27" y="77"/>
                      </a:cxn>
                      <a:cxn ang="0">
                        <a:pos x="5" y="96"/>
                      </a:cxn>
                      <a:cxn ang="0">
                        <a:pos x="0" y="44"/>
                      </a:cxn>
                    </a:cxnLst>
                    <a:rect l="0" t="0" r="r" b="b"/>
                    <a:pathLst>
                      <a:path w="629" h="452">
                        <a:moveTo>
                          <a:pt x="0" y="44"/>
                        </a:moveTo>
                        <a:lnTo>
                          <a:pt x="173" y="27"/>
                        </a:lnTo>
                        <a:lnTo>
                          <a:pt x="191" y="56"/>
                        </a:lnTo>
                        <a:lnTo>
                          <a:pt x="376" y="27"/>
                        </a:lnTo>
                        <a:lnTo>
                          <a:pt x="408" y="51"/>
                        </a:lnTo>
                        <a:lnTo>
                          <a:pt x="408" y="4"/>
                        </a:lnTo>
                        <a:lnTo>
                          <a:pt x="405" y="0"/>
                        </a:lnTo>
                        <a:lnTo>
                          <a:pt x="442" y="3"/>
                        </a:lnTo>
                        <a:lnTo>
                          <a:pt x="482" y="73"/>
                        </a:lnTo>
                        <a:lnTo>
                          <a:pt x="544" y="167"/>
                        </a:lnTo>
                        <a:lnTo>
                          <a:pt x="574" y="249"/>
                        </a:lnTo>
                        <a:lnTo>
                          <a:pt x="621" y="306"/>
                        </a:lnTo>
                        <a:lnTo>
                          <a:pt x="629" y="388"/>
                        </a:lnTo>
                        <a:lnTo>
                          <a:pt x="614" y="439"/>
                        </a:lnTo>
                        <a:lnTo>
                          <a:pt x="548" y="452"/>
                        </a:lnTo>
                        <a:lnTo>
                          <a:pt x="536" y="431"/>
                        </a:lnTo>
                        <a:lnTo>
                          <a:pt x="491" y="401"/>
                        </a:lnTo>
                        <a:lnTo>
                          <a:pt x="475" y="370"/>
                        </a:lnTo>
                        <a:lnTo>
                          <a:pt x="463" y="358"/>
                        </a:lnTo>
                        <a:lnTo>
                          <a:pt x="457" y="330"/>
                        </a:lnTo>
                        <a:lnTo>
                          <a:pt x="445" y="337"/>
                        </a:lnTo>
                        <a:lnTo>
                          <a:pt x="408" y="300"/>
                        </a:lnTo>
                        <a:lnTo>
                          <a:pt x="417" y="265"/>
                        </a:lnTo>
                        <a:lnTo>
                          <a:pt x="408" y="245"/>
                        </a:lnTo>
                        <a:lnTo>
                          <a:pt x="397" y="252"/>
                        </a:lnTo>
                        <a:lnTo>
                          <a:pt x="398" y="273"/>
                        </a:lnTo>
                        <a:lnTo>
                          <a:pt x="387" y="245"/>
                        </a:lnTo>
                        <a:lnTo>
                          <a:pt x="387" y="182"/>
                        </a:lnTo>
                        <a:lnTo>
                          <a:pt x="364" y="145"/>
                        </a:lnTo>
                        <a:lnTo>
                          <a:pt x="306" y="113"/>
                        </a:lnTo>
                        <a:lnTo>
                          <a:pt x="277" y="79"/>
                        </a:lnTo>
                        <a:lnTo>
                          <a:pt x="242" y="75"/>
                        </a:lnTo>
                        <a:lnTo>
                          <a:pt x="229" y="96"/>
                        </a:lnTo>
                        <a:lnTo>
                          <a:pt x="180" y="112"/>
                        </a:lnTo>
                        <a:lnTo>
                          <a:pt x="152" y="96"/>
                        </a:lnTo>
                        <a:lnTo>
                          <a:pt x="138" y="73"/>
                        </a:lnTo>
                        <a:lnTo>
                          <a:pt x="46" y="93"/>
                        </a:lnTo>
                        <a:lnTo>
                          <a:pt x="27" y="77"/>
                        </a:lnTo>
                        <a:lnTo>
                          <a:pt x="5" y="96"/>
                        </a:lnTo>
                        <a:lnTo>
                          <a:pt x="0" y="44"/>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6" name="Freeform 370"/>
                  <p:cNvSpPr>
                    <a:spLocks noChangeArrowheads="1"/>
                  </p:cNvSpPr>
                  <p:nvPr/>
                </p:nvSpPr>
                <p:spPr bwMode="auto">
                  <a:xfrm>
                    <a:off x="8322733" y="3623671"/>
                    <a:ext cx="1227667" cy="569384"/>
                  </a:xfrm>
                  <a:custGeom>
                    <a:avLst/>
                    <a:gdLst/>
                    <a:ahLst/>
                    <a:cxnLst>
                      <a:cxn ang="0">
                        <a:pos x="20" y="198"/>
                      </a:cxn>
                      <a:cxn ang="0">
                        <a:pos x="0" y="255"/>
                      </a:cxn>
                      <a:cxn ang="0">
                        <a:pos x="75" y="247"/>
                      </a:cxn>
                      <a:cxn ang="0">
                        <a:pos x="104" y="222"/>
                      </a:cxn>
                      <a:cxn ang="0">
                        <a:pos x="207" y="193"/>
                      </a:cxn>
                      <a:cxn ang="0">
                        <a:pos x="235" y="209"/>
                      </a:cxn>
                      <a:cxn ang="0">
                        <a:pos x="302" y="198"/>
                      </a:cxn>
                      <a:cxn ang="0">
                        <a:pos x="302" y="202"/>
                      </a:cxn>
                      <a:cxn ang="0">
                        <a:pos x="403" y="269"/>
                      </a:cxn>
                      <a:cxn ang="0">
                        <a:pos x="461" y="249"/>
                      </a:cxn>
                      <a:cxn ang="0">
                        <a:pos x="495" y="175"/>
                      </a:cxn>
                      <a:cxn ang="0">
                        <a:pos x="552" y="155"/>
                      </a:cxn>
                      <a:cxn ang="0">
                        <a:pos x="580" y="101"/>
                      </a:cxn>
                      <a:cxn ang="0">
                        <a:pos x="579" y="34"/>
                      </a:cxn>
                      <a:cxn ang="0">
                        <a:pos x="571" y="89"/>
                      </a:cxn>
                      <a:cxn ang="0">
                        <a:pos x="539" y="135"/>
                      </a:cxn>
                      <a:cxn ang="0">
                        <a:pos x="527" y="131"/>
                      </a:cxn>
                      <a:cxn ang="0">
                        <a:pos x="484" y="144"/>
                      </a:cxn>
                      <a:cxn ang="0">
                        <a:pos x="484" y="128"/>
                      </a:cxn>
                      <a:cxn ang="0">
                        <a:pos x="527" y="112"/>
                      </a:cxn>
                      <a:cxn ang="0">
                        <a:pos x="488" y="107"/>
                      </a:cxn>
                      <a:cxn ang="0">
                        <a:pos x="531" y="94"/>
                      </a:cxn>
                      <a:cxn ang="0">
                        <a:pos x="548" y="101"/>
                      </a:cxn>
                      <a:cxn ang="0">
                        <a:pos x="558" y="49"/>
                      </a:cxn>
                      <a:cxn ang="0">
                        <a:pos x="547" y="38"/>
                      </a:cxn>
                      <a:cxn ang="0">
                        <a:pos x="493" y="58"/>
                      </a:cxn>
                      <a:cxn ang="0">
                        <a:pos x="495" y="28"/>
                      </a:cxn>
                      <a:cxn ang="0">
                        <a:pos x="517" y="36"/>
                      </a:cxn>
                      <a:cxn ang="0">
                        <a:pos x="547" y="12"/>
                      </a:cxn>
                      <a:cxn ang="0">
                        <a:pos x="531" y="0"/>
                      </a:cxn>
                      <a:cxn ang="0">
                        <a:pos x="358" y="42"/>
                      </a:cxn>
                      <a:cxn ang="0">
                        <a:pos x="145" y="87"/>
                      </a:cxn>
                      <a:cxn ang="0">
                        <a:pos x="48" y="197"/>
                      </a:cxn>
                      <a:cxn ang="0">
                        <a:pos x="20" y="198"/>
                      </a:cxn>
                    </a:cxnLst>
                    <a:rect l="0" t="0" r="r" b="b"/>
                    <a:pathLst>
                      <a:path w="580" h="269">
                        <a:moveTo>
                          <a:pt x="20" y="198"/>
                        </a:moveTo>
                        <a:lnTo>
                          <a:pt x="0" y="255"/>
                        </a:lnTo>
                        <a:lnTo>
                          <a:pt x="75" y="247"/>
                        </a:lnTo>
                        <a:lnTo>
                          <a:pt x="104" y="222"/>
                        </a:lnTo>
                        <a:lnTo>
                          <a:pt x="207" y="193"/>
                        </a:lnTo>
                        <a:lnTo>
                          <a:pt x="235" y="209"/>
                        </a:lnTo>
                        <a:lnTo>
                          <a:pt x="302" y="198"/>
                        </a:lnTo>
                        <a:lnTo>
                          <a:pt x="302" y="202"/>
                        </a:lnTo>
                        <a:lnTo>
                          <a:pt x="403" y="269"/>
                        </a:lnTo>
                        <a:lnTo>
                          <a:pt x="461" y="249"/>
                        </a:lnTo>
                        <a:lnTo>
                          <a:pt x="495" y="175"/>
                        </a:lnTo>
                        <a:lnTo>
                          <a:pt x="552" y="155"/>
                        </a:lnTo>
                        <a:lnTo>
                          <a:pt x="580" y="101"/>
                        </a:lnTo>
                        <a:lnTo>
                          <a:pt x="579" y="34"/>
                        </a:lnTo>
                        <a:lnTo>
                          <a:pt x="571" y="89"/>
                        </a:lnTo>
                        <a:lnTo>
                          <a:pt x="539" y="135"/>
                        </a:lnTo>
                        <a:lnTo>
                          <a:pt x="527" y="131"/>
                        </a:lnTo>
                        <a:lnTo>
                          <a:pt x="484" y="144"/>
                        </a:lnTo>
                        <a:lnTo>
                          <a:pt x="484" y="128"/>
                        </a:lnTo>
                        <a:lnTo>
                          <a:pt x="527" y="112"/>
                        </a:lnTo>
                        <a:lnTo>
                          <a:pt x="488" y="107"/>
                        </a:lnTo>
                        <a:lnTo>
                          <a:pt x="531" y="94"/>
                        </a:lnTo>
                        <a:lnTo>
                          <a:pt x="548" y="101"/>
                        </a:lnTo>
                        <a:lnTo>
                          <a:pt x="558" y="49"/>
                        </a:lnTo>
                        <a:lnTo>
                          <a:pt x="547" y="38"/>
                        </a:lnTo>
                        <a:lnTo>
                          <a:pt x="493" y="58"/>
                        </a:lnTo>
                        <a:lnTo>
                          <a:pt x="495" y="28"/>
                        </a:lnTo>
                        <a:lnTo>
                          <a:pt x="517" y="36"/>
                        </a:lnTo>
                        <a:lnTo>
                          <a:pt x="547" y="12"/>
                        </a:lnTo>
                        <a:lnTo>
                          <a:pt x="531" y="0"/>
                        </a:lnTo>
                        <a:lnTo>
                          <a:pt x="358" y="42"/>
                        </a:lnTo>
                        <a:lnTo>
                          <a:pt x="145" y="87"/>
                        </a:lnTo>
                        <a:lnTo>
                          <a:pt x="48" y="197"/>
                        </a:lnTo>
                        <a:lnTo>
                          <a:pt x="20" y="198"/>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7" name="Freeform 371"/>
                  <p:cNvSpPr>
                    <a:spLocks noChangeArrowheads="1"/>
                  </p:cNvSpPr>
                  <p:nvPr/>
                </p:nvSpPr>
                <p:spPr bwMode="auto">
                  <a:xfrm>
                    <a:off x="8371418" y="3155889"/>
                    <a:ext cx="1073149" cy="704849"/>
                  </a:xfrm>
                  <a:custGeom>
                    <a:avLst/>
                    <a:gdLst/>
                    <a:ahLst/>
                    <a:cxnLst>
                      <a:cxn ang="0">
                        <a:pos x="83" y="234"/>
                      </a:cxn>
                      <a:cxn ang="0">
                        <a:pos x="69" y="267"/>
                      </a:cxn>
                      <a:cxn ang="0">
                        <a:pos x="48" y="277"/>
                      </a:cxn>
                      <a:cxn ang="0">
                        <a:pos x="46" y="298"/>
                      </a:cxn>
                      <a:cxn ang="0">
                        <a:pos x="3" y="315"/>
                      </a:cxn>
                      <a:cxn ang="0">
                        <a:pos x="0" y="333"/>
                      </a:cxn>
                      <a:cxn ang="0">
                        <a:pos x="120" y="311"/>
                      </a:cxn>
                      <a:cxn ang="0">
                        <a:pos x="337" y="263"/>
                      </a:cxn>
                      <a:cxn ang="0">
                        <a:pos x="507" y="221"/>
                      </a:cxn>
                      <a:cxn ang="0">
                        <a:pos x="507" y="187"/>
                      </a:cxn>
                      <a:cxn ang="0">
                        <a:pos x="488" y="176"/>
                      </a:cxn>
                      <a:cxn ang="0">
                        <a:pos x="472" y="193"/>
                      </a:cxn>
                      <a:cxn ang="0">
                        <a:pos x="465" y="148"/>
                      </a:cxn>
                      <a:cxn ang="0">
                        <a:pos x="472" y="108"/>
                      </a:cxn>
                      <a:cxn ang="0">
                        <a:pos x="410" y="78"/>
                      </a:cxn>
                      <a:cxn ang="0">
                        <a:pos x="368" y="86"/>
                      </a:cxn>
                      <a:cxn ang="0">
                        <a:pos x="367" y="24"/>
                      </a:cxn>
                      <a:cxn ang="0">
                        <a:pos x="322" y="0"/>
                      </a:cxn>
                      <a:cxn ang="0">
                        <a:pos x="290" y="16"/>
                      </a:cxn>
                      <a:cxn ang="0">
                        <a:pos x="267" y="74"/>
                      </a:cxn>
                      <a:cxn ang="0">
                        <a:pos x="228" y="97"/>
                      </a:cxn>
                      <a:cxn ang="0">
                        <a:pos x="212" y="189"/>
                      </a:cxn>
                      <a:cxn ang="0">
                        <a:pos x="148" y="234"/>
                      </a:cxn>
                      <a:cxn ang="0">
                        <a:pos x="97" y="251"/>
                      </a:cxn>
                      <a:cxn ang="0">
                        <a:pos x="83" y="234"/>
                      </a:cxn>
                    </a:cxnLst>
                    <a:rect l="0" t="0" r="r" b="b"/>
                    <a:pathLst>
                      <a:path w="507" h="333">
                        <a:moveTo>
                          <a:pt x="83" y="234"/>
                        </a:moveTo>
                        <a:lnTo>
                          <a:pt x="69" y="267"/>
                        </a:lnTo>
                        <a:lnTo>
                          <a:pt x="48" y="277"/>
                        </a:lnTo>
                        <a:lnTo>
                          <a:pt x="46" y="298"/>
                        </a:lnTo>
                        <a:lnTo>
                          <a:pt x="3" y="315"/>
                        </a:lnTo>
                        <a:lnTo>
                          <a:pt x="0" y="333"/>
                        </a:lnTo>
                        <a:lnTo>
                          <a:pt x="120" y="311"/>
                        </a:lnTo>
                        <a:lnTo>
                          <a:pt x="337" y="263"/>
                        </a:lnTo>
                        <a:lnTo>
                          <a:pt x="507" y="221"/>
                        </a:lnTo>
                        <a:lnTo>
                          <a:pt x="507" y="187"/>
                        </a:lnTo>
                        <a:lnTo>
                          <a:pt x="488" y="176"/>
                        </a:lnTo>
                        <a:lnTo>
                          <a:pt x="472" y="193"/>
                        </a:lnTo>
                        <a:lnTo>
                          <a:pt x="465" y="148"/>
                        </a:lnTo>
                        <a:lnTo>
                          <a:pt x="472" y="108"/>
                        </a:lnTo>
                        <a:lnTo>
                          <a:pt x="410" y="78"/>
                        </a:lnTo>
                        <a:lnTo>
                          <a:pt x="368" y="86"/>
                        </a:lnTo>
                        <a:lnTo>
                          <a:pt x="367" y="24"/>
                        </a:lnTo>
                        <a:lnTo>
                          <a:pt x="322" y="0"/>
                        </a:lnTo>
                        <a:lnTo>
                          <a:pt x="290" y="16"/>
                        </a:lnTo>
                        <a:lnTo>
                          <a:pt x="267" y="74"/>
                        </a:lnTo>
                        <a:lnTo>
                          <a:pt x="228" y="97"/>
                        </a:lnTo>
                        <a:lnTo>
                          <a:pt x="212" y="189"/>
                        </a:lnTo>
                        <a:lnTo>
                          <a:pt x="148" y="234"/>
                        </a:lnTo>
                        <a:lnTo>
                          <a:pt x="97" y="251"/>
                        </a:lnTo>
                        <a:lnTo>
                          <a:pt x="83" y="234"/>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8" name="Freeform 372"/>
                  <p:cNvSpPr>
                    <a:spLocks noChangeArrowheads="1"/>
                  </p:cNvSpPr>
                  <p:nvPr/>
                </p:nvSpPr>
                <p:spPr bwMode="auto">
                  <a:xfrm>
                    <a:off x="8449734" y="3014071"/>
                    <a:ext cx="605367" cy="670984"/>
                  </a:xfrm>
                  <a:custGeom>
                    <a:avLst/>
                    <a:gdLst/>
                    <a:ahLst/>
                    <a:cxnLst>
                      <a:cxn ang="0">
                        <a:pos x="29" y="167"/>
                      </a:cxn>
                      <a:cxn ang="0">
                        <a:pos x="6" y="160"/>
                      </a:cxn>
                      <a:cxn ang="0">
                        <a:pos x="0" y="210"/>
                      </a:cxn>
                      <a:cxn ang="0">
                        <a:pos x="6" y="263"/>
                      </a:cxn>
                      <a:cxn ang="0">
                        <a:pos x="47" y="300"/>
                      </a:cxn>
                      <a:cxn ang="0">
                        <a:pos x="58" y="317"/>
                      </a:cxn>
                      <a:cxn ang="0">
                        <a:pos x="111" y="300"/>
                      </a:cxn>
                      <a:cxn ang="0">
                        <a:pos x="173" y="257"/>
                      </a:cxn>
                      <a:cxn ang="0">
                        <a:pos x="192" y="164"/>
                      </a:cxn>
                      <a:cxn ang="0">
                        <a:pos x="233" y="139"/>
                      </a:cxn>
                      <a:cxn ang="0">
                        <a:pos x="254" y="82"/>
                      </a:cxn>
                      <a:cxn ang="0">
                        <a:pos x="286" y="66"/>
                      </a:cxn>
                      <a:cxn ang="0">
                        <a:pos x="243" y="58"/>
                      </a:cxn>
                      <a:cxn ang="0">
                        <a:pos x="172" y="99"/>
                      </a:cxn>
                      <a:cxn ang="0">
                        <a:pos x="160" y="59"/>
                      </a:cxn>
                      <a:cxn ang="0">
                        <a:pos x="99" y="63"/>
                      </a:cxn>
                      <a:cxn ang="0">
                        <a:pos x="83" y="0"/>
                      </a:cxn>
                      <a:cxn ang="0">
                        <a:pos x="67" y="17"/>
                      </a:cxn>
                      <a:cxn ang="0">
                        <a:pos x="72" y="108"/>
                      </a:cxn>
                      <a:cxn ang="0">
                        <a:pos x="45" y="116"/>
                      </a:cxn>
                      <a:cxn ang="0">
                        <a:pos x="29" y="167"/>
                      </a:cxn>
                    </a:cxnLst>
                    <a:rect l="0" t="0" r="r" b="b"/>
                    <a:pathLst>
                      <a:path w="286" h="317">
                        <a:moveTo>
                          <a:pt x="29" y="167"/>
                        </a:moveTo>
                        <a:lnTo>
                          <a:pt x="6" y="160"/>
                        </a:lnTo>
                        <a:lnTo>
                          <a:pt x="0" y="210"/>
                        </a:lnTo>
                        <a:lnTo>
                          <a:pt x="6" y="263"/>
                        </a:lnTo>
                        <a:lnTo>
                          <a:pt x="47" y="300"/>
                        </a:lnTo>
                        <a:lnTo>
                          <a:pt x="58" y="317"/>
                        </a:lnTo>
                        <a:lnTo>
                          <a:pt x="111" y="300"/>
                        </a:lnTo>
                        <a:lnTo>
                          <a:pt x="173" y="257"/>
                        </a:lnTo>
                        <a:lnTo>
                          <a:pt x="192" y="164"/>
                        </a:lnTo>
                        <a:lnTo>
                          <a:pt x="233" y="139"/>
                        </a:lnTo>
                        <a:lnTo>
                          <a:pt x="254" y="82"/>
                        </a:lnTo>
                        <a:lnTo>
                          <a:pt x="286" y="66"/>
                        </a:lnTo>
                        <a:lnTo>
                          <a:pt x="243" y="58"/>
                        </a:lnTo>
                        <a:lnTo>
                          <a:pt x="172" y="99"/>
                        </a:lnTo>
                        <a:lnTo>
                          <a:pt x="160" y="59"/>
                        </a:lnTo>
                        <a:lnTo>
                          <a:pt x="99" y="63"/>
                        </a:lnTo>
                        <a:lnTo>
                          <a:pt x="83" y="0"/>
                        </a:lnTo>
                        <a:lnTo>
                          <a:pt x="67" y="17"/>
                        </a:lnTo>
                        <a:lnTo>
                          <a:pt x="72" y="108"/>
                        </a:lnTo>
                        <a:lnTo>
                          <a:pt x="45" y="116"/>
                        </a:lnTo>
                        <a:lnTo>
                          <a:pt x="29" y="167"/>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9" name="Freeform 373"/>
                  <p:cNvSpPr>
                    <a:spLocks noChangeArrowheads="1"/>
                  </p:cNvSpPr>
                  <p:nvPr/>
                </p:nvSpPr>
                <p:spPr bwMode="auto">
                  <a:xfrm>
                    <a:off x="8534402" y="2594972"/>
                    <a:ext cx="819149" cy="571499"/>
                  </a:xfrm>
                  <a:custGeom>
                    <a:avLst/>
                    <a:gdLst/>
                    <a:ahLst/>
                    <a:cxnLst>
                      <a:cxn ang="0">
                        <a:pos x="35" y="40"/>
                      </a:cxn>
                      <a:cxn ang="0">
                        <a:pos x="0" y="75"/>
                      </a:cxn>
                      <a:cxn ang="0">
                        <a:pos x="19" y="208"/>
                      </a:cxn>
                      <a:cxn ang="0">
                        <a:pos x="35" y="270"/>
                      </a:cxn>
                      <a:cxn ang="0">
                        <a:pos x="101" y="266"/>
                      </a:cxn>
                      <a:cxn ang="0">
                        <a:pos x="345" y="216"/>
                      </a:cxn>
                      <a:cxn ang="0">
                        <a:pos x="362" y="208"/>
                      </a:cxn>
                      <a:cxn ang="0">
                        <a:pos x="387" y="147"/>
                      </a:cxn>
                      <a:cxn ang="0">
                        <a:pos x="350" y="114"/>
                      </a:cxn>
                      <a:cxn ang="0">
                        <a:pos x="370" y="36"/>
                      </a:cxn>
                      <a:cxn ang="0">
                        <a:pos x="342" y="28"/>
                      </a:cxn>
                      <a:cxn ang="0">
                        <a:pos x="342" y="8"/>
                      </a:cxn>
                      <a:cxn ang="0">
                        <a:pos x="329" y="0"/>
                      </a:cxn>
                      <a:cxn ang="0">
                        <a:pos x="46" y="56"/>
                      </a:cxn>
                      <a:cxn ang="0">
                        <a:pos x="35" y="40"/>
                      </a:cxn>
                    </a:cxnLst>
                    <a:rect l="0" t="0" r="r" b="b"/>
                    <a:pathLst>
                      <a:path w="387" h="270">
                        <a:moveTo>
                          <a:pt x="35" y="40"/>
                        </a:moveTo>
                        <a:lnTo>
                          <a:pt x="0" y="75"/>
                        </a:lnTo>
                        <a:lnTo>
                          <a:pt x="19" y="208"/>
                        </a:lnTo>
                        <a:lnTo>
                          <a:pt x="35" y="270"/>
                        </a:lnTo>
                        <a:lnTo>
                          <a:pt x="101" y="266"/>
                        </a:lnTo>
                        <a:lnTo>
                          <a:pt x="345" y="216"/>
                        </a:lnTo>
                        <a:lnTo>
                          <a:pt x="362" y="208"/>
                        </a:lnTo>
                        <a:lnTo>
                          <a:pt x="387" y="147"/>
                        </a:lnTo>
                        <a:lnTo>
                          <a:pt x="350" y="114"/>
                        </a:lnTo>
                        <a:lnTo>
                          <a:pt x="370" y="36"/>
                        </a:lnTo>
                        <a:lnTo>
                          <a:pt x="342" y="28"/>
                        </a:lnTo>
                        <a:lnTo>
                          <a:pt x="342" y="8"/>
                        </a:lnTo>
                        <a:lnTo>
                          <a:pt x="329" y="0"/>
                        </a:lnTo>
                        <a:lnTo>
                          <a:pt x="46" y="56"/>
                        </a:lnTo>
                        <a:lnTo>
                          <a:pt x="35" y="40"/>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0" name="Freeform 374"/>
                  <p:cNvSpPr>
                    <a:spLocks noChangeArrowheads="1"/>
                  </p:cNvSpPr>
                  <p:nvPr/>
                </p:nvSpPr>
                <p:spPr bwMode="auto">
                  <a:xfrm>
                    <a:off x="9285406" y="2670279"/>
                    <a:ext cx="194659" cy="445392"/>
                  </a:xfrm>
                  <a:custGeom>
                    <a:avLst/>
                    <a:gdLst/>
                    <a:ahLst/>
                    <a:cxnLst>
                      <a:cxn ang="0">
                        <a:pos x="18" y="2"/>
                      </a:cxn>
                      <a:cxn ang="0">
                        <a:pos x="44" y="0"/>
                      </a:cxn>
                      <a:cxn ang="0">
                        <a:pos x="93" y="33"/>
                      </a:cxn>
                      <a:cxn ang="0">
                        <a:pos x="86" y="58"/>
                      </a:cxn>
                      <a:cxn ang="0">
                        <a:pos x="102" y="75"/>
                      </a:cxn>
                      <a:cxn ang="0">
                        <a:pos x="105" y="176"/>
                      </a:cxn>
                      <a:cxn ang="0">
                        <a:pos x="86" y="214"/>
                      </a:cxn>
                      <a:cxn ang="0">
                        <a:pos x="66" y="201"/>
                      </a:cxn>
                      <a:cxn ang="0">
                        <a:pos x="46" y="200"/>
                      </a:cxn>
                      <a:cxn ang="0">
                        <a:pos x="11" y="180"/>
                      </a:cxn>
                      <a:cxn ang="0">
                        <a:pos x="37" y="115"/>
                      </a:cxn>
                      <a:cxn ang="0">
                        <a:pos x="0" y="82"/>
                      </a:cxn>
                      <a:cxn ang="0">
                        <a:pos x="18" y="2"/>
                      </a:cxn>
                    </a:cxnLst>
                    <a:rect l="0" t="0" r="r" b="b"/>
                    <a:pathLst>
                      <a:path w="105" h="214">
                        <a:moveTo>
                          <a:pt x="18" y="2"/>
                        </a:moveTo>
                        <a:lnTo>
                          <a:pt x="44" y="0"/>
                        </a:lnTo>
                        <a:lnTo>
                          <a:pt x="93" y="33"/>
                        </a:lnTo>
                        <a:lnTo>
                          <a:pt x="86" y="58"/>
                        </a:lnTo>
                        <a:lnTo>
                          <a:pt x="102" y="75"/>
                        </a:lnTo>
                        <a:lnTo>
                          <a:pt x="105" y="176"/>
                        </a:lnTo>
                        <a:lnTo>
                          <a:pt x="86" y="214"/>
                        </a:lnTo>
                        <a:lnTo>
                          <a:pt x="66" y="201"/>
                        </a:lnTo>
                        <a:lnTo>
                          <a:pt x="46" y="200"/>
                        </a:lnTo>
                        <a:lnTo>
                          <a:pt x="11" y="180"/>
                        </a:lnTo>
                        <a:lnTo>
                          <a:pt x="37" y="115"/>
                        </a:lnTo>
                        <a:lnTo>
                          <a:pt x="0" y="82"/>
                        </a:lnTo>
                        <a:lnTo>
                          <a:pt x="18" y="2"/>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1" name="Freeform 375"/>
                  <p:cNvSpPr>
                    <a:spLocks noChangeArrowheads="1"/>
                  </p:cNvSpPr>
                  <p:nvPr/>
                </p:nvSpPr>
                <p:spPr bwMode="auto">
                  <a:xfrm>
                    <a:off x="8605558" y="1948478"/>
                    <a:ext cx="905933" cy="785284"/>
                  </a:xfrm>
                  <a:custGeom>
                    <a:avLst/>
                    <a:gdLst/>
                    <a:ahLst/>
                    <a:cxnLst>
                      <a:cxn ang="0">
                        <a:pos x="31" y="250"/>
                      </a:cxn>
                      <a:cxn ang="0">
                        <a:pos x="72" y="227"/>
                      </a:cxn>
                      <a:cxn ang="0">
                        <a:pos x="128" y="222"/>
                      </a:cxn>
                      <a:cxn ang="0">
                        <a:pos x="141" y="202"/>
                      </a:cxn>
                      <a:cxn ang="0">
                        <a:pos x="161" y="199"/>
                      </a:cxn>
                      <a:cxn ang="0">
                        <a:pos x="172" y="180"/>
                      </a:cxn>
                      <a:cxn ang="0">
                        <a:pos x="190" y="172"/>
                      </a:cxn>
                      <a:cxn ang="0">
                        <a:pos x="182" y="132"/>
                      </a:cxn>
                      <a:cxn ang="0">
                        <a:pos x="172" y="121"/>
                      </a:cxn>
                      <a:cxn ang="0">
                        <a:pos x="194" y="91"/>
                      </a:cxn>
                      <a:cxn ang="0">
                        <a:pos x="209" y="91"/>
                      </a:cxn>
                      <a:cxn ang="0">
                        <a:pos x="259" y="25"/>
                      </a:cxn>
                      <a:cxn ang="0">
                        <a:pos x="336" y="0"/>
                      </a:cxn>
                      <a:cxn ang="0">
                        <a:pos x="345" y="63"/>
                      </a:cxn>
                      <a:cxn ang="0">
                        <a:pos x="349" y="60"/>
                      </a:cxn>
                      <a:cxn ang="0">
                        <a:pos x="368" y="82"/>
                      </a:cxn>
                      <a:cxn ang="0">
                        <a:pos x="368" y="145"/>
                      </a:cxn>
                      <a:cxn ang="0">
                        <a:pos x="391" y="197"/>
                      </a:cxn>
                      <a:cxn ang="0">
                        <a:pos x="399" y="264"/>
                      </a:cxn>
                      <a:cxn ang="0">
                        <a:pos x="402" y="322"/>
                      </a:cxn>
                      <a:cxn ang="0">
                        <a:pos x="428" y="342"/>
                      </a:cxn>
                      <a:cxn ang="0">
                        <a:pos x="410" y="371"/>
                      </a:cxn>
                      <a:cxn ang="0">
                        <a:pos x="360" y="338"/>
                      </a:cxn>
                      <a:cxn ang="0">
                        <a:pos x="333" y="340"/>
                      </a:cxn>
                      <a:cxn ang="0">
                        <a:pos x="308" y="332"/>
                      </a:cxn>
                      <a:cxn ang="0">
                        <a:pos x="309" y="313"/>
                      </a:cxn>
                      <a:cxn ang="0">
                        <a:pos x="293" y="307"/>
                      </a:cxn>
                      <a:cxn ang="0">
                        <a:pos x="12" y="364"/>
                      </a:cxn>
                      <a:cxn ang="0">
                        <a:pos x="0" y="346"/>
                      </a:cxn>
                      <a:cxn ang="0">
                        <a:pos x="43" y="280"/>
                      </a:cxn>
                      <a:cxn ang="0">
                        <a:pos x="31" y="250"/>
                      </a:cxn>
                    </a:cxnLst>
                    <a:rect l="0" t="0" r="r" b="b"/>
                    <a:pathLst>
                      <a:path w="428" h="371">
                        <a:moveTo>
                          <a:pt x="31" y="250"/>
                        </a:moveTo>
                        <a:lnTo>
                          <a:pt x="72" y="227"/>
                        </a:lnTo>
                        <a:lnTo>
                          <a:pt x="128" y="222"/>
                        </a:lnTo>
                        <a:lnTo>
                          <a:pt x="141" y="202"/>
                        </a:lnTo>
                        <a:lnTo>
                          <a:pt x="161" y="199"/>
                        </a:lnTo>
                        <a:lnTo>
                          <a:pt x="172" y="180"/>
                        </a:lnTo>
                        <a:lnTo>
                          <a:pt x="190" y="172"/>
                        </a:lnTo>
                        <a:lnTo>
                          <a:pt x="182" y="132"/>
                        </a:lnTo>
                        <a:lnTo>
                          <a:pt x="172" y="121"/>
                        </a:lnTo>
                        <a:lnTo>
                          <a:pt x="194" y="91"/>
                        </a:lnTo>
                        <a:lnTo>
                          <a:pt x="209" y="91"/>
                        </a:lnTo>
                        <a:lnTo>
                          <a:pt x="259" y="25"/>
                        </a:lnTo>
                        <a:lnTo>
                          <a:pt x="336" y="0"/>
                        </a:lnTo>
                        <a:lnTo>
                          <a:pt x="345" y="63"/>
                        </a:lnTo>
                        <a:lnTo>
                          <a:pt x="349" y="60"/>
                        </a:lnTo>
                        <a:lnTo>
                          <a:pt x="368" y="82"/>
                        </a:lnTo>
                        <a:lnTo>
                          <a:pt x="368" y="145"/>
                        </a:lnTo>
                        <a:lnTo>
                          <a:pt x="391" y="197"/>
                        </a:lnTo>
                        <a:lnTo>
                          <a:pt x="399" y="264"/>
                        </a:lnTo>
                        <a:lnTo>
                          <a:pt x="402" y="322"/>
                        </a:lnTo>
                        <a:lnTo>
                          <a:pt x="428" y="342"/>
                        </a:lnTo>
                        <a:lnTo>
                          <a:pt x="410" y="371"/>
                        </a:lnTo>
                        <a:lnTo>
                          <a:pt x="360" y="338"/>
                        </a:lnTo>
                        <a:lnTo>
                          <a:pt x="333" y="340"/>
                        </a:lnTo>
                        <a:lnTo>
                          <a:pt x="308" y="332"/>
                        </a:lnTo>
                        <a:lnTo>
                          <a:pt x="309" y="313"/>
                        </a:lnTo>
                        <a:lnTo>
                          <a:pt x="293" y="307"/>
                        </a:lnTo>
                        <a:lnTo>
                          <a:pt x="12" y="364"/>
                        </a:lnTo>
                        <a:lnTo>
                          <a:pt x="0" y="346"/>
                        </a:lnTo>
                        <a:lnTo>
                          <a:pt x="43" y="280"/>
                        </a:lnTo>
                        <a:lnTo>
                          <a:pt x="31" y="250"/>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2" name="Freeform 376"/>
                  <p:cNvSpPr>
                    <a:spLocks noChangeArrowheads="1"/>
                  </p:cNvSpPr>
                  <p:nvPr/>
                </p:nvSpPr>
                <p:spPr bwMode="auto">
                  <a:xfrm>
                    <a:off x="9308293" y="1906147"/>
                    <a:ext cx="245533" cy="472016"/>
                  </a:xfrm>
                  <a:custGeom>
                    <a:avLst/>
                    <a:gdLst/>
                    <a:ahLst/>
                    <a:cxnLst>
                      <a:cxn ang="0">
                        <a:pos x="0" y="24"/>
                      </a:cxn>
                      <a:cxn ang="0">
                        <a:pos x="85" y="0"/>
                      </a:cxn>
                      <a:cxn ang="0">
                        <a:pos x="116" y="61"/>
                      </a:cxn>
                      <a:cxn ang="0">
                        <a:pos x="100" y="76"/>
                      </a:cxn>
                      <a:cxn ang="0">
                        <a:pos x="106" y="211"/>
                      </a:cxn>
                      <a:cxn ang="0">
                        <a:pos x="58" y="223"/>
                      </a:cxn>
                      <a:cxn ang="0">
                        <a:pos x="34" y="166"/>
                      </a:cxn>
                      <a:cxn ang="0">
                        <a:pos x="33" y="102"/>
                      </a:cxn>
                      <a:cxn ang="0">
                        <a:pos x="12" y="82"/>
                      </a:cxn>
                      <a:cxn ang="0">
                        <a:pos x="0" y="24"/>
                      </a:cxn>
                    </a:cxnLst>
                    <a:rect l="0" t="0" r="r" b="b"/>
                    <a:pathLst>
                      <a:path w="116" h="223">
                        <a:moveTo>
                          <a:pt x="0" y="24"/>
                        </a:moveTo>
                        <a:lnTo>
                          <a:pt x="85" y="0"/>
                        </a:lnTo>
                        <a:lnTo>
                          <a:pt x="116" y="61"/>
                        </a:lnTo>
                        <a:lnTo>
                          <a:pt x="100" y="76"/>
                        </a:lnTo>
                        <a:lnTo>
                          <a:pt x="106" y="211"/>
                        </a:lnTo>
                        <a:lnTo>
                          <a:pt x="58" y="223"/>
                        </a:lnTo>
                        <a:lnTo>
                          <a:pt x="34" y="166"/>
                        </a:lnTo>
                        <a:lnTo>
                          <a:pt x="33" y="102"/>
                        </a:lnTo>
                        <a:lnTo>
                          <a:pt x="12" y="82"/>
                        </a:lnTo>
                        <a:lnTo>
                          <a:pt x="0" y="24"/>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03" name="Freeform 377"/>
                  <p:cNvSpPr>
                    <a:spLocks noChangeArrowheads="1"/>
                  </p:cNvSpPr>
                  <p:nvPr/>
                </p:nvSpPr>
                <p:spPr bwMode="auto">
                  <a:xfrm>
                    <a:off x="9431060" y="2276577"/>
                    <a:ext cx="512232" cy="251883"/>
                  </a:xfrm>
                  <a:custGeom>
                    <a:avLst/>
                    <a:gdLst/>
                    <a:ahLst/>
                    <a:cxnLst>
                      <a:cxn ang="0">
                        <a:pos x="0" y="47"/>
                      </a:cxn>
                      <a:cxn ang="0">
                        <a:pos x="123" y="14"/>
                      </a:cxn>
                      <a:cxn ang="0">
                        <a:pos x="138" y="17"/>
                      </a:cxn>
                      <a:cxn ang="0">
                        <a:pos x="152" y="0"/>
                      </a:cxn>
                      <a:cxn ang="0">
                        <a:pos x="166" y="9"/>
                      </a:cxn>
                      <a:cxn ang="0">
                        <a:pos x="151" y="43"/>
                      </a:cxn>
                      <a:cxn ang="0">
                        <a:pos x="176" y="40"/>
                      </a:cxn>
                      <a:cxn ang="0">
                        <a:pos x="191" y="66"/>
                      </a:cxn>
                      <a:cxn ang="0">
                        <a:pos x="208" y="69"/>
                      </a:cxn>
                      <a:cxn ang="0">
                        <a:pos x="220" y="65"/>
                      </a:cxn>
                      <a:cxn ang="0">
                        <a:pos x="220" y="50"/>
                      </a:cxn>
                      <a:cxn ang="0">
                        <a:pos x="200" y="32"/>
                      </a:cxn>
                      <a:cxn ang="0">
                        <a:pos x="216" y="30"/>
                      </a:cxn>
                      <a:cxn ang="0">
                        <a:pos x="242" y="70"/>
                      </a:cxn>
                      <a:cxn ang="0">
                        <a:pos x="216" y="92"/>
                      </a:cxn>
                      <a:cxn ang="0">
                        <a:pos x="187" y="82"/>
                      </a:cxn>
                      <a:cxn ang="0">
                        <a:pos x="168" y="110"/>
                      </a:cxn>
                      <a:cxn ang="0">
                        <a:pos x="132" y="82"/>
                      </a:cxn>
                      <a:cxn ang="0">
                        <a:pos x="11" y="119"/>
                      </a:cxn>
                      <a:cxn ang="0">
                        <a:pos x="0" y="47"/>
                      </a:cxn>
                    </a:cxnLst>
                    <a:rect l="0" t="0" r="r" b="b"/>
                    <a:pathLst>
                      <a:path w="242" h="119">
                        <a:moveTo>
                          <a:pt x="0" y="47"/>
                        </a:moveTo>
                        <a:lnTo>
                          <a:pt x="123" y="14"/>
                        </a:lnTo>
                        <a:lnTo>
                          <a:pt x="138" y="17"/>
                        </a:lnTo>
                        <a:lnTo>
                          <a:pt x="152" y="0"/>
                        </a:lnTo>
                        <a:lnTo>
                          <a:pt x="166" y="9"/>
                        </a:lnTo>
                        <a:lnTo>
                          <a:pt x="151" y="43"/>
                        </a:lnTo>
                        <a:lnTo>
                          <a:pt x="176" y="40"/>
                        </a:lnTo>
                        <a:lnTo>
                          <a:pt x="191" y="66"/>
                        </a:lnTo>
                        <a:lnTo>
                          <a:pt x="208" y="69"/>
                        </a:lnTo>
                        <a:lnTo>
                          <a:pt x="220" y="65"/>
                        </a:lnTo>
                        <a:lnTo>
                          <a:pt x="220" y="50"/>
                        </a:lnTo>
                        <a:lnTo>
                          <a:pt x="200" y="32"/>
                        </a:lnTo>
                        <a:lnTo>
                          <a:pt x="216" y="30"/>
                        </a:lnTo>
                        <a:lnTo>
                          <a:pt x="242" y="70"/>
                        </a:lnTo>
                        <a:lnTo>
                          <a:pt x="216" y="92"/>
                        </a:lnTo>
                        <a:lnTo>
                          <a:pt x="187" y="82"/>
                        </a:lnTo>
                        <a:lnTo>
                          <a:pt x="168" y="110"/>
                        </a:lnTo>
                        <a:lnTo>
                          <a:pt x="132" y="82"/>
                        </a:lnTo>
                        <a:lnTo>
                          <a:pt x="11" y="119"/>
                        </a:lnTo>
                        <a:lnTo>
                          <a:pt x="0" y="47"/>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4" name="Freeform 378"/>
                  <p:cNvSpPr>
                    <a:spLocks noChangeArrowheads="1"/>
                  </p:cNvSpPr>
                  <p:nvPr/>
                </p:nvSpPr>
                <p:spPr bwMode="auto">
                  <a:xfrm>
                    <a:off x="9442491" y="2476572"/>
                    <a:ext cx="268815" cy="138674"/>
                  </a:xfrm>
                  <a:custGeom>
                    <a:avLst/>
                    <a:gdLst/>
                    <a:ahLst/>
                    <a:cxnLst>
                      <a:cxn ang="0">
                        <a:pos x="0" y="27"/>
                      </a:cxn>
                      <a:cxn ang="0">
                        <a:pos x="96" y="0"/>
                      </a:cxn>
                      <a:cxn ang="0">
                        <a:pos x="127" y="48"/>
                      </a:cxn>
                      <a:cxn ang="0">
                        <a:pos x="110" y="68"/>
                      </a:cxn>
                      <a:cxn ang="0">
                        <a:pos x="79" y="61"/>
                      </a:cxn>
                      <a:cxn ang="0">
                        <a:pos x="31" y="104"/>
                      </a:cxn>
                      <a:cxn ang="0">
                        <a:pos x="5" y="81"/>
                      </a:cxn>
                      <a:cxn ang="0">
                        <a:pos x="0" y="27"/>
                      </a:cxn>
                    </a:cxnLst>
                    <a:rect l="0" t="0" r="r" b="b"/>
                    <a:pathLst>
                      <a:path w="127" h="104">
                        <a:moveTo>
                          <a:pt x="0" y="27"/>
                        </a:moveTo>
                        <a:lnTo>
                          <a:pt x="96" y="0"/>
                        </a:lnTo>
                        <a:lnTo>
                          <a:pt x="127" y="48"/>
                        </a:lnTo>
                        <a:lnTo>
                          <a:pt x="110" y="68"/>
                        </a:lnTo>
                        <a:lnTo>
                          <a:pt x="79" y="61"/>
                        </a:lnTo>
                        <a:lnTo>
                          <a:pt x="31" y="104"/>
                        </a:lnTo>
                        <a:lnTo>
                          <a:pt x="5" y="81"/>
                        </a:lnTo>
                        <a:lnTo>
                          <a:pt x="0" y="27"/>
                        </a:lnTo>
                        <a:close/>
                      </a:path>
                    </a:pathLst>
                  </a:custGeom>
                  <a:solidFill>
                    <a:srgbClr val="009E47"/>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5" name="Freeform 379"/>
                  <p:cNvSpPr>
                    <a:spLocks noChangeArrowheads="1"/>
                  </p:cNvSpPr>
                  <p:nvPr/>
                </p:nvSpPr>
                <p:spPr bwMode="auto">
                  <a:xfrm>
                    <a:off x="9490326" y="2636397"/>
                    <a:ext cx="179916" cy="137583"/>
                  </a:xfrm>
                  <a:custGeom>
                    <a:avLst/>
                    <a:gdLst/>
                    <a:ahLst/>
                    <a:cxnLst>
                      <a:cxn ang="0">
                        <a:pos x="0" y="58"/>
                      </a:cxn>
                      <a:cxn ang="0">
                        <a:pos x="51" y="32"/>
                      </a:cxn>
                      <a:cxn ang="0">
                        <a:pos x="103" y="0"/>
                      </a:cxn>
                      <a:cxn ang="0">
                        <a:pos x="111" y="1"/>
                      </a:cxn>
                      <a:cxn ang="0">
                        <a:pos x="126" y="3"/>
                      </a:cxn>
                      <a:cxn ang="0">
                        <a:pos x="75" y="44"/>
                      </a:cxn>
                      <a:cxn ang="0">
                        <a:pos x="14" y="78"/>
                      </a:cxn>
                      <a:cxn ang="0">
                        <a:pos x="0" y="58"/>
                      </a:cxn>
                    </a:cxnLst>
                    <a:rect l="0" t="0" r="r" b="b"/>
                    <a:pathLst>
                      <a:path w="126" h="78">
                        <a:moveTo>
                          <a:pt x="0" y="58"/>
                        </a:moveTo>
                        <a:lnTo>
                          <a:pt x="51" y="32"/>
                        </a:lnTo>
                        <a:lnTo>
                          <a:pt x="103" y="0"/>
                        </a:lnTo>
                        <a:lnTo>
                          <a:pt x="111" y="1"/>
                        </a:lnTo>
                        <a:lnTo>
                          <a:pt x="126" y="3"/>
                        </a:lnTo>
                        <a:lnTo>
                          <a:pt x="75" y="44"/>
                        </a:lnTo>
                        <a:lnTo>
                          <a:pt x="14" y="78"/>
                        </a:lnTo>
                        <a:lnTo>
                          <a:pt x="0" y="58"/>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6" name="Freeform 380"/>
                  <p:cNvSpPr>
                    <a:spLocks noChangeArrowheads="1"/>
                  </p:cNvSpPr>
                  <p:nvPr/>
                </p:nvSpPr>
                <p:spPr bwMode="auto">
                  <a:xfrm>
                    <a:off x="9493711" y="1809859"/>
                    <a:ext cx="285749" cy="533400"/>
                  </a:xfrm>
                  <a:custGeom>
                    <a:avLst/>
                    <a:gdLst/>
                    <a:ahLst/>
                    <a:cxnLst>
                      <a:cxn ang="0">
                        <a:pos x="27" y="0"/>
                      </a:cxn>
                      <a:cxn ang="0">
                        <a:pos x="0" y="45"/>
                      </a:cxn>
                      <a:cxn ang="0">
                        <a:pos x="30" y="102"/>
                      </a:cxn>
                      <a:cxn ang="0">
                        <a:pos x="11" y="118"/>
                      </a:cxn>
                      <a:cxn ang="0">
                        <a:pos x="19" y="252"/>
                      </a:cxn>
                      <a:cxn ang="0">
                        <a:pos x="95" y="232"/>
                      </a:cxn>
                      <a:cxn ang="0">
                        <a:pos x="115" y="232"/>
                      </a:cxn>
                      <a:cxn ang="0">
                        <a:pos x="125" y="217"/>
                      </a:cxn>
                      <a:cxn ang="0">
                        <a:pos x="125" y="192"/>
                      </a:cxn>
                      <a:cxn ang="0">
                        <a:pos x="135" y="178"/>
                      </a:cxn>
                      <a:cxn ang="0">
                        <a:pos x="92" y="158"/>
                      </a:cxn>
                      <a:cxn ang="0">
                        <a:pos x="38" y="12"/>
                      </a:cxn>
                      <a:cxn ang="0">
                        <a:pos x="27" y="0"/>
                      </a:cxn>
                    </a:cxnLst>
                    <a:rect l="0" t="0" r="r" b="b"/>
                    <a:pathLst>
                      <a:path w="135" h="252">
                        <a:moveTo>
                          <a:pt x="27" y="0"/>
                        </a:moveTo>
                        <a:lnTo>
                          <a:pt x="0" y="45"/>
                        </a:lnTo>
                        <a:lnTo>
                          <a:pt x="30" y="102"/>
                        </a:lnTo>
                        <a:lnTo>
                          <a:pt x="11" y="118"/>
                        </a:lnTo>
                        <a:lnTo>
                          <a:pt x="19" y="252"/>
                        </a:lnTo>
                        <a:lnTo>
                          <a:pt x="95" y="232"/>
                        </a:lnTo>
                        <a:lnTo>
                          <a:pt x="115" y="232"/>
                        </a:lnTo>
                        <a:lnTo>
                          <a:pt x="125" y="217"/>
                        </a:lnTo>
                        <a:lnTo>
                          <a:pt x="125" y="192"/>
                        </a:lnTo>
                        <a:lnTo>
                          <a:pt x="135" y="178"/>
                        </a:lnTo>
                        <a:lnTo>
                          <a:pt x="92" y="158"/>
                        </a:lnTo>
                        <a:lnTo>
                          <a:pt x="38" y="12"/>
                        </a:lnTo>
                        <a:lnTo>
                          <a:pt x="27" y="0"/>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 name="Freeform 381"/>
                  <p:cNvSpPr>
                    <a:spLocks noChangeArrowheads="1"/>
                  </p:cNvSpPr>
                  <p:nvPr/>
                </p:nvSpPr>
                <p:spPr bwMode="auto">
                  <a:xfrm>
                    <a:off x="9654160" y="2452373"/>
                    <a:ext cx="137584" cy="114299"/>
                  </a:xfrm>
                  <a:custGeom>
                    <a:avLst/>
                    <a:gdLst/>
                    <a:ahLst/>
                    <a:cxnLst>
                      <a:cxn ang="0">
                        <a:pos x="0" y="8"/>
                      </a:cxn>
                      <a:cxn ang="0">
                        <a:pos x="28" y="0"/>
                      </a:cxn>
                      <a:cxn ang="0">
                        <a:pos x="65" y="28"/>
                      </a:cxn>
                      <a:cxn ang="0">
                        <a:pos x="59" y="36"/>
                      </a:cxn>
                      <a:cxn ang="0">
                        <a:pos x="39" y="36"/>
                      </a:cxn>
                      <a:cxn ang="0">
                        <a:pos x="31" y="54"/>
                      </a:cxn>
                      <a:cxn ang="0">
                        <a:pos x="0" y="8"/>
                      </a:cxn>
                    </a:cxnLst>
                    <a:rect l="0" t="0" r="r" b="b"/>
                    <a:pathLst>
                      <a:path w="65" h="54">
                        <a:moveTo>
                          <a:pt x="0" y="8"/>
                        </a:moveTo>
                        <a:lnTo>
                          <a:pt x="28" y="0"/>
                        </a:lnTo>
                        <a:lnTo>
                          <a:pt x="65" y="28"/>
                        </a:lnTo>
                        <a:lnTo>
                          <a:pt x="59" y="36"/>
                        </a:lnTo>
                        <a:lnTo>
                          <a:pt x="39" y="36"/>
                        </a:lnTo>
                        <a:lnTo>
                          <a:pt x="31" y="54"/>
                        </a:lnTo>
                        <a:lnTo>
                          <a:pt x="0" y="8"/>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08" name="Group 51"/>
                  <p:cNvGrpSpPr>
                    <a:grpSpLocks/>
                  </p:cNvGrpSpPr>
                  <p:nvPr/>
                </p:nvGrpSpPr>
                <p:grpSpPr bwMode="auto">
                  <a:xfrm>
                    <a:off x="1016000" y="3399304"/>
                    <a:ext cx="1077384" cy="550333"/>
                    <a:chOff x="288" y="2580"/>
                    <a:chExt cx="509" cy="260"/>
                  </a:xfrm>
                  <a:solidFill>
                    <a:sysClr val="window" lastClr="FFFFFF"/>
                  </a:solidFill>
                  <a:effectLst/>
                </p:grpSpPr>
                <p:grpSp>
                  <p:nvGrpSpPr>
                    <p:cNvPr id="277" name="Group 52"/>
                    <p:cNvGrpSpPr>
                      <a:grpSpLocks/>
                    </p:cNvGrpSpPr>
                    <p:nvPr/>
                  </p:nvGrpSpPr>
                  <p:grpSpPr bwMode="auto">
                    <a:xfrm>
                      <a:off x="288" y="2580"/>
                      <a:ext cx="510" cy="261"/>
                      <a:chOff x="288" y="2580"/>
                      <a:chExt cx="510" cy="261"/>
                    </a:xfrm>
                    <a:grpFill/>
                  </p:grpSpPr>
                  <p:sp>
                    <p:nvSpPr>
                      <p:cNvPr id="279" name="Freeform 53"/>
                      <p:cNvSpPr>
                        <a:spLocks noChangeArrowheads="1"/>
                      </p:cNvSpPr>
                      <p:nvPr/>
                    </p:nvSpPr>
                    <p:spPr bwMode="auto">
                      <a:xfrm>
                        <a:off x="288" y="2613"/>
                        <a:ext cx="39" cy="37"/>
                      </a:xfrm>
                      <a:custGeom>
                        <a:avLst/>
                        <a:gdLst/>
                        <a:ahLst/>
                        <a:cxnLst>
                          <a:cxn ang="0">
                            <a:pos x="0" y="37"/>
                          </a:cxn>
                          <a:cxn ang="0">
                            <a:pos x="0" y="27"/>
                          </a:cxn>
                          <a:cxn ang="0">
                            <a:pos x="22" y="0"/>
                          </a:cxn>
                          <a:cxn ang="0">
                            <a:pos x="39" y="7"/>
                          </a:cxn>
                          <a:cxn ang="0">
                            <a:pos x="20" y="37"/>
                          </a:cxn>
                          <a:cxn ang="0">
                            <a:pos x="0" y="37"/>
                          </a:cxn>
                        </a:cxnLst>
                        <a:rect l="0" t="0" r="r" b="b"/>
                        <a:pathLst>
                          <a:path w="39" h="37">
                            <a:moveTo>
                              <a:pt x="0" y="37"/>
                            </a:moveTo>
                            <a:lnTo>
                              <a:pt x="0" y="27"/>
                            </a:lnTo>
                            <a:lnTo>
                              <a:pt x="22" y="0"/>
                            </a:lnTo>
                            <a:lnTo>
                              <a:pt x="39" y="7"/>
                            </a:lnTo>
                            <a:lnTo>
                              <a:pt x="20" y="37"/>
                            </a:lnTo>
                            <a:lnTo>
                              <a:pt x="0" y="37"/>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0" name="Freeform 54"/>
                      <p:cNvSpPr>
                        <a:spLocks noChangeArrowheads="1"/>
                      </p:cNvSpPr>
                      <p:nvPr/>
                    </p:nvSpPr>
                    <p:spPr bwMode="auto">
                      <a:xfrm>
                        <a:off x="344" y="2580"/>
                        <a:ext cx="73" cy="48"/>
                      </a:xfrm>
                      <a:custGeom>
                        <a:avLst/>
                        <a:gdLst/>
                        <a:ahLst/>
                        <a:cxnLst>
                          <a:cxn ang="0">
                            <a:pos x="16" y="5"/>
                          </a:cxn>
                          <a:cxn ang="0">
                            <a:pos x="0" y="28"/>
                          </a:cxn>
                          <a:cxn ang="0">
                            <a:pos x="28" y="44"/>
                          </a:cxn>
                          <a:cxn ang="0">
                            <a:pos x="61" y="48"/>
                          </a:cxn>
                          <a:cxn ang="0">
                            <a:pos x="73" y="28"/>
                          </a:cxn>
                          <a:cxn ang="0">
                            <a:pos x="65" y="0"/>
                          </a:cxn>
                          <a:cxn ang="0">
                            <a:pos x="16" y="5"/>
                          </a:cxn>
                        </a:cxnLst>
                        <a:rect l="0" t="0" r="r" b="b"/>
                        <a:pathLst>
                          <a:path w="73" h="48">
                            <a:moveTo>
                              <a:pt x="16" y="5"/>
                            </a:moveTo>
                            <a:lnTo>
                              <a:pt x="0" y="28"/>
                            </a:lnTo>
                            <a:lnTo>
                              <a:pt x="28" y="44"/>
                            </a:lnTo>
                            <a:lnTo>
                              <a:pt x="61" y="48"/>
                            </a:lnTo>
                            <a:lnTo>
                              <a:pt x="73" y="28"/>
                            </a:lnTo>
                            <a:lnTo>
                              <a:pt x="65" y="0"/>
                            </a:lnTo>
                            <a:lnTo>
                              <a:pt x="16" y="5"/>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1" name="Freeform 55"/>
                      <p:cNvSpPr>
                        <a:spLocks noChangeArrowheads="1"/>
                      </p:cNvSpPr>
                      <p:nvPr/>
                    </p:nvSpPr>
                    <p:spPr bwMode="auto">
                      <a:xfrm>
                        <a:off x="413" y="2613"/>
                        <a:ext cx="108" cy="53"/>
                      </a:xfrm>
                      <a:custGeom>
                        <a:avLst/>
                        <a:gdLst/>
                        <a:ahLst/>
                        <a:cxnLst>
                          <a:cxn ang="0">
                            <a:pos x="0" y="19"/>
                          </a:cxn>
                          <a:cxn ang="0">
                            <a:pos x="74" y="0"/>
                          </a:cxn>
                          <a:cxn ang="0">
                            <a:pos x="88" y="23"/>
                          </a:cxn>
                          <a:cxn ang="0">
                            <a:pos x="102" y="28"/>
                          </a:cxn>
                          <a:cxn ang="0">
                            <a:pos x="108" y="46"/>
                          </a:cxn>
                          <a:cxn ang="0">
                            <a:pos x="71" y="49"/>
                          </a:cxn>
                          <a:cxn ang="0">
                            <a:pos x="45" y="53"/>
                          </a:cxn>
                          <a:cxn ang="0">
                            <a:pos x="0" y="19"/>
                          </a:cxn>
                        </a:cxnLst>
                        <a:rect l="0" t="0" r="r" b="b"/>
                        <a:pathLst>
                          <a:path w="108" h="53">
                            <a:moveTo>
                              <a:pt x="0" y="19"/>
                            </a:moveTo>
                            <a:lnTo>
                              <a:pt x="74" y="0"/>
                            </a:lnTo>
                            <a:lnTo>
                              <a:pt x="88" y="23"/>
                            </a:lnTo>
                            <a:lnTo>
                              <a:pt x="102" y="28"/>
                            </a:lnTo>
                            <a:lnTo>
                              <a:pt x="108" y="46"/>
                            </a:lnTo>
                            <a:lnTo>
                              <a:pt x="71" y="49"/>
                            </a:lnTo>
                            <a:lnTo>
                              <a:pt x="45" y="53"/>
                            </a:lnTo>
                            <a:lnTo>
                              <a:pt x="0" y="19"/>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2" name="Freeform 56"/>
                      <p:cNvSpPr>
                        <a:spLocks noChangeArrowheads="1"/>
                      </p:cNvSpPr>
                      <p:nvPr/>
                    </p:nvSpPr>
                    <p:spPr bwMode="auto">
                      <a:xfrm>
                        <a:off x="525" y="2653"/>
                        <a:ext cx="86" cy="29"/>
                      </a:xfrm>
                      <a:custGeom>
                        <a:avLst/>
                        <a:gdLst/>
                        <a:ahLst/>
                        <a:cxnLst>
                          <a:cxn ang="0">
                            <a:pos x="14" y="1"/>
                          </a:cxn>
                          <a:cxn ang="0">
                            <a:pos x="0" y="28"/>
                          </a:cxn>
                          <a:cxn ang="0">
                            <a:pos x="23" y="29"/>
                          </a:cxn>
                          <a:cxn ang="0">
                            <a:pos x="37" y="24"/>
                          </a:cxn>
                          <a:cxn ang="0">
                            <a:pos x="64" y="24"/>
                          </a:cxn>
                          <a:cxn ang="0">
                            <a:pos x="86" y="13"/>
                          </a:cxn>
                          <a:cxn ang="0">
                            <a:pos x="72" y="8"/>
                          </a:cxn>
                          <a:cxn ang="0">
                            <a:pos x="60" y="0"/>
                          </a:cxn>
                          <a:cxn ang="0">
                            <a:pos x="14" y="1"/>
                          </a:cxn>
                        </a:cxnLst>
                        <a:rect l="0" t="0" r="r" b="b"/>
                        <a:pathLst>
                          <a:path w="86" h="29">
                            <a:moveTo>
                              <a:pt x="14" y="1"/>
                            </a:moveTo>
                            <a:lnTo>
                              <a:pt x="0" y="28"/>
                            </a:lnTo>
                            <a:lnTo>
                              <a:pt x="23" y="29"/>
                            </a:lnTo>
                            <a:lnTo>
                              <a:pt x="37" y="24"/>
                            </a:lnTo>
                            <a:lnTo>
                              <a:pt x="64" y="24"/>
                            </a:lnTo>
                            <a:lnTo>
                              <a:pt x="86" y="13"/>
                            </a:lnTo>
                            <a:lnTo>
                              <a:pt x="72" y="8"/>
                            </a:lnTo>
                            <a:lnTo>
                              <a:pt x="60" y="0"/>
                            </a:lnTo>
                            <a:lnTo>
                              <a:pt x="14" y="1"/>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3" name="Freeform 57"/>
                      <p:cNvSpPr>
                        <a:spLocks noChangeArrowheads="1"/>
                      </p:cNvSpPr>
                      <p:nvPr/>
                    </p:nvSpPr>
                    <p:spPr bwMode="auto">
                      <a:xfrm>
                        <a:off x="550" y="2694"/>
                        <a:ext cx="36" cy="20"/>
                      </a:xfrm>
                      <a:custGeom>
                        <a:avLst/>
                        <a:gdLst/>
                        <a:ahLst/>
                        <a:cxnLst>
                          <a:cxn ang="0">
                            <a:pos x="31" y="0"/>
                          </a:cxn>
                          <a:cxn ang="0">
                            <a:pos x="0" y="1"/>
                          </a:cxn>
                          <a:cxn ang="0">
                            <a:pos x="6" y="20"/>
                          </a:cxn>
                          <a:cxn ang="0">
                            <a:pos x="36" y="16"/>
                          </a:cxn>
                          <a:cxn ang="0">
                            <a:pos x="31" y="0"/>
                          </a:cxn>
                        </a:cxnLst>
                        <a:rect l="0" t="0" r="r" b="b"/>
                        <a:pathLst>
                          <a:path w="36" h="20">
                            <a:moveTo>
                              <a:pt x="31" y="0"/>
                            </a:moveTo>
                            <a:lnTo>
                              <a:pt x="0" y="1"/>
                            </a:lnTo>
                            <a:lnTo>
                              <a:pt x="6" y="20"/>
                            </a:lnTo>
                            <a:lnTo>
                              <a:pt x="36" y="16"/>
                            </a:lnTo>
                            <a:lnTo>
                              <a:pt x="31"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4" name="Freeform 58"/>
                      <p:cNvSpPr>
                        <a:spLocks noChangeArrowheads="1"/>
                      </p:cNvSpPr>
                      <p:nvPr/>
                    </p:nvSpPr>
                    <p:spPr bwMode="auto">
                      <a:xfrm>
                        <a:off x="590" y="2715"/>
                        <a:ext cx="23" cy="21"/>
                      </a:xfrm>
                      <a:custGeom>
                        <a:avLst/>
                        <a:gdLst/>
                        <a:ahLst/>
                        <a:cxnLst>
                          <a:cxn ang="0">
                            <a:pos x="0" y="8"/>
                          </a:cxn>
                          <a:cxn ang="0">
                            <a:pos x="23" y="0"/>
                          </a:cxn>
                          <a:cxn ang="0">
                            <a:pos x="23" y="18"/>
                          </a:cxn>
                          <a:cxn ang="0">
                            <a:pos x="7" y="21"/>
                          </a:cxn>
                          <a:cxn ang="0">
                            <a:pos x="0" y="8"/>
                          </a:cxn>
                        </a:cxnLst>
                        <a:rect l="0" t="0" r="r" b="b"/>
                        <a:pathLst>
                          <a:path w="23" h="21">
                            <a:moveTo>
                              <a:pt x="0" y="8"/>
                            </a:moveTo>
                            <a:lnTo>
                              <a:pt x="23" y="0"/>
                            </a:lnTo>
                            <a:lnTo>
                              <a:pt x="23" y="18"/>
                            </a:lnTo>
                            <a:lnTo>
                              <a:pt x="7" y="21"/>
                            </a:lnTo>
                            <a:lnTo>
                              <a:pt x="0" y="8"/>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5" name="Freeform 59"/>
                      <p:cNvSpPr>
                        <a:spLocks noChangeArrowheads="1"/>
                      </p:cNvSpPr>
                      <p:nvPr/>
                    </p:nvSpPr>
                    <p:spPr bwMode="auto">
                      <a:xfrm>
                        <a:off x="650" y="2726"/>
                        <a:ext cx="148" cy="115"/>
                      </a:xfrm>
                      <a:custGeom>
                        <a:avLst/>
                        <a:gdLst/>
                        <a:ahLst/>
                        <a:cxnLst>
                          <a:cxn ang="0">
                            <a:pos x="25" y="0"/>
                          </a:cxn>
                          <a:cxn ang="0">
                            <a:pos x="0" y="43"/>
                          </a:cxn>
                          <a:cxn ang="0">
                            <a:pos x="18" y="64"/>
                          </a:cxn>
                          <a:cxn ang="0">
                            <a:pos x="18" y="104"/>
                          </a:cxn>
                          <a:cxn ang="0">
                            <a:pos x="54" y="115"/>
                          </a:cxn>
                          <a:cxn ang="0">
                            <a:pos x="70" y="92"/>
                          </a:cxn>
                          <a:cxn ang="0">
                            <a:pos x="115" y="87"/>
                          </a:cxn>
                          <a:cxn ang="0">
                            <a:pos x="148" y="62"/>
                          </a:cxn>
                          <a:cxn ang="0">
                            <a:pos x="114" y="22"/>
                          </a:cxn>
                          <a:cxn ang="0">
                            <a:pos x="25" y="0"/>
                          </a:cxn>
                        </a:cxnLst>
                        <a:rect l="0" t="0" r="r" b="b"/>
                        <a:pathLst>
                          <a:path w="148" h="115">
                            <a:moveTo>
                              <a:pt x="25" y="0"/>
                            </a:moveTo>
                            <a:lnTo>
                              <a:pt x="0" y="43"/>
                            </a:lnTo>
                            <a:lnTo>
                              <a:pt x="18" y="64"/>
                            </a:lnTo>
                            <a:lnTo>
                              <a:pt x="18" y="104"/>
                            </a:lnTo>
                            <a:lnTo>
                              <a:pt x="54" y="115"/>
                            </a:lnTo>
                            <a:lnTo>
                              <a:pt x="70" y="92"/>
                            </a:lnTo>
                            <a:lnTo>
                              <a:pt x="115" y="87"/>
                            </a:lnTo>
                            <a:lnTo>
                              <a:pt x="148" y="62"/>
                            </a:lnTo>
                            <a:lnTo>
                              <a:pt x="114" y="22"/>
                            </a:lnTo>
                            <a:lnTo>
                              <a:pt x="25"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278" name="Freeform 60"/>
                    <p:cNvSpPr>
                      <a:spLocks noChangeArrowheads="1"/>
                    </p:cNvSpPr>
                    <p:nvPr/>
                  </p:nvSpPr>
                  <p:spPr bwMode="auto">
                    <a:xfrm>
                      <a:off x="598" y="2670"/>
                      <a:ext cx="82" cy="46"/>
                    </a:xfrm>
                    <a:custGeom>
                      <a:avLst/>
                      <a:gdLst/>
                      <a:ahLst/>
                      <a:cxnLst>
                        <a:cxn ang="0">
                          <a:pos x="17" y="0"/>
                        </a:cxn>
                        <a:cxn ang="0">
                          <a:pos x="0" y="15"/>
                        </a:cxn>
                        <a:cxn ang="0">
                          <a:pos x="8" y="25"/>
                        </a:cxn>
                        <a:cxn ang="0">
                          <a:pos x="23" y="29"/>
                        </a:cxn>
                        <a:cxn ang="0">
                          <a:pos x="38" y="46"/>
                        </a:cxn>
                        <a:cxn ang="0">
                          <a:pos x="81" y="40"/>
                        </a:cxn>
                        <a:cxn ang="0">
                          <a:pos x="82" y="20"/>
                        </a:cxn>
                        <a:cxn ang="0">
                          <a:pos x="50" y="4"/>
                        </a:cxn>
                        <a:cxn ang="0">
                          <a:pos x="17" y="0"/>
                        </a:cxn>
                      </a:cxnLst>
                      <a:rect l="0" t="0" r="r" b="b"/>
                      <a:pathLst>
                        <a:path w="82" h="46">
                          <a:moveTo>
                            <a:pt x="17" y="0"/>
                          </a:moveTo>
                          <a:lnTo>
                            <a:pt x="0" y="15"/>
                          </a:lnTo>
                          <a:lnTo>
                            <a:pt x="8" y="25"/>
                          </a:lnTo>
                          <a:lnTo>
                            <a:pt x="23" y="29"/>
                          </a:lnTo>
                          <a:lnTo>
                            <a:pt x="38" y="46"/>
                          </a:lnTo>
                          <a:lnTo>
                            <a:pt x="81" y="40"/>
                          </a:lnTo>
                          <a:lnTo>
                            <a:pt x="82" y="20"/>
                          </a:lnTo>
                          <a:lnTo>
                            <a:pt x="50" y="4"/>
                          </a:lnTo>
                          <a:lnTo>
                            <a:pt x="17"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209" name="Freeform 392"/>
                  <p:cNvSpPr>
                    <a:spLocks noChangeArrowheads="1"/>
                  </p:cNvSpPr>
                  <p:nvPr/>
                </p:nvSpPr>
                <p:spPr bwMode="auto">
                  <a:xfrm>
                    <a:off x="642408" y="1385817"/>
                    <a:ext cx="1727200" cy="1524000"/>
                  </a:xfrm>
                  <a:custGeom>
                    <a:avLst/>
                    <a:gdLst/>
                    <a:ahLst/>
                    <a:cxnLst>
                      <a:cxn ang="0">
                        <a:pos x="130" y="93"/>
                      </a:cxn>
                      <a:cxn ang="0">
                        <a:pos x="293" y="0"/>
                      </a:cxn>
                      <a:cxn ang="0">
                        <a:pos x="370" y="16"/>
                      </a:cxn>
                      <a:cxn ang="0">
                        <a:pos x="408" y="47"/>
                      </a:cxn>
                      <a:cxn ang="0">
                        <a:pos x="560" y="57"/>
                      </a:cxn>
                      <a:cxn ang="0">
                        <a:pos x="564" y="366"/>
                      </a:cxn>
                      <a:cxn ang="0">
                        <a:pos x="614" y="375"/>
                      </a:cxn>
                      <a:cxn ang="0">
                        <a:pos x="638" y="412"/>
                      </a:cxn>
                      <a:cxn ang="0">
                        <a:pos x="673" y="400"/>
                      </a:cxn>
                      <a:cxn ang="0">
                        <a:pos x="747" y="483"/>
                      </a:cxn>
                      <a:cxn ang="0">
                        <a:pos x="810" y="522"/>
                      </a:cxn>
                      <a:cxn ang="0">
                        <a:pos x="808" y="555"/>
                      </a:cxn>
                      <a:cxn ang="0">
                        <a:pos x="727" y="559"/>
                      </a:cxn>
                      <a:cxn ang="0">
                        <a:pos x="692" y="457"/>
                      </a:cxn>
                      <a:cxn ang="0">
                        <a:pos x="441" y="356"/>
                      </a:cxn>
                      <a:cxn ang="0">
                        <a:pos x="448" y="388"/>
                      </a:cxn>
                      <a:cxn ang="0">
                        <a:pos x="391" y="429"/>
                      </a:cxn>
                      <a:cxn ang="0">
                        <a:pos x="381" y="413"/>
                      </a:cxn>
                      <a:cxn ang="0">
                        <a:pos x="366" y="413"/>
                      </a:cxn>
                      <a:cxn ang="0">
                        <a:pos x="321" y="499"/>
                      </a:cxn>
                      <a:cxn ang="0">
                        <a:pos x="179" y="584"/>
                      </a:cxn>
                      <a:cxn ang="0">
                        <a:pos x="40" y="624"/>
                      </a:cxn>
                      <a:cxn ang="0">
                        <a:pos x="0" y="618"/>
                      </a:cxn>
                      <a:cxn ang="0">
                        <a:pos x="160" y="546"/>
                      </a:cxn>
                      <a:cxn ang="0">
                        <a:pos x="179" y="546"/>
                      </a:cxn>
                      <a:cxn ang="0">
                        <a:pos x="239" y="490"/>
                      </a:cxn>
                      <a:cxn ang="0">
                        <a:pos x="264" y="489"/>
                      </a:cxn>
                      <a:cxn ang="0">
                        <a:pos x="303" y="446"/>
                      </a:cxn>
                      <a:cxn ang="0">
                        <a:pos x="290" y="426"/>
                      </a:cxn>
                      <a:cxn ang="0">
                        <a:pos x="204" y="436"/>
                      </a:cxn>
                      <a:cxn ang="0">
                        <a:pos x="146" y="330"/>
                      </a:cxn>
                      <a:cxn ang="0">
                        <a:pos x="179" y="282"/>
                      </a:cxn>
                      <a:cxn ang="0">
                        <a:pos x="233" y="265"/>
                      </a:cxn>
                      <a:cxn ang="0">
                        <a:pos x="213" y="223"/>
                      </a:cxn>
                      <a:cxn ang="0">
                        <a:pos x="158" y="242"/>
                      </a:cxn>
                      <a:cxn ang="0">
                        <a:pos x="115" y="182"/>
                      </a:cxn>
                      <a:cxn ang="0">
                        <a:pos x="162" y="167"/>
                      </a:cxn>
                      <a:cxn ang="0">
                        <a:pos x="204" y="184"/>
                      </a:cxn>
                      <a:cxn ang="0">
                        <a:pos x="224" y="175"/>
                      </a:cxn>
                      <a:cxn ang="0">
                        <a:pos x="188" y="122"/>
                      </a:cxn>
                      <a:cxn ang="0">
                        <a:pos x="127" y="119"/>
                      </a:cxn>
                      <a:cxn ang="0">
                        <a:pos x="130" y="93"/>
                      </a:cxn>
                    </a:cxnLst>
                    <a:rect l="0" t="0" r="r" b="b"/>
                    <a:pathLst>
                      <a:path w="810" h="624">
                        <a:moveTo>
                          <a:pt x="130" y="93"/>
                        </a:moveTo>
                        <a:lnTo>
                          <a:pt x="293" y="0"/>
                        </a:lnTo>
                        <a:lnTo>
                          <a:pt x="370" y="16"/>
                        </a:lnTo>
                        <a:lnTo>
                          <a:pt x="408" y="47"/>
                        </a:lnTo>
                        <a:lnTo>
                          <a:pt x="560" y="57"/>
                        </a:lnTo>
                        <a:lnTo>
                          <a:pt x="564" y="366"/>
                        </a:lnTo>
                        <a:lnTo>
                          <a:pt x="614" y="375"/>
                        </a:lnTo>
                        <a:lnTo>
                          <a:pt x="638" y="412"/>
                        </a:lnTo>
                        <a:lnTo>
                          <a:pt x="673" y="400"/>
                        </a:lnTo>
                        <a:lnTo>
                          <a:pt x="747" y="483"/>
                        </a:lnTo>
                        <a:lnTo>
                          <a:pt x="810" y="522"/>
                        </a:lnTo>
                        <a:lnTo>
                          <a:pt x="808" y="555"/>
                        </a:lnTo>
                        <a:lnTo>
                          <a:pt x="727" y="559"/>
                        </a:lnTo>
                        <a:lnTo>
                          <a:pt x="692" y="457"/>
                        </a:lnTo>
                        <a:lnTo>
                          <a:pt x="441" y="356"/>
                        </a:lnTo>
                        <a:lnTo>
                          <a:pt x="448" y="388"/>
                        </a:lnTo>
                        <a:lnTo>
                          <a:pt x="391" y="429"/>
                        </a:lnTo>
                        <a:lnTo>
                          <a:pt x="381" y="413"/>
                        </a:lnTo>
                        <a:lnTo>
                          <a:pt x="366" y="413"/>
                        </a:lnTo>
                        <a:lnTo>
                          <a:pt x="321" y="499"/>
                        </a:lnTo>
                        <a:lnTo>
                          <a:pt x="179" y="584"/>
                        </a:lnTo>
                        <a:lnTo>
                          <a:pt x="40" y="624"/>
                        </a:lnTo>
                        <a:lnTo>
                          <a:pt x="0" y="618"/>
                        </a:lnTo>
                        <a:lnTo>
                          <a:pt x="160" y="546"/>
                        </a:lnTo>
                        <a:lnTo>
                          <a:pt x="179" y="546"/>
                        </a:lnTo>
                        <a:lnTo>
                          <a:pt x="239" y="490"/>
                        </a:lnTo>
                        <a:lnTo>
                          <a:pt x="264" y="489"/>
                        </a:lnTo>
                        <a:lnTo>
                          <a:pt x="303" y="446"/>
                        </a:lnTo>
                        <a:lnTo>
                          <a:pt x="290" y="426"/>
                        </a:lnTo>
                        <a:lnTo>
                          <a:pt x="204" y="436"/>
                        </a:lnTo>
                        <a:lnTo>
                          <a:pt x="146" y="330"/>
                        </a:lnTo>
                        <a:lnTo>
                          <a:pt x="179" y="282"/>
                        </a:lnTo>
                        <a:lnTo>
                          <a:pt x="233" y="265"/>
                        </a:lnTo>
                        <a:lnTo>
                          <a:pt x="213" y="223"/>
                        </a:lnTo>
                        <a:lnTo>
                          <a:pt x="158" y="242"/>
                        </a:lnTo>
                        <a:lnTo>
                          <a:pt x="115" y="182"/>
                        </a:lnTo>
                        <a:lnTo>
                          <a:pt x="162" y="167"/>
                        </a:lnTo>
                        <a:lnTo>
                          <a:pt x="204" y="184"/>
                        </a:lnTo>
                        <a:lnTo>
                          <a:pt x="224" y="175"/>
                        </a:lnTo>
                        <a:lnTo>
                          <a:pt x="188" y="122"/>
                        </a:lnTo>
                        <a:lnTo>
                          <a:pt x="127" y="119"/>
                        </a:lnTo>
                        <a:lnTo>
                          <a:pt x="130" y="93"/>
                        </a:lnTo>
                        <a:close/>
                      </a:path>
                    </a:pathLst>
                  </a:custGeom>
                  <a:solidFill>
                    <a:srgbClr val="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0" name="Freeform 393"/>
                  <p:cNvSpPr>
                    <a:spLocks noChangeArrowheads="1"/>
                  </p:cNvSpPr>
                  <p:nvPr/>
                </p:nvSpPr>
                <p:spPr bwMode="auto">
                  <a:xfrm>
                    <a:off x="9271157" y="3051028"/>
                    <a:ext cx="173567" cy="226484"/>
                  </a:xfrm>
                  <a:custGeom>
                    <a:avLst/>
                    <a:gdLst/>
                    <a:ahLst/>
                    <a:cxnLst>
                      <a:cxn ang="0">
                        <a:pos x="0" y="7"/>
                      </a:cxn>
                      <a:cxn ang="0">
                        <a:pos x="19" y="0"/>
                      </a:cxn>
                      <a:cxn ang="0">
                        <a:pos x="56" y="23"/>
                      </a:cxn>
                      <a:cxn ang="0">
                        <a:pos x="56" y="46"/>
                      </a:cxn>
                      <a:cxn ang="0">
                        <a:pos x="81" y="64"/>
                      </a:cxn>
                      <a:cxn ang="0">
                        <a:pos x="82" y="95"/>
                      </a:cxn>
                      <a:cxn ang="0">
                        <a:pos x="40" y="107"/>
                      </a:cxn>
                      <a:cxn ang="0">
                        <a:pos x="0" y="7"/>
                      </a:cxn>
                    </a:cxnLst>
                    <a:rect l="0" t="0" r="r" b="b"/>
                    <a:pathLst>
                      <a:path w="82" h="107">
                        <a:moveTo>
                          <a:pt x="0" y="7"/>
                        </a:moveTo>
                        <a:lnTo>
                          <a:pt x="19" y="0"/>
                        </a:lnTo>
                        <a:lnTo>
                          <a:pt x="56" y="23"/>
                        </a:lnTo>
                        <a:lnTo>
                          <a:pt x="56" y="46"/>
                        </a:lnTo>
                        <a:lnTo>
                          <a:pt x="81" y="64"/>
                        </a:lnTo>
                        <a:lnTo>
                          <a:pt x="82" y="95"/>
                        </a:lnTo>
                        <a:lnTo>
                          <a:pt x="40" y="107"/>
                        </a:lnTo>
                        <a:lnTo>
                          <a:pt x="0" y="7"/>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1" name="Text Box 78"/>
                  <p:cNvSpPr txBox="1">
                    <a:spLocks noChangeArrowheads="1"/>
                  </p:cNvSpPr>
                  <p:nvPr/>
                </p:nvSpPr>
                <p:spPr bwMode="auto">
                  <a:xfrm>
                    <a:off x="10067317" y="241204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RI</a:t>
                    </a:r>
                  </a:p>
                </p:txBody>
              </p:sp>
              <p:sp>
                <p:nvSpPr>
                  <p:cNvPr id="212" name="Text Box 83"/>
                  <p:cNvSpPr txBox="1">
                    <a:spLocks noChangeArrowheads="1"/>
                  </p:cNvSpPr>
                  <p:nvPr/>
                </p:nvSpPr>
                <p:spPr bwMode="auto">
                  <a:xfrm>
                    <a:off x="1352936" y="182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AK</a:t>
                    </a:r>
                  </a:p>
                </p:txBody>
              </p:sp>
              <p:sp>
                <p:nvSpPr>
                  <p:cNvPr id="213" name="Text Box 84"/>
                  <p:cNvSpPr txBox="1">
                    <a:spLocks noChangeArrowheads="1"/>
                  </p:cNvSpPr>
                  <p:nvPr/>
                </p:nvSpPr>
                <p:spPr bwMode="auto">
                  <a:xfrm>
                    <a:off x="3454398" y="1672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WA</a:t>
                    </a:r>
                  </a:p>
                </p:txBody>
              </p:sp>
              <p:sp>
                <p:nvSpPr>
                  <p:cNvPr id="214" name="Text Box 85"/>
                  <p:cNvSpPr txBox="1">
                    <a:spLocks noChangeArrowheads="1"/>
                  </p:cNvSpPr>
                  <p:nvPr/>
                </p:nvSpPr>
                <p:spPr bwMode="auto">
                  <a:xfrm>
                    <a:off x="3251199" y="2281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OR</a:t>
                    </a:r>
                  </a:p>
                </p:txBody>
              </p:sp>
              <p:sp>
                <p:nvSpPr>
                  <p:cNvPr id="215" name="Text Box 86"/>
                  <p:cNvSpPr txBox="1">
                    <a:spLocks noChangeArrowheads="1"/>
                  </p:cNvSpPr>
                  <p:nvPr/>
                </p:nvSpPr>
                <p:spPr bwMode="auto">
                  <a:xfrm>
                    <a:off x="2844799" y="309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CA</a:t>
                    </a:r>
                  </a:p>
                </p:txBody>
              </p:sp>
              <p:sp>
                <p:nvSpPr>
                  <p:cNvPr id="216" name="Text Box 87"/>
                  <p:cNvSpPr txBox="1">
                    <a:spLocks noChangeArrowheads="1"/>
                  </p:cNvSpPr>
                  <p:nvPr/>
                </p:nvSpPr>
                <p:spPr bwMode="auto">
                  <a:xfrm>
                    <a:off x="4784590" y="191378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MT</a:t>
                    </a:r>
                  </a:p>
                </p:txBody>
              </p:sp>
              <p:sp>
                <p:nvSpPr>
                  <p:cNvPr id="217" name="Text Box 88"/>
                  <p:cNvSpPr txBox="1">
                    <a:spLocks noChangeArrowheads="1"/>
                  </p:cNvSpPr>
                  <p:nvPr/>
                </p:nvSpPr>
                <p:spPr bwMode="auto">
                  <a:xfrm>
                    <a:off x="4063999"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ID</a:t>
                    </a:r>
                  </a:p>
                </p:txBody>
              </p:sp>
              <p:sp>
                <p:nvSpPr>
                  <p:cNvPr id="218" name="Text Box 89"/>
                  <p:cNvSpPr txBox="1">
                    <a:spLocks noChangeArrowheads="1"/>
                  </p:cNvSpPr>
                  <p:nvPr/>
                </p:nvSpPr>
                <p:spPr bwMode="auto">
                  <a:xfrm>
                    <a:off x="4876798" y="26881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WY</a:t>
                    </a:r>
                  </a:p>
                </p:txBody>
              </p:sp>
              <p:sp>
                <p:nvSpPr>
                  <p:cNvPr id="219" name="Text Box 90"/>
                  <p:cNvSpPr txBox="1">
                    <a:spLocks noChangeArrowheads="1"/>
                  </p:cNvSpPr>
                  <p:nvPr/>
                </p:nvSpPr>
                <p:spPr bwMode="auto">
                  <a:xfrm>
                    <a:off x="5994398"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NE</a:t>
                    </a:r>
                  </a:p>
                </p:txBody>
              </p:sp>
              <p:sp>
                <p:nvSpPr>
                  <p:cNvPr id="220" name="Text Box 91"/>
                  <p:cNvSpPr txBox="1">
                    <a:spLocks noChangeArrowheads="1"/>
                  </p:cNvSpPr>
                  <p:nvPr/>
                </p:nvSpPr>
                <p:spPr bwMode="auto">
                  <a:xfrm>
                    <a:off x="3555999" y="3196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NV</a:t>
                    </a:r>
                  </a:p>
                </p:txBody>
              </p:sp>
              <p:sp>
                <p:nvSpPr>
                  <p:cNvPr id="221" name="Text Box 92"/>
                  <p:cNvSpPr txBox="1">
                    <a:spLocks noChangeArrowheads="1"/>
                  </p:cNvSpPr>
                  <p:nvPr/>
                </p:nvSpPr>
                <p:spPr bwMode="auto">
                  <a:xfrm>
                    <a:off x="4978399" y="4313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NM</a:t>
                    </a:r>
                  </a:p>
                </p:txBody>
              </p:sp>
              <p:sp>
                <p:nvSpPr>
                  <p:cNvPr id="222" name="Text Box 93"/>
                  <p:cNvSpPr txBox="1">
                    <a:spLocks noChangeArrowheads="1"/>
                  </p:cNvSpPr>
                  <p:nvPr/>
                </p:nvSpPr>
                <p:spPr bwMode="auto">
                  <a:xfrm>
                    <a:off x="6095999" y="4923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TX</a:t>
                    </a:r>
                  </a:p>
                </p:txBody>
              </p:sp>
              <p:sp>
                <p:nvSpPr>
                  <p:cNvPr id="223" name="Text Box 94"/>
                  <p:cNvSpPr txBox="1">
                    <a:spLocks noChangeArrowheads="1"/>
                  </p:cNvSpPr>
                  <p:nvPr/>
                </p:nvSpPr>
                <p:spPr bwMode="auto">
                  <a:xfrm>
                    <a:off x="7010400"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AR</a:t>
                    </a:r>
                  </a:p>
                </p:txBody>
              </p:sp>
              <p:sp>
                <p:nvSpPr>
                  <p:cNvPr id="224" name="Text Box 95"/>
                  <p:cNvSpPr txBox="1">
                    <a:spLocks noChangeArrowheads="1"/>
                  </p:cNvSpPr>
                  <p:nvPr/>
                </p:nvSpPr>
                <p:spPr bwMode="auto">
                  <a:xfrm>
                    <a:off x="7924799" y="4008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TN</a:t>
                    </a:r>
                  </a:p>
                </p:txBody>
              </p:sp>
              <p:sp>
                <p:nvSpPr>
                  <p:cNvPr id="225" name="Text Box 96"/>
                  <p:cNvSpPr txBox="1">
                    <a:spLocks noChangeArrowheads="1"/>
                  </p:cNvSpPr>
                  <p:nvPr/>
                </p:nvSpPr>
                <p:spPr bwMode="auto">
                  <a:xfrm>
                    <a:off x="9666185" y="174459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ME</a:t>
                    </a:r>
                  </a:p>
                </p:txBody>
              </p:sp>
              <p:sp>
                <p:nvSpPr>
                  <p:cNvPr id="226" name="Text Box 97"/>
                  <p:cNvSpPr txBox="1">
                    <a:spLocks noChangeArrowheads="1"/>
                  </p:cNvSpPr>
                  <p:nvPr/>
                </p:nvSpPr>
                <p:spPr bwMode="auto">
                  <a:xfrm>
                    <a:off x="9094509" y="172773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VT</a:t>
                    </a:r>
                  </a:p>
                </p:txBody>
              </p:sp>
              <p:sp>
                <p:nvSpPr>
                  <p:cNvPr id="227" name="Text Box 98"/>
                  <p:cNvSpPr txBox="1">
                    <a:spLocks noChangeArrowheads="1"/>
                  </p:cNvSpPr>
                  <p:nvPr/>
                </p:nvSpPr>
                <p:spPr bwMode="auto">
                  <a:xfrm>
                    <a:off x="9082851" y="229451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a:t>
                    </a:r>
                  </a:p>
                </p:txBody>
              </p:sp>
              <p:sp>
                <p:nvSpPr>
                  <p:cNvPr id="228" name="Text Box 99"/>
                  <p:cNvSpPr txBox="1">
                    <a:spLocks noChangeArrowheads="1"/>
                  </p:cNvSpPr>
                  <p:nvPr/>
                </p:nvSpPr>
                <p:spPr bwMode="auto">
                  <a:xfrm>
                    <a:off x="8839198" y="5228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FL</a:t>
                    </a:r>
                  </a:p>
                </p:txBody>
              </p:sp>
              <p:sp>
                <p:nvSpPr>
                  <p:cNvPr id="229" name="Text Box 100"/>
                  <p:cNvSpPr txBox="1">
                    <a:spLocks noChangeArrowheads="1"/>
                  </p:cNvSpPr>
                  <p:nvPr/>
                </p:nvSpPr>
                <p:spPr bwMode="auto">
                  <a:xfrm>
                    <a:off x="8432800"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GA</a:t>
                    </a:r>
                  </a:p>
                </p:txBody>
              </p:sp>
              <p:sp>
                <p:nvSpPr>
                  <p:cNvPr id="230" name="Text Box 101"/>
                  <p:cNvSpPr txBox="1">
                    <a:spLocks noChangeArrowheads="1"/>
                  </p:cNvSpPr>
                  <p:nvPr/>
                </p:nvSpPr>
                <p:spPr bwMode="auto">
                  <a:xfrm>
                    <a:off x="7924799"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AL</a:t>
                    </a:r>
                  </a:p>
                </p:txBody>
              </p:sp>
              <p:sp>
                <p:nvSpPr>
                  <p:cNvPr id="231" name="Text Box 102"/>
                  <p:cNvSpPr txBox="1">
                    <a:spLocks noChangeArrowheads="1"/>
                  </p:cNvSpPr>
                  <p:nvPr/>
                </p:nvSpPr>
                <p:spPr bwMode="auto">
                  <a:xfrm>
                    <a:off x="8940799" y="3805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NC</a:t>
                    </a:r>
                  </a:p>
                </p:txBody>
              </p:sp>
              <p:sp>
                <p:nvSpPr>
                  <p:cNvPr id="232" name="Text Box 103"/>
                  <p:cNvSpPr txBox="1">
                    <a:spLocks noChangeArrowheads="1"/>
                  </p:cNvSpPr>
                  <p:nvPr/>
                </p:nvSpPr>
                <p:spPr bwMode="auto">
                  <a:xfrm>
                    <a:off x="8940799"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VA</a:t>
                    </a:r>
                  </a:p>
                </p:txBody>
              </p:sp>
              <p:sp>
                <p:nvSpPr>
                  <p:cNvPr id="233" name="Text Box 104"/>
                  <p:cNvSpPr txBox="1">
                    <a:spLocks noChangeArrowheads="1"/>
                  </p:cNvSpPr>
                  <p:nvPr/>
                </p:nvSpPr>
                <p:spPr bwMode="auto">
                  <a:xfrm>
                    <a:off x="7924799" y="2586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MI</a:t>
                    </a:r>
                  </a:p>
                </p:txBody>
              </p:sp>
              <p:sp>
                <p:nvSpPr>
                  <p:cNvPr id="234" name="Text Box 105"/>
                  <p:cNvSpPr txBox="1">
                    <a:spLocks noChangeArrowheads="1"/>
                  </p:cNvSpPr>
                  <p:nvPr/>
                </p:nvSpPr>
                <p:spPr bwMode="auto">
                  <a:xfrm>
                    <a:off x="8839198" y="2789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PA</a:t>
                    </a:r>
                  </a:p>
                </p:txBody>
              </p:sp>
              <p:sp>
                <p:nvSpPr>
                  <p:cNvPr id="235" name="Text Box 106"/>
                  <p:cNvSpPr txBox="1">
                    <a:spLocks noChangeArrowheads="1"/>
                  </p:cNvSpPr>
                  <p:nvPr/>
                </p:nvSpPr>
                <p:spPr bwMode="auto">
                  <a:xfrm>
                    <a:off x="9465252" y="279818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NJ</a:t>
                    </a:r>
                  </a:p>
                </p:txBody>
              </p:sp>
              <p:sp>
                <p:nvSpPr>
                  <p:cNvPr id="236" name="Text Box 107"/>
                  <p:cNvSpPr txBox="1">
                    <a:spLocks noChangeArrowheads="1"/>
                  </p:cNvSpPr>
                  <p:nvPr/>
                </p:nvSpPr>
                <p:spPr bwMode="auto">
                  <a:xfrm>
                    <a:off x="9550399"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DE</a:t>
                    </a:r>
                  </a:p>
                </p:txBody>
              </p:sp>
              <p:sp>
                <p:nvSpPr>
                  <p:cNvPr id="237" name="Text Box 108"/>
                  <p:cNvSpPr txBox="1">
                    <a:spLocks noChangeArrowheads="1"/>
                  </p:cNvSpPr>
                  <p:nvPr/>
                </p:nvSpPr>
                <p:spPr bwMode="auto">
                  <a:xfrm>
                    <a:off x="9347200" y="1527260"/>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NH</a:t>
                    </a:r>
                  </a:p>
                </p:txBody>
              </p:sp>
              <p:sp>
                <p:nvSpPr>
                  <p:cNvPr id="238" name="Text Box 109"/>
                  <p:cNvSpPr txBox="1">
                    <a:spLocks noChangeArrowheads="1"/>
                  </p:cNvSpPr>
                  <p:nvPr/>
                </p:nvSpPr>
                <p:spPr bwMode="auto">
                  <a:xfrm>
                    <a:off x="9958521" y="262266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CT</a:t>
                    </a:r>
                  </a:p>
                </p:txBody>
              </p:sp>
              <p:sp>
                <p:nvSpPr>
                  <p:cNvPr id="239" name="Text Box 110"/>
                  <p:cNvSpPr txBox="1">
                    <a:spLocks noChangeArrowheads="1"/>
                  </p:cNvSpPr>
                  <p:nvPr/>
                </p:nvSpPr>
                <p:spPr bwMode="auto">
                  <a:xfrm>
                    <a:off x="10008906" y="219401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MA</a:t>
                    </a:r>
                  </a:p>
                </p:txBody>
              </p:sp>
              <p:sp>
                <p:nvSpPr>
                  <p:cNvPr id="240" name="Text Box 111"/>
                  <p:cNvSpPr txBox="1">
                    <a:spLocks noChangeArrowheads="1"/>
                  </p:cNvSpPr>
                  <p:nvPr/>
                </p:nvSpPr>
                <p:spPr bwMode="auto">
                  <a:xfrm>
                    <a:off x="1727200" y="3251138"/>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HI</a:t>
                    </a:r>
                  </a:p>
                </p:txBody>
              </p:sp>
              <p:sp>
                <p:nvSpPr>
                  <p:cNvPr id="241" name="Text Box 112"/>
                  <p:cNvSpPr txBox="1">
                    <a:spLocks noChangeArrowheads="1"/>
                  </p:cNvSpPr>
                  <p:nvPr/>
                </p:nvSpPr>
                <p:spPr bwMode="auto">
                  <a:xfrm>
                    <a:off x="4165600" y="4313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AZ</a:t>
                    </a:r>
                  </a:p>
                </p:txBody>
              </p:sp>
              <p:sp>
                <p:nvSpPr>
                  <p:cNvPr id="242" name="Text Box 113"/>
                  <p:cNvSpPr txBox="1">
                    <a:spLocks noChangeArrowheads="1"/>
                  </p:cNvSpPr>
                  <p:nvPr/>
                </p:nvSpPr>
                <p:spPr bwMode="auto">
                  <a:xfrm>
                    <a:off x="7035799" y="482805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LA</a:t>
                    </a:r>
                  </a:p>
                </p:txBody>
              </p:sp>
              <p:sp>
                <p:nvSpPr>
                  <p:cNvPr id="243" name="Text Box 114"/>
                  <p:cNvSpPr txBox="1">
                    <a:spLocks noChangeArrowheads="1"/>
                  </p:cNvSpPr>
                  <p:nvPr/>
                </p:nvSpPr>
                <p:spPr bwMode="auto">
                  <a:xfrm>
                    <a:off x="6299199"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OK</a:t>
                    </a:r>
                  </a:p>
                </p:txBody>
              </p:sp>
              <p:sp>
                <p:nvSpPr>
                  <p:cNvPr id="244" name="Text Box 115"/>
                  <p:cNvSpPr txBox="1">
                    <a:spLocks noChangeArrowheads="1"/>
                  </p:cNvSpPr>
                  <p:nvPr/>
                </p:nvSpPr>
                <p:spPr bwMode="auto">
                  <a:xfrm>
                    <a:off x="61975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KS</a:t>
                    </a:r>
                  </a:p>
                </p:txBody>
              </p:sp>
              <p:sp>
                <p:nvSpPr>
                  <p:cNvPr id="245" name="Text Box 116"/>
                  <p:cNvSpPr txBox="1">
                    <a:spLocks noChangeArrowheads="1"/>
                  </p:cNvSpPr>
                  <p:nvPr/>
                </p:nvSpPr>
                <p:spPr bwMode="auto">
                  <a:xfrm>
                    <a:off x="5079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CO</a:t>
                    </a:r>
                  </a:p>
                </p:txBody>
              </p:sp>
              <p:sp>
                <p:nvSpPr>
                  <p:cNvPr id="246" name="Text Box 117"/>
                  <p:cNvSpPr txBox="1">
                    <a:spLocks noChangeArrowheads="1"/>
                  </p:cNvSpPr>
                  <p:nvPr/>
                </p:nvSpPr>
                <p:spPr bwMode="auto">
                  <a:xfrm>
                    <a:off x="4267200"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UT</a:t>
                    </a:r>
                  </a:p>
                </p:txBody>
              </p:sp>
              <p:sp>
                <p:nvSpPr>
                  <p:cNvPr id="247" name="Text Box 118"/>
                  <p:cNvSpPr txBox="1">
                    <a:spLocks noChangeArrowheads="1"/>
                  </p:cNvSpPr>
                  <p:nvPr/>
                </p:nvSpPr>
                <p:spPr bwMode="auto">
                  <a:xfrm>
                    <a:off x="5892798"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SD</a:t>
                    </a:r>
                  </a:p>
                </p:txBody>
              </p:sp>
              <p:sp>
                <p:nvSpPr>
                  <p:cNvPr id="248" name="Text Box 120"/>
                  <p:cNvSpPr txBox="1">
                    <a:spLocks noChangeArrowheads="1"/>
                  </p:cNvSpPr>
                  <p:nvPr/>
                </p:nvSpPr>
                <p:spPr bwMode="auto">
                  <a:xfrm>
                    <a:off x="6603999" y="210415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MN</a:t>
                    </a:r>
                  </a:p>
                </p:txBody>
              </p:sp>
              <p:sp>
                <p:nvSpPr>
                  <p:cNvPr id="249" name="Text Box 121"/>
                  <p:cNvSpPr txBox="1">
                    <a:spLocks noChangeArrowheads="1"/>
                  </p:cNvSpPr>
                  <p:nvPr/>
                </p:nvSpPr>
                <p:spPr bwMode="auto">
                  <a:xfrm>
                    <a:off x="7213599" y="2383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WI</a:t>
                    </a:r>
                  </a:p>
                </p:txBody>
              </p:sp>
              <p:sp>
                <p:nvSpPr>
                  <p:cNvPr id="250" name="Text Box 122"/>
                  <p:cNvSpPr txBox="1">
                    <a:spLocks noChangeArrowheads="1"/>
                  </p:cNvSpPr>
                  <p:nvPr/>
                </p:nvSpPr>
                <p:spPr bwMode="auto">
                  <a:xfrm>
                    <a:off x="6705600" y="2891303"/>
                    <a:ext cx="241852" cy="159824"/>
                  </a:xfrm>
                  <a:prstGeom prst="rect">
                    <a:avLst/>
                  </a:prstGeom>
                  <a:no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IA</a:t>
                    </a:r>
                  </a:p>
                </p:txBody>
              </p:sp>
              <p:sp>
                <p:nvSpPr>
                  <p:cNvPr id="251" name="Text Box 123"/>
                  <p:cNvSpPr txBox="1">
                    <a:spLocks noChangeArrowheads="1"/>
                  </p:cNvSpPr>
                  <p:nvPr/>
                </p:nvSpPr>
                <p:spPr bwMode="auto">
                  <a:xfrm>
                    <a:off x="6908800" y="3602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MO</a:t>
                    </a:r>
                  </a:p>
                </p:txBody>
              </p:sp>
              <p:sp>
                <p:nvSpPr>
                  <p:cNvPr id="252" name="Text Box 124"/>
                  <p:cNvSpPr txBox="1">
                    <a:spLocks noChangeArrowheads="1"/>
                  </p:cNvSpPr>
                  <p:nvPr/>
                </p:nvSpPr>
                <p:spPr bwMode="auto">
                  <a:xfrm>
                    <a:off x="74167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IL</a:t>
                    </a:r>
                  </a:p>
                </p:txBody>
              </p:sp>
              <p:sp>
                <p:nvSpPr>
                  <p:cNvPr id="253" name="Text Box 125"/>
                  <p:cNvSpPr txBox="1">
                    <a:spLocks noChangeArrowheads="1"/>
                  </p:cNvSpPr>
                  <p:nvPr/>
                </p:nvSpPr>
                <p:spPr bwMode="auto">
                  <a:xfrm>
                    <a:off x="8534398" y="3297704"/>
                    <a:ext cx="241852" cy="159824"/>
                  </a:xfrm>
                  <a:prstGeom prst="rect">
                    <a:avLst/>
                  </a:prstGeom>
                  <a:no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WV</a:t>
                    </a:r>
                  </a:p>
                </p:txBody>
              </p:sp>
              <p:sp>
                <p:nvSpPr>
                  <p:cNvPr id="254" name="Text Box 126"/>
                  <p:cNvSpPr txBox="1">
                    <a:spLocks noChangeArrowheads="1"/>
                  </p:cNvSpPr>
                  <p:nvPr/>
                </p:nvSpPr>
                <p:spPr bwMode="auto">
                  <a:xfrm>
                    <a:off x="7416798"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MS</a:t>
                    </a:r>
                  </a:p>
                </p:txBody>
              </p:sp>
              <p:sp>
                <p:nvSpPr>
                  <p:cNvPr id="255" name="Text Box 127"/>
                  <p:cNvSpPr txBox="1">
                    <a:spLocks noChangeArrowheads="1"/>
                  </p:cNvSpPr>
                  <p:nvPr/>
                </p:nvSpPr>
                <p:spPr bwMode="auto">
                  <a:xfrm>
                    <a:off x="8127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KY</a:t>
                    </a:r>
                  </a:p>
                </p:txBody>
              </p:sp>
              <p:sp>
                <p:nvSpPr>
                  <p:cNvPr id="256" name="Text Box 128"/>
                  <p:cNvSpPr txBox="1">
                    <a:spLocks noChangeArrowheads="1"/>
                  </p:cNvSpPr>
                  <p:nvPr/>
                </p:nvSpPr>
                <p:spPr bwMode="auto">
                  <a:xfrm>
                    <a:off x="8229600" y="2992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OH</a:t>
                    </a:r>
                  </a:p>
                </p:txBody>
              </p:sp>
              <p:sp>
                <p:nvSpPr>
                  <p:cNvPr id="257" name="Text Box 129"/>
                  <p:cNvSpPr txBox="1">
                    <a:spLocks noChangeArrowheads="1"/>
                  </p:cNvSpPr>
                  <p:nvPr/>
                </p:nvSpPr>
                <p:spPr bwMode="auto">
                  <a:xfrm>
                    <a:off x="7823199" y="3196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IN</a:t>
                    </a:r>
                  </a:p>
                </p:txBody>
              </p:sp>
              <p:sp>
                <p:nvSpPr>
                  <p:cNvPr id="258" name="Line 131"/>
                  <p:cNvSpPr>
                    <a:spLocks noChangeShapeType="1"/>
                  </p:cNvSpPr>
                  <p:nvPr/>
                </p:nvSpPr>
                <p:spPr bwMode="auto">
                  <a:xfrm flipV="1">
                    <a:off x="9753600" y="2281704"/>
                    <a:ext cx="3048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59" name="Line 132"/>
                  <p:cNvSpPr>
                    <a:spLocks noChangeShapeType="1"/>
                  </p:cNvSpPr>
                  <p:nvPr/>
                </p:nvSpPr>
                <p:spPr bwMode="auto">
                  <a:xfrm flipH="1" flipV="1">
                    <a:off x="9653723" y="2521059"/>
                    <a:ext cx="304800" cy="1016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60" name="Line 133"/>
                  <p:cNvSpPr>
                    <a:spLocks noChangeShapeType="1"/>
                  </p:cNvSpPr>
                  <p:nvPr/>
                </p:nvSpPr>
                <p:spPr bwMode="auto">
                  <a:xfrm flipV="1">
                    <a:off x="9347200" y="2891304"/>
                    <a:ext cx="101600" cy="0"/>
                  </a:xfrm>
                  <a:prstGeom prst="line">
                    <a:avLst/>
                  </a:prstGeom>
                  <a:solidFill>
                    <a:srgbClr val="FFFFFF"/>
                  </a:solidFill>
                  <a:ln w="3175" cap="flat" cmpd="sng" algn="ctr">
                    <a:solidFill>
                      <a:srgbClr val="4B4B4B"/>
                    </a:solidFill>
                    <a:prstDash val="solid"/>
                    <a:headEnd/>
                    <a:tailEnd/>
                  </a:ln>
                  <a:effectLst/>
                  <a:scene3d>
                    <a:camera prst="orthographicFront"/>
                    <a:lightRig rig="threePt" dir="t"/>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1" name="Line 134"/>
                  <p:cNvSpPr>
                    <a:spLocks noChangeShapeType="1"/>
                  </p:cNvSpPr>
                  <p:nvPr/>
                </p:nvSpPr>
                <p:spPr bwMode="auto">
                  <a:xfrm>
                    <a:off x="9812012" y="2499737"/>
                    <a:ext cx="304800" cy="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2" name="Line 135"/>
                  <p:cNvSpPr>
                    <a:spLocks noChangeShapeType="1"/>
                  </p:cNvSpPr>
                  <p:nvPr/>
                </p:nvSpPr>
                <p:spPr bwMode="auto">
                  <a:xfrm flipH="1" flipV="1">
                    <a:off x="9324703" y="1884964"/>
                    <a:ext cx="101600" cy="2032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3" name="Line 136"/>
                  <p:cNvSpPr>
                    <a:spLocks noChangeShapeType="1"/>
                  </p:cNvSpPr>
                  <p:nvPr/>
                </p:nvSpPr>
                <p:spPr bwMode="auto">
                  <a:xfrm>
                    <a:off x="9500910" y="1686009"/>
                    <a:ext cx="101600" cy="3048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4" name="Line 137"/>
                  <p:cNvSpPr>
                    <a:spLocks noChangeShapeType="1"/>
                  </p:cNvSpPr>
                  <p:nvPr/>
                </p:nvSpPr>
                <p:spPr bwMode="auto">
                  <a:xfrm>
                    <a:off x="9347200" y="3094504"/>
                    <a:ext cx="203200" cy="101600"/>
                  </a:xfrm>
                  <a:prstGeom prst="line">
                    <a:avLst/>
                  </a:prstGeom>
                  <a:solidFill>
                    <a:srgbClr val="CA813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65" name="Text Box 138"/>
                  <p:cNvSpPr txBox="1">
                    <a:spLocks noChangeArrowheads="1"/>
                  </p:cNvSpPr>
                  <p:nvPr/>
                </p:nvSpPr>
                <p:spPr bwMode="auto">
                  <a:xfrm>
                    <a:off x="9753599" y="3399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MD</a:t>
                    </a:r>
                  </a:p>
                </p:txBody>
              </p:sp>
              <p:sp>
                <p:nvSpPr>
                  <p:cNvPr id="266" name="Line 139"/>
                  <p:cNvSpPr>
                    <a:spLocks noChangeShapeType="1"/>
                  </p:cNvSpPr>
                  <p:nvPr/>
                </p:nvSpPr>
                <p:spPr bwMode="auto">
                  <a:xfrm>
                    <a:off x="9448800" y="3297704"/>
                    <a:ext cx="4064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7" name="Line 140"/>
                  <p:cNvSpPr>
                    <a:spLocks noChangeShapeType="1"/>
                  </p:cNvSpPr>
                  <p:nvPr/>
                </p:nvSpPr>
                <p:spPr bwMode="auto">
                  <a:xfrm flipH="1">
                    <a:off x="1625600" y="3454337"/>
                    <a:ext cx="1016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8" name="Text Box 141"/>
                  <p:cNvSpPr txBox="1">
                    <a:spLocks noChangeArrowheads="1"/>
                  </p:cNvSpPr>
                  <p:nvPr/>
                </p:nvSpPr>
                <p:spPr bwMode="auto">
                  <a:xfrm>
                    <a:off x="8748184" y="415256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SC</a:t>
                    </a:r>
                  </a:p>
                </p:txBody>
              </p:sp>
              <p:sp>
                <p:nvSpPr>
                  <p:cNvPr id="269" name="Text Box 118"/>
                  <p:cNvSpPr txBox="1">
                    <a:spLocks noChangeArrowheads="1"/>
                  </p:cNvSpPr>
                  <p:nvPr/>
                </p:nvSpPr>
                <p:spPr bwMode="auto">
                  <a:xfrm>
                    <a:off x="5892798" y="18753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ND</a:t>
                    </a:r>
                  </a:p>
                </p:txBody>
              </p:sp>
              <p:sp>
                <p:nvSpPr>
                  <p:cNvPr id="270" name="Text Box 107"/>
                  <p:cNvSpPr txBox="1">
                    <a:spLocks noChangeArrowheads="1"/>
                  </p:cNvSpPr>
                  <p:nvPr/>
                </p:nvSpPr>
                <p:spPr bwMode="auto">
                  <a:xfrm>
                    <a:off x="9448797"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DC</a:t>
                    </a:r>
                  </a:p>
                </p:txBody>
              </p:sp>
              <p:sp>
                <p:nvSpPr>
                  <p:cNvPr id="271" name="Line 137"/>
                  <p:cNvSpPr>
                    <a:spLocks noChangeShapeType="1"/>
                  </p:cNvSpPr>
                  <p:nvPr/>
                </p:nvSpPr>
                <p:spPr bwMode="auto">
                  <a:xfrm>
                    <a:off x="9144000" y="3196104"/>
                    <a:ext cx="304800" cy="3048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72" name="Text Box 106"/>
                  <p:cNvSpPr txBox="1">
                    <a:spLocks noChangeArrowheads="1"/>
                  </p:cNvSpPr>
                  <p:nvPr/>
                </p:nvSpPr>
                <p:spPr bwMode="auto">
                  <a:xfrm>
                    <a:off x="9755604" y="2797551"/>
                    <a:ext cx="393730"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NYC</a:t>
                    </a:r>
                  </a:p>
                </p:txBody>
              </p:sp>
              <p:sp>
                <p:nvSpPr>
                  <p:cNvPr id="273" name="Line 137"/>
                  <p:cNvSpPr>
                    <a:spLocks noChangeShapeType="1"/>
                  </p:cNvSpPr>
                  <p:nvPr/>
                </p:nvSpPr>
                <p:spPr bwMode="auto">
                  <a:xfrm>
                    <a:off x="9550400" y="2688104"/>
                    <a:ext cx="203200" cy="101600"/>
                  </a:xfrm>
                  <a:prstGeom prst="line">
                    <a:avLst/>
                  </a:pr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74" name="Oval 465"/>
                  <p:cNvSpPr/>
                  <p:nvPr/>
                </p:nvSpPr>
                <p:spPr>
                  <a:xfrm>
                    <a:off x="9093200" y="3149537"/>
                    <a:ext cx="146639" cy="144577"/>
                  </a:xfrm>
                  <a:prstGeom prst="ellipse">
                    <a:avLst/>
                  </a:pr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75" name="Oval 472"/>
                  <p:cNvSpPr/>
                  <p:nvPr/>
                </p:nvSpPr>
                <p:spPr>
                  <a:xfrm>
                    <a:off x="9420153" y="2642096"/>
                    <a:ext cx="101600" cy="101600"/>
                  </a:xfrm>
                  <a:prstGeom prst="ellipse">
                    <a:avLst/>
                  </a:pr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6" name="Freeform 69"/>
                  <p:cNvSpPr>
                    <a:spLocks/>
                  </p:cNvSpPr>
                  <p:nvPr/>
                </p:nvSpPr>
                <p:spPr bwMode="auto">
                  <a:xfrm>
                    <a:off x="10363200" y="4763004"/>
                    <a:ext cx="508000" cy="201084"/>
                  </a:xfrm>
                  <a:custGeom>
                    <a:avLst/>
                    <a:gdLst>
                      <a:gd name="T0" fmla="*/ 2147483647 w 337"/>
                      <a:gd name="T1" fmla="*/ 2147483647 h 149"/>
                      <a:gd name="T2" fmla="*/ 2147483647 w 337"/>
                      <a:gd name="T3" fmla="*/ 2147483647 h 149"/>
                      <a:gd name="T4" fmla="*/ 2147483647 w 337"/>
                      <a:gd name="T5" fmla="*/ 2147483647 h 149"/>
                      <a:gd name="T6" fmla="*/ 2147483647 w 337"/>
                      <a:gd name="T7" fmla="*/ 2147483647 h 149"/>
                      <a:gd name="T8" fmla="*/ 2147483647 w 337"/>
                      <a:gd name="T9" fmla="*/ 2147483647 h 149"/>
                      <a:gd name="T10" fmla="*/ 2147483647 w 337"/>
                      <a:gd name="T11" fmla="*/ 2147483647 h 149"/>
                      <a:gd name="T12" fmla="*/ 0 w 337"/>
                      <a:gd name="T13" fmla="*/ 2147483647 h 149"/>
                      <a:gd name="T14" fmla="*/ 2147483647 w 337"/>
                      <a:gd name="T15" fmla="*/ 2147483647 h 149"/>
                      <a:gd name="T16" fmla="*/ 2147483647 w 337"/>
                      <a:gd name="T17" fmla="*/ 2147483647 h 149"/>
                      <a:gd name="T18" fmla="*/ 2147483647 w 337"/>
                      <a:gd name="T19" fmla="*/ 2147483647 h 149"/>
                      <a:gd name="T20" fmla="*/ 2147483647 w 337"/>
                      <a:gd name="T21" fmla="*/ 2147483647 h 149"/>
                      <a:gd name="T22" fmla="*/ 2147483647 w 337"/>
                      <a:gd name="T23" fmla="*/ 2147483647 h 149"/>
                      <a:gd name="T24" fmla="*/ 2147483647 w 337"/>
                      <a:gd name="T25" fmla="*/ 2147483647 h 149"/>
                      <a:gd name="T26" fmla="*/ 2147483647 w 337"/>
                      <a:gd name="T27" fmla="*/ 2147483647 h 149"/>
                      <a:gd name="T28" fmla="*/ 2147483647 w 337"/>
                      <a:gd name="T29" fmla="*/ 2147483647 h 149"/>
                      <a:gd name="T30" fmla="*/ 2147483647 w 337"/>
                      <a:gd name="T31" fmla="*/ 2147483647 h 149"/>
                      <a:gd name="T32" fmla="*/ 2147483647 w 337"/>
                      <a:gd name="T33" fmla="*/ 2147483647 h 149"/>
                      <a:gd name="T34" fmla="*/ 2147483647 w 337"/>
                      <a:gd name="T35" fmla="*/ 2147483647 h 149"/>
                      <a:gd name="T36" fmla="*/ 2147483647 w 337"/>
                      <a:gd name="T37" fmla="*/ 2147483647 h 149"/>
                      <a:gd name="T38" fmla="*/ 2147483647 w 337"/>
                      <a:gd name="T39" fmla="*/ 2147483647 h 149"/>
                      <a:gd name="T40" fmla="*/ 2147483647 w 337"/>
                      <a:gd name="T41" fmla="*/ 2147483647 h 149"/>
                      <a:gd name="T42" fmla="*/ 2147483647 w 337"/>
                      <a:gd name="T43" fmla="*/ 2147483647 h 149"/>
                      <a:gd name="T44" fmla="*/ 2147483647 w 337"/>
                      <a:gd name="T45" fmla="*/ 2147483647 h 149"/>
                      <a:gd name="T46" fmla="*/ 2147483647 w 337"/>
                      <a:gd name="T47" fmla="*/ 2147483647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49"/>
                      <a:gd name="T74" fmla="*/ 337 w 337"/>
                      <a:gd name="T75" fmla="*/ 149 h 1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49">
                        <a:moveTo>
                          <a:pt x="174" y="12"/>
                        </a:moveTo>
                        <a:cubicBezTo>
                          <a:pt x="162" y="8"/>
                          <a:pt x="149" y="9"/>
                          <a:pt x="136" y="6"/>
                        </a:cubicBezTo>
                        <a:cubicBezTo>
                          <a:pt x="112" y="8"/>
                          <a:pt x="112" y="12"/>
                          <a:pt x="86" y="10"/>
                        </a:cubicBezTo>
                        <a:cubicBezTo>
                          <a:pt x="75" y="6"/>
                          <a:pt x="86" y="10"/>
                          <a:pt x="70" y="6"/>
                        </a:cubicBezTo>
                        <a:cubicBezTo>
                          <a:pt x="65" y="5"/>
                          <a:pt x="54" y="2"/>
                          <a:pt x="54" y="2"/>
                        </a:cubicBezTo>
                        <a:cubicBezTo>
                          <a:pt x="40" y="3"/>
                          <a:pt x="25" y="0"/>
                          <a:pt x="12" y="4"/>
                        </a:cubicBezTo>
                        <a:cubicBezTo>
                          <a:pt x="5" y="6"/>
                          <a:pt x="0" y="22"/>
                          <a:pt x="0" y="22"/>
                        </a:cubicBezTo>
                        <a:cubicBezTo>
                          <a:pt x="2" y="38"/>
                          <a:pt x="4" y="39"/>
                          <a:pt x="8" y="52"/>
                        </a:cubicBezTo>
                        <a:cubicBezTo>
                          <a:pt x="7" y="67"/>
                          <a:pt x="5" y="75"/>
                          <a:pt x="2" y="88"/>
                        </a:cubicBezTo>
                        <a:cubicBezTo>
                          <a:pt x="5" y="133"/>
                          <a:pt x="16" y="142"/>
                          <a:pt x="62" y="146"/>
                        </a:cubicBezTo>
                        <a:cubicBezTo>
                          <a:pt x="71" y="149"/>
                          <a:pt x="79" y="145"/>
                          <a:pt x="88" y="142"/>
                        </a:cubicBezTo>
                        <a:cubicBezTo>
                          <a:pt x="94" y="140"/>
                          <a:pt x="106" y="136"/>
                          <a:pt x="106" y="136"/>
                        </a:cubicBezTo>
                        <a:cubicBezTo>
                          <a:pt x="116" y="120"/>
                          <a:pt x="136" y="131"/>
                          <a:pt x="152" y="126"/>
                        </a:cubicBezTo>
                        <a:cubicBezTo>
                          <a:pt x="180" y="127"/>
                          <a:pt x="197" y="130"/>
                          <a:pt x="222" y="134"/>
                        </a:cubicBezTo>
                        <a:cubicBezTo>
                          <a:pt x="243" y="141"/>
                          <a:pt x="261" y="137"/>
                          <a:pt x="284" y="136"/>
                        </a:cubicBezTo>
                        <a:cubicBezTo>
                          <a:pt x="293" y="130"/>
                          <a:pt x="291" y="120"/>
                          <a:pt x="300" y="114"/>
                        </a:cubicBezTo>
                        <a:cubicBezTo>
                          <a:pt x="306" y="110"/>
                          <a:pt x="318" y="104"/>
                          <a:pt x="318" y="104"/>
                        </a:cubicBezTo>
                        <a:cubicBezTo>
                          <a:pt x="322" y="98"/>
                          <a:pt x="330" y="86"/>
                          <a:pt x="330" y="86"/>
                        </a:cubicBezTo>
                        <a:cubicBezTo>
                          <a:pt x="334" y="70"/>
                          <a:pt x="337" y="63"/>
                          <a:pt x="330" y="42"/>
                        </a:cubicBezTo>
                        <a:cubicBezTo>
                          <a:pt x="329" y="37"/>
                          <a:pt x="322" y="37"/>
                          <a:pt x="318" y="34"/>
                        </a:cubicBezTo>
                        <a:cubicBezTo>
                          <a:pt x="302" y="23"/>
                          <a:pt x="273" y="21"/>
                          <a:pt x="254" y="16"/>
                        </a:cubicBezTo>
                        <a:cubicBezTo>
                          <a:pt x="245" y="14"/>
                          <a:pt x="237" y="11"/>
                          <a:pt x="228" y="8"/>
                        </a:cubicBezTo>
                        <a:cubicBezTo>
                          <a:pt x="220" y="5"/>
                          <a:pt x="204" y="4"/>
                          <a:pt x="204" y="4"/>
                        </a:cubicBezTo>
                        <a:cubicBezTo>
                          <a:pt x="186" y="5"/>
                          <a:pt x="166" y="12"/>
                          <a:pt x="148" y="12"/>
                        </a:cubicBezTo>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sp>
            <p:nvSpPr>
              <p:cNvPr id="150" name="Rectangle 144"/>
              <p:cNvSpPr>
                <a:spLocks noChangeArrowheads="1"/>
              </p:cNvSpPr>
              <p:nvPr/>
            </p:nvSpPr>
            <p:spPr bwMode="auto">
              <a:xfrm>
                <a:off x="755826" y="5872160"/>
                <a:ext cx="387204" cy="125267"/>
              </a:xfrm>
              <a:prstGeom prst="rect">
                <a:avLst/>
              </a:prstGeom>
              <a:solidFill>
                <a:srgbClr val="3030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3030FF"/>
                  </a:solidFill>
                  <a:effectLst/>
                  <a:uLnTx/>
                  <a:uFillTx/>
                  <a:latin typeface="Calibri" panose="020F0502020204030204" pitchFamily="34" charset="0"/>
                  <a:ea typeface="+mn-ea"/>
                  <a:cs typeface="Arial" charset="0"/>
                </a:endParaRPr>
              </a:p>
            </p:txBody>
          </p:sp>
        </p:grpSp>
      </p:gr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44" name="Picture 2">
            <a:extLst>
              <a:ext uri="{FF2B5EF4-FFF2-40B4-BE49-F238E27FC236}">
                <a16:creationId xmlns:a16="http://schemas.microsoft.com/office/drawing/2014/main" id="{AFD988BB-FE91-4699-990F-0EE8E10DD6A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8300" y="5567647"/>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8796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212876" y="189863"/>
            <a:ext cx="11369669" cy="1006000"/>
          </a:xfrm>
          <a:prstGeom prst="rect">
            <a:avLst/>
          </a:prstGeom>
          <a:noFill/>
          <a:ln>
            <a:noFill/>
          </a:ln>
        </p:spPr>
        <p:txBody>
          <a:bodyPr spcFirstLastPara="1" wrap="square" lIns="0" tIns="0" rIns="0" bIns="0" anchor="t" anchorCtr="0">
            <a:noAutofit/>
          </a:bodyPr>
          <a:lstStyle/>
          <a:p>
            <a:pPr lvl="0">
              <a:lnSpc>
                <a:spcPct val="100000"/>
              </a:lnSpc>
              <a:buClr>
                <a:srgbClr val="224985"/>
              </a:buClr>
              <a:buSzPts val="3800"/>
            </a:pPr>
            <a:r>
              <a:rPr lang="en" dirty="0">
                <a:solidFill>
                  <a:srgbClr val="224985"/>
                </a:solidFill>
              </a:rPr>
              <a:t>Data Modernization Learning Community</a:t>
            </a:r>
            <a:endParaRPr dirty="0"/>
          </a:p>
        </p:txBody>
      </p:sp>
      <p:sp>
        <p:nvSpPr>
          <p:cNvPr id="142" name="Google Shape;142;p26"/>
          <p:cNvSpPr txBox="1">
            <a:spLocks noGrp="1"/>
          </p:cNvSpPr>
          <p:nvPr>
            <p:ph type="dt" idx="10"/>
          </p:nvPr>
        </p:nvSpPr>
        <p:spPr>
          <a:xfrm>
            <a:off x="616545" y="6473633"/>
            <a:ext cx="1218000" cy="266400"/>
          </a:xfrm>
          <a:prstGeom prst="rect">
            <a:avLst/>
          </a:prstGeom>
          <a:noFill/>
          <a:ln>
            <a:noFill/>
          </a:ln>
        </p:spPr>
        <p:txBody>
          <a:bodyPr spcFirstLastPara="1" wrap="square" lIns="121900" tIns="60933" rIns="121900" bIns="60933" anchor="ctr" anchorCtr="0">
            <a:noAutofit/>
          </a:bodyPr>
          <a:lstStyle/>
          <a:p>
            <a:pPr defTabSz="1219170">
              <a:buClr>
                <a:srgbClr val="000000"/>
              </a:buClr>
            </a:pPr>
            <a:r>
              <a:rPr lang="en" b="1" kern="0" dirty="0">
                <a:solidFill>
                  <a:srgbClr val="00213D"/>
                </a:solidFill>
              </a:rPr>
              <a:t>12/15/20</a:t>
            </a:r>
            <a:endParaRPr b="1" kern="0" dirty="0">
              <a:solidFill>
                <a:srgbClr val="00213D"/>
              </a:solidFill>
            </a:endParaRPr>
          </a:p>
        </p:txBody>
      </p:sp>
      <p:sp>
        <p:nvSpPr>
          <p:cNvPr id="144" name="Google Shape;144;p26"/>
          <p:cNvSpPr txBox="1">
            <a:spLocks noGrp="1"/>
          </p:cNvSpPr>
          <p:nvPr>
            <p:ph type="sldNum" idx="12"/>
          </p:nvPr>
        </p:nvSpPr>
        <p:spPr>
          <a:xfrm>
            <a:off x="2038507" y="6473633"/>
            <a:ext cx="970400" cy="266400"/>
          </a:xfrm>
          <a:prstGeom prst="rect">
            <a:avLst/>
          </a:prstGeom>
          <a:noFill/>
          <a:ln>
            <a:noFill/>
          </a:ln>
        </p:spPr>
        <p:txBody>
          <a:bodyPr spcFirstLastPara="1" wrap="square" lIns="121900" tIns="60933" rIns="121900" bIns="60933" anchor="ctr" anchorCtr="0">
            <a:noAutofit/>
          </a:bodyPr>
          <a:lstStyle/>
          <a:p>
            <a:pPr defTabSz="1219170">
              <a:buClr>
                <a:srgbClr val="000000"/>
              </a:buClr>
            </a:pPr>
            <a:fld id="{00000000-1234-1234-1234-123412341234}" type="slidenum">
              <a:rPr lang="en" b="1" kern="0">
                <a:solidFill>
                  <a:srgbClr val="00213D"/>
                </a:solidFill>
              </a:rPr>
              <a:pPr defTabSz="1219170">
                <a:buClr>
                  <a:srgbClr val="000000"/>
                </a:buClr>
              </a:pPr>
              <a:t>7</a:t>
            </a:fld>
            <a:endParaRPr b="1" kern="0" dirty="0">
              <a:solidFill>
                <a:srgbClr val="00213D"/>
              </a:solidFill>
            </a:endParaRPr>
          </a:p>
        </p:txBody>
      </p:sp>
      <p:sp>
        <p:nvSpPr>
          <p:cNvPr id="145" name="Google Shape;145;p26"/>
          <p:cNvSpPr txBox="1">
            <a:spLocks noGrp="1"/>
          </p:cNvSpPr>
          <p:nvPr>
            <p:ph type="body" idx="1"/>
          </p:nvPr>
        </p:nvSpPr>
        <p:spPr>
          <a:xfrm>
            <a:off x="212876" y="1039387"/>
            <a:ext cx="7944165" cy="4741200"/>
          </a:xfrm>
          <a:prstGeom prst="rect">
            <a:avLst/>
          </a:prstGeom>
          <a:noFill/>
          <a:ln>
            <a:noFill/>
          </a:ln>
        </p:spPr>
        <p:txBody>
          <a:bodyPr spcFirstLastPara="1" wrap="square" lIns="121900" tIns="60933" rIns="121900" bIns="60933" anchor="t" anchorCtr="0">
            <a:noAutofit/>
          </a:bodyPr>
          <a:lstStyle/>
          <a:p>
            <a:pPr marL="341367" indent="-341367">
              <a:lnSpc>
                <a:spcPct val="108333"/>
              </a:lnSpc>
              <a:spcBef>
                <a:spcPts val="0"/>
              </a:spcBef>
              <a:buSzPts val="2400"/>
            </a:pPr>
            <a:r>
              <a:rPr lang="en" sz="3200" dirty="0"/>
              <a:t>Kickoff Call: </a:t>
            </a:r>
            <a:r>
              <a:rPr lang="en" sz="3200" dirty="0">
                <a:solidFill>
                  <a:schemeClr val="accent1"/>
                </a:solidFill>
              </a:rPr>
              <a:t>January 26, 2021, at 3:00 PM ET</a:t>
            </a:r>
            <a:endParaRPr dirty="0">
              <a:solidFill>
                <a:schemeClr val="accent1"/>
              </a:solidFill>
            </a:endParaRPr>
          </a:p>
          <a:p>
            <a:pPr marL="341367" indent="-341367">
              <a:lnSpc>
                <a:spcPct val="108333"/>
              </a:lnSpc>
              <a:spcBef>
                <a:spcPts val="1440"/>
              </a:spcBef>
              <a:buSzPts val="2400"/>
            </a:pPr>
            <a:r>
              <a:rPr lang="en" sz="3200" dirty="0"/>
              <a:t>1 hour call, monthly on the 4th Tuesday</a:t>
            </a:r>
            <a:endParaRPr sz="3200" dirty="0"/>
          </a:p>
          <a:p>
            <a:pPr marL="341367" indent="-341367">
              <a:lnSpc>
                <a:spcPct val="108333"/>
              </a:lnSpc>
              <a:spcBef>
                <a:spcPts val="1440"/>
              </a:spcBef>
              <a:buSzPts val="2400"/>
            </a:pPr>
            <a:r>
              <a:rPr lang="en" sz="3200" dirty="0"/>
              <a:t>Calls will include</a:t>
            </a:r>
            <a:endParaRPr sz="3200" dirty="0"/>
          </a:p>
          <a:p>
            <a:pPr marL="990575" lvl="1" indent="-431789">
              <a:lnSpc>
                <a:spcPct val="108333"/>
              </a:lnSpc>
              <a:spcBef>
                <a:spcPts val="1440"/>
              </a:spcBef>
              <a:buSzPts val="2400"/>
            </a:pPr>
            <a:r>
              <a:rPr lang="en" dirty="0"/>
              <a:t>Overview of </a:t>
            </a:r>
            <a:r>
              <a:rPr lang="en"/>
              <a:t>practical DM </a:t>
            </a:r>
            <a:r>
              <a:rPr lang="en" dirty="0"/>
              <a:t>resources</a:t>
            </a:r>
            <a:endParaRPr dirty="0"/>
          </a:p>
          <a:p>
            <a:pPr marL="990575" lvl="1" indent="-431789">
              <a:lnSpc>
                <a:spcPct val="108333"/>
              </a:lnSpc>
              <a:spcBef>
                <a:spcPts val="1440"/>
              </a:spcBef>
              <a:buSzPts val="2400"/>
            </a:pPr>
            <a:r>
              <a:rPr lang="en" dirty="0"/>
              <a:t>Peer presentations of successes &amp; challenges</a:t>
            </a:r>
            <a:endParaRPr dirty="0"/>
          </a:p>
          <a:p>
            <a:pPr marL="990575" lvl="1" indent="-431789">
              <a:lnSpc>
                <a:spcPct val="108333"/>
              </a:lnSpc>
              <a:spcBef>
                <a:spcPts val="1440"/>
              </a:spcBef>
              <a:buSzPts val="2400"/>
            </a:pPr>
            <a:r>
              <a:rPr lang="en" dirty="0"/>
              <a:t>Collaborative opportunities &amp; activities</a:t>
            </a:r>
            <a:endParaRPr sz="3200" dirty="0"/>
          </a:p>
        </p:txBody>
      </p:sp>
      <p:sp>
        <p:nvSpPr>
          <p:cNvPr id="2" name="TextBox 1"/>
          <p:cNvSpPr txBox="1"/>
          <p:nvPr/>
        </p:nvSpPr>
        <p:spPr>
          <a:xfrm>
            <a:off x="8582214" y="2103150"/>
            <a:ext cx="3000333" cy="1733680"/>
          </a:xfrm>
          <a:prstGeom prst="rect">
            <a:avLst/>
          </a:prstGeom>
          <a:noFill/>
        </p:spPr>
        <p:txBody>
          <a:bodyPr wrap="square" rtlCol="0">
            <a:spAutoFit/>
          </a:bodyPr>
          <a:lstStyle/>
          <a:p>
            <a:pPr algn="ctr" defTabSz="1219170">
              <a:buClr>
                <a:srgbClr val="000000"/>
              </a:buClr>
            </a:pPr>
            <a:r>
              <a:rPr lang="en-US" sz="5333" b="1" kern="0" dirty="0">
                <a:solidFill>
                  <a:srgbClr val="008666"/>
                </a:solidFill>
                <a:latin typeface="Calibri"/>
                <a:ea typeface="Calibri"/>
                <a:cs typeface="Calibri"/>
                <a:sym typeface="Calibri"/>
              </a:rPr>
              <a:t>Save the Date!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616547" y="379699"/>
            <a:ext cx="10966000" cy="1006000"/>
          </a:xfrm>
          <a:prstGeom prst="rect">
            <a:avLst/>
          </a:prstGeom>
          <a:noFill/>
          <a:ln>
            <a:noFill/>
          </a:ln>
        </p:spPr>
        <p:txBody>
          <a:bodyPr spcFirstLastPara="1" wrap="square" lIns="0" tIns="0" rIns="0" bIns="0" anchor="t" anchorCtr="0">
            <a:noAutofit/>
          </a:bodyPr>
          <a:lstStyle/>
          <a:p>
            <a:pPr>
              <a:lnSpc>
                <a:spcPct val="100000"/>
              </a:lnSpc>
              <a:buClr>
                <a:srgbClr val="224985"/>
              </a:buClr>
              <a:buSzPts val="3800"/>
            </a:pPr>
            <a:r>
              <a:rPr lang="en" dirty="0">
                <a:solidFill>
                  <a:srgbClr val="224985"/>
                </a:solidFill>
              </a:rPr>
              <a:t>Who should participate?</a:t>
            </a:r>
            <a:endParaRPr dirty="0"/>
          </a:p>
        </p:txBody>
      </p:sp>
      <p:sp>
        <p:nvSpPr>
          <p:cNvPr id="168" name="Google Shape;168;p28"/>
          <p:cNvSpPr txBox="1">
            <a:spLocks noGrp="1"/>
          </p:cNvSpPr>
          <p:nvPr>
            <p:ph type="dt" idx="10"/>
          </p:nvPr>
        </p:nvSpPr>
        <p:spPr>
          <a:xfrm>
            <a:off x="616545" y="6473633"/>
            <a:ext cx="1218000" cy="266400"/>
          </a:xfrm>
          <a:prstGeom prst="rect">
            <a:avLst/>
          </a:prstGeom>
          <a:noFill/>
          <a:ln>
            <a:noFill/>
          </a:ln>
        </p:spPr>
        <p:txBody>
          <a:bodyPr spcFirstLastPara="1" wrap="square" lIns="121900" tIns="60933" rIns="121900" bIns="60933" anchor="ctr" anchorCtr="0">
            <a:noAutofit/>
          </a:bodyPr>
          <a:lstStyle/>
          <a:p>
            <a:pPr defTabSz="1219170">
              <a:buClr>
                <a:srgbClr val="000000"/>
              </a:buClr>
            </a:pPr>
            <a:r>
              <a:rPr lang="en" b="1" kern="0" dirty="0">
                <a:solidFill>
                  <a:srgbClr val="00213D"/>
                </a:solidFill>
              </a:rPr>
              <a:t>12/15/20</a:t>
            </a:r>
            <a:endParaRPr b="1" kern="0" dirty="0">
              <a:solidFill>
                <a:srgbClr val="00213D"/>
              </a:solidFill>
            </a:endParaRPr>
          </a:p>
        </p:txBody>
      </p:sp>
      <p:sp>
        <p:nvSpPr>
          <p:cNvPr id="170" name="Google Shape;170;p28"/>
          <p:cNvSpPr txBox="1">
            <a:spLocks noGrp="1"/>
          </p:cNvSpPr>
          <p:nvPr>
            <p:ph type="sldNum" idx="12"/>
          </p:nvPr>
        </p:nvSpPr>
        <p:spPr>
          <a:xfrm>
            <a:off x="2038507" y="6473633"/>
            <a:ext cx="970400" cy="266400"/>
          </a:xfrm>
          <a:prstGeom prst="rect">
            <a:avLst/>
          </a:prstGeom>
          <a:noFill/>
          <a:ln>
            <a:noFill/>
          </a:ln>
        </p:spPr>
        <p:txBody>
          <a:bodyPr spcFirstLastPara="1" wrap="square" lIns="121900" tIns="60933" rIns="121900" bIns="60933" anchor="ctr" anchorCtr="0">
            <a:noAutofit/>
          </a:bodyPr>
          <a:lstStyle/>
          <a:p>
            <a:pPr defTabSz="1219170">
              <a:buClr>
                <a:srgbClr val="000000"/>
              </a:buClr>
            </a:pPr>
            <a:fld id="{00000000-1234-1234-1234-123412341234}" type="slidenum">
              <a:rPr lang="en" b="1" kern="0">
                <a:solidFill>
                  <a:srgbClr val="00213D"/>
                </a:solidFill>
              </a:rPr>
              <a:pPr defTabSz="1219170">
                <a:buClr>
                  <a:srgbClr val="000000"/>
                </a:buClr>
              </a:pPr>
              <a:t>8</a:t>
            </a:fld>
            <a:endParaRPr b="1" kern="0" dirty="0">
              <a:solidFill>
                <a:srgbClr val="00213D"/>
              </a:solidFill>
            </a:endParaRPr>
          </a:p>
        </p:txBody>
      </p:sp>
      <p:sp>
        <p:nvSpPr>
          <p:cNvPr id="171" name="Google Shape;171;p28"/>
          <p:cNvSpPr txBox="1">
            <a:spLocks noGrp="1"/>
          </p:cNvSpPr>
          <p:nvPr>
            <p:ph type="body" idx="1"/>
          </p:nvPr>
        </p:nvSpPr>
        <p:spPr>
          <a:xfrm>
            <a:off x="131481" y="1385533"/>
            <a:ext cx="10040472" cy="4741200"/>
          </a:xfrm>
          <a:prstGeom prst="rect">
            <a:avLst/>
          </a:prstGeom>
          <a:noFill/>
          <a:ln>
            <a:noFill/>
          </a:ln>
        </p:spPr>
        <p:txBody>
          <a:bodyPr spcFirstLastPara="1" wrap="square" lIns="121900" tIns="60933" rIns="121900" bIns="60933" anchor="t" anchorCtr="0">
            <a:noAutofit/>
          </a:bodyPr>
          <a:lstStyle/>
          <a:p>
            <a:pPr marL="341367" indent="-341367">
              <a:lnSpc>
                <a:spcPct val="108333"/>
              </a:lnSpc>
              <a:spcBef>
                <a:spcPts val="0"/>
              </a:spcBef>
              <a:buSzPts val="2400"/>
            </a:pPr>
            <a:r>
              <a:rPr lang="en" sz="3200" dirty="0"/>
              <a:t>Data Modernization Leads</a:t>
            </a:r>
            <a:endParaRPr dirty="0"/>
          </a:p>
          <a:p>
            <a:pPr marL="341367" indent="-341367">
              <a:lnSpc>
                <a:spcPct val="108333"/>
              </a:lnSpc>
              <a:spcBef>
                <a:spcPts val="0"/>
              </a:spcBef>
              <a:buSzPts val="2400"/>
            </a:pPr>
            <a:r>
              <a:rPr lang="en-US" sz="3200" dirty="0"/>
              <a:t>Look for an email invitation </a:t>
            </a:r>
            <a:r>
              <a:rPr lang="en-US" sz="3200" b="1" i="1" dirty="0"/>
              <a:t>soon</a:t>
            </a:r>
            <a:r>
              <a:rPr lang="en-US" sz="3200" dirty="0"/>
              <a:t> that will include:</a:t>
            </a:r>
          </a:p>
          <a:p>
            <a:pPr marL="990575" lvl="1" indent="-380990">
              <a:lnSpc>
                <a:spcPct val="108333"/>
              </a:lnSpc>
              <a:spcBef>
                <a:spcPts val="0"/>
              </a:spcBef>
            </a:pPr>
            <a:r>
              <a:rPr lang="en-US" dirty="0"/>
              <a:t>Link to register for the call series via Zoom</a:t>
            </a:r>
          </a:p>
          <a:p>
            <a:pPr marL="990575" lvl="1" indent="-380990">
              <a:lnSpc>
                <a:spcPct val="108333"/>
              </a:lnSpc>
              <a:spcBef>
                <a:spcPts val="0"/>
              </a:spcBef>
            </a:pPr>
            <a:r>
              <a:rPr lang="en-US" dirty="0"/>
              <a:t>Link to join Basecamp for online engagement and collaboration</a:t>
            </a:r>
          </a:p>
          <a:p>
            <a:pPr marL="380990" indent="-380990">
              <a:lnSpc>
                <a:spcPct val="108333"/>
              </a:lnSpc>
              <a:spcBef>
                <a:spcPts val="0"/>
              </a:spcBef>
            </a:pPr>
            <a:r>
              <a:rPr lang="en-US" sz="3200" dirty="0"/>
              <a:t>Mark your calendars for </a:t>
            </a:r>
            <a:r>
              <a:rPr lang="en-US" sz="3200" dirty="0">
                <a:solidFill>
                  <a:schemeClr val="accent1"/>
                </a:solidFill>
              </a:rPr>
              <a:t>January 26, 2021, at 3:00 PM ET</a:t>
            </a:r>
          </a:p>
          <a:p>
            <a:pPr marL="380990" indent="-380990">
              <a:lnSpc>
                <a:spcPct val="108333"/>
              </a:lnSpc>
              <a:spcBef>
                <a:spcPts val="0"/>
              </a:spcBef>
            </a:pPr>
            <a:r>
              <a:rPr lang="en-US" sz="3200" dirty="0"/>
              <a:t>Questions? Please contact Lura Daussat at </a:t>
            </a:r>
            <a:r>
              <a:rPr lang="en-US" sz="3200" b="1" dirty="0"/>
              <a:t>ldaussat@taskforce.org</a:t>
            </a:r>
          </a:p>
          <a:p>
            <a:pPr marL="990575" lvl="1" indent="-380990">
              <a:lnSpc>
                <a:spcPct val="108333"/>
              </a:lnSpc>
              <a:spcBef>
                <a:spcPts val="1440"/>
              </a:spcBef>
            </a:pPr>
            <a:endParaRPr dirty="0"/>
          </a:p>
        </p:txBody>
      </p:sp>
      <p:pic>
        <p:nvPicPr>
          <p:cNvPr id="172" name="Google Shape;172;p2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944847" y="882700"/>
            <a:ext cx="1984181" cy="40371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44217" y="2574234"/>
            <a:ext cx="10495722" cy="2037522"/>
          </a:xfrm>
        </p:spPr>
        <p:txBody>
          <a:bodyPr>
            <a:normAutofit/>
          </a:bodyPr>
          <a:lstStyle/>
          <a:p>
            <a:pPr lvl="0" eaLnBrk="0" fontAlgn="base" hangingPunct="0">
              <a:spcAft>
                <a:spcPct val="0"/>
              </a:spcAft>
              <a:defRPr/>
            </a:pPr>
            <a:r>
              <a:rPr lang="en-US" sz="3340" dirty="0">
                <a:solidFill>
                  <a:srgbClr val="005DAB"/>
                </a:solidFill>
              </a:rPr>
              <a:t>State Panel Discussion: Using Immunization Information Systems(IIS) to Enhance Disease Surveillance and Investigation During the Response  </a:t>
            </a:r>
          </a:p>
        </p:txBody>
      </p:sp>
    </p:spTree>
    <p:extLst>
      <p:ext uri="{BB962C8B-B14F-4D97-AF65-F5344CB8AC3E}">
        <p14:creationId xmlns:p14="http://schemas.microsoft.com/office/powerpoint/2010/main" val="3686587757"/>
      </p:ext>
    </p:extLst>
  </p:cSld>
  <p:clrMapOvr>
    <a:masterClrMapping/>
  </p:clrMapOvr>
  <p:transition>
    <p:fade/>
  </p:transition>
</p:sld>
</file>

<file path=ppt/theme/theme1.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37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38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Content">
  <a:themeElements>
    <a:clrScheme name="Custom 1">
      <a:dk1>
        <a:srgbClr val="000000"/>
      </a:dk1>
      <a:lt1>
        <a:srgbClr val="FFFFFF"/>
      </a:lt1>
      <a:dk2>
        <a:srgbClr val="005FBD"/>
      </a:dk2>
      <a:lt2>
        <a:srgbClr val="D9C796"/>
      </a:lt2>
      <a:accent1>
        <a:srgbClr val="008666"/>
      </a:accent1>
      <a:accent2>
        <a:srgbClr val="66B31B"/>
      </a:accent2>
      <a:accent3>
        <a:srgbClr val="00536D"/>
      </a:accent3>
      <a:accent4>
        <a:srgbClr val="4AAAA4"/>
      </a:accent4>
      <a:accent5>
        <a:srgbClr val="95B0A2"/>
      </a:accent5>
      <a:accent6>
        <a:srgbClr val="C9D4E0"/>
      </a:accent6>
      <a:hlink>
        <a:srgbClr val="005FBD"/>
      </a:hlink>
      <a:folHlink>
        <a:srgbClr val="0053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28FDE79D0528429484B39D788D9B11" ma:contentTypeVersion="12" ma:contentTypeDescription="Create a new document." ma:contentTypeScope="" ma:versionID="08f0668b84f820f0a7ac2d6f3a59bfa4">
  <xsd:schema xmlns:xsd="http://www.w3.org/2001/XMLSchema" xmlns:xs="http://www.w3.org/2001/XMLSchema" xmlns:p="http://schemas.microsoft.com/office/2006/metadata/properties" xmlns:ns1="http://schemas.microsoft.com/sharepoint/v3" xmlns:ns3="ce0cc384-7d90-49d2-886c-ed1b3f79e86e" xmlns:ns4="b0563af3-add7-4ba1-9257-34f88286e773" targetNamespace="http://schemas.microsoft.com/office/2006/metadata/properties" ma:root="true" ma:fieldsID="fc2e1fee869c15d0dd0c06d44751bce3" ns1:_="" ns3:_="" ns4:_="">
    <xsd:import namespace="http://schemas.microsoft.com/sharepoint/v3"/>
    <xsd:import namespace="ce0cc384-7d90-49d2-886c-ed1b3f79e86e"/>
    <xsd:import namespace="b0563af3-add7-4ba1-9257-34f88286e77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0cc384-7d90-49d2-886c-ed1b3f79e8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563af3-add7-4ba1-9257-34f88286e77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F938A3-EBB3-4A3E-A859-19F8A2A3F1E5}">
  <ds:schemaRefs>
    <ds:schemaRef ds:uri="http://schemas.microsoft.com/sharepoint/v3/contenttype/forms"/>
  </ds:schemaRefs>
</ds:datastoreItem>
</file>

<file path=customXml/itemProps2.xml><?xml version="1.0" encoding="utf-8"?>
<ds:datastoreItem xmlns:ds="http://schemas.openxmlformats.org/officeDocument/2006/customXml" ds:itemID="{538A2DEB-290C-4152-8CAA-7332A7CEDB5E}">
  <ds:schemaRefs>
    <ds:schemaRef ds:uri="http://www.w3.org/XML/1998/namespace"/>
    <ds:schemaRef ds:uri="http://schemas.microsoft.com/office/2006/metadata/properties"/>
    <ds:schemaRef ds:uri="http://purl.org/dc/terms/"/>
    <ds:schemaRef ds:uri="http://purl.org/dc/elements/1.1/"/>
    <ds:schemaRef ds:uri="http://schemas.microsoft.com/sharepoint/v3"/>
    <ds:schemaRef ds:uri="http://purl.org/dc/dcmitype/"/>
    <ds:schemaRef ds:uri="ce0cc384-7d90-49d2-886c-ed1b3f79e86e"/>
    <ds:schemaRef ds:uri="http://schemas.openxmlformats.org/package/2006/metadata/core-properties"/>
    <ds:schemaRef ds:uri="http://schemas.microsoft.com/office/2006/documentManagement/types"/>
    <ds:schemaRef ds:uri="http://schemas.microsoft.com/office/infopath/2007/PartnerControls"/>
    <ds:schemaRef ds:uri="b0563af3-add7-4ba1-9257-34f88286e773"/>
  </ds:schemaRefs>
</ds:datastoreItem>
</file>

<file path=customXml/itemProps3.xml><?xml version="1.0" encoding="utf-8"?>
<ds:datastoreItem xmlns:ds="http://schemas.openxmlformats.org/officeDocument/2006/customXml" ds:itemID="{5D4B22D2-23B1-4D34-9EE9-0EA401784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0cc384-7d90-49d2-886c-ed1b3f79e86e"/>
    <ds:schemaRef ds:uri="b0563af3-add7-4ba1-9257-34f88286e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61118</TotalTime>
  <Words>600</Words>
  <Application>Microsoft Office PowerPoint</Application>
  <PresentationFormat>Widescreen</PresentationFormat>
  <Paragraphs>159</Paragraphs>
  <Slides>13</Slides>
  <Notes>13</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13</vt:i4>
      </vt:variant>
    </vt:vector>
  </HeadingPairs>
  <TitlesOfParts>
    <vt:vector size="28" baseType="lpstr">
      <vt:lpstr>Arial</vt:lpstr>
      <vt:lpstr>Calibri</vt:lpstr>
      <vt:lpstr>Calibri Light</vt:lpstr>
      <vt:lpstr>Courier New</vt:lpstr>
      <vt:lpstr>Myriad Web Pro</vt:lpstr>
      <vt:lpstr>Wingdings</vt:lpstr>
      <vt:lpstr>19_NCEH_ATSDR_combined</vt:lpstr>
      <vt:lpstr>30_NCEH_ATSDR_combined</vt:lpstr>
      <vt:lpstr>31_NCEH_ATSDR_combined</vt:lpstr>
      <vt:lpstr>Office Theme</vt:lpstr>
      <vt:lpstr>1_Office Theme</vt:lpstr>
      <vt:lpstr>35_NCEH_ATSDR_combined</vt:lpstr>
      <vt:lpstr>37_NCEH_ATSDR_combined</vt:lpstr>
      <vt:lpstr>38_NCEH_ATSDR_combined</vt:lpstr>
      <vt:lpstr>Content</vt:lpstr>
      <vt:lpstr>NNDSS Modernization Initiative (NMI):  December eSHARE Webinar </vt:lpstr>
      <vt:lpstr>Agenda</vt:lpstr>
      <vt:lpstr>NMI Updates and Announcements </vt:lpstr>
      <vt:lpstr>Complimentary Access to Experian and LexisNexis</vt:lpstr>
      <vt:lpstr>Highest MMG Implementation Status</vt:lpstr>
      <vt:lpstr> COVID-19 MMG Implementation In-Progress Status      Dec 15, 2020 </vt:lpstr>
      <vt:lpstr>Data Modernization Learning Community</vt:lpstr>
      <vt:lpstr>Who should participate?</vt:lpstr>
      <vt:lpstr>State Panel Discussion: Using Immunization Information Systems(IIS) to Enhance Disease Surveillance and Investigation During the Response  </vt:lpstr>
      <vt:lpstr>State Panelists</vt:lpstr>
      <vt:lpstr>Topics for Discussion</vt:lpstr>
      <vt:lpstr>Open Discussion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December 2020</dc:title>
  <dc:subject>State Panel on Using Immunization IUsing Immunization Information Systems to Enhance Disease Surveillance and Investigations During the Response</dc:subject>
  <dc:creator>CDC</dc:creator>
  <cp:keywords>NMI, Modernization Initiative, eSHARE, NNDSS, National Notifiable Diseases Surveillance System, Data Modernization Learning Community, DM Resources, Public Health Informatics Institute, PHII, Immunization Information System, IIS, Disease Surveillance, Investigations Response, Experian, LexisNexis, COVID-19, notifications, Generic v2, Gen v2, legacy, cohort, message mapping guide, MMG, Staff Resources and Capacity, Tools and Resources, Approach, Lessons Learned</cp:keywords>
  <cp:lastModifiedBy>Laspina, Michael (CDC/DDPHSS/CSELS/DHIS)</cp:lastModifiedBy>
  <cp:revision>2471</cp:revision>
  <cp:lastPrinted>2020-03-09T18:49:31Z</cp:lastPrinted>
  <dcterms:created xsi:type="dcterms:W3CDTF">2016-10-13T18:50:31Z</dcterms:created>
  <dcterms:modified xsi:type="dcterms:W3CDTF">2021-04-22T18:36:58Z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0x010100CB28FDE79D0528429484B39D788D9B11</vt:lpwstr>
  </property>
  <property fmtid="{D5CDD505-2E9C-101B-9397-08002B2CF9AE}" pid="3" name="MSIP_Label_7b94a7b8-f06c-4dfe-bdcc-9b548fd58c31_Enabled">
    <vt:lpwstr>true</vt:lpwstr>
  </property>
  <property fmtid="{D5CDD505-2E9C-101B-9397-08002B2CF9AE}" pid="4" name="MSIP_Label_7b94a7b8-f06c-4dfe-bdcc-9b548fd58c31_SetDate">
    <vt:lpwstr>2020-11-05T17:39:24Z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8794a081-74ee-4466-a7bf-ce7a32b6752b</vt:lpwstr>
  </property>
  <property fmtid="{D5CDD505-2E9C-101B-9397-08002B2CF9AE}" pid="9" name="MSIP_Label_7b94a7b8-f06c-4dfe-bdcc-9b548fd58c31_ContentBits">
    <vt:lpwstr>0</vt:lpwstr>
  </property>
</Properties>
</file>