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  <p:sldMasterId id="2147483689" r:id="rId3"/>
  </p:sldMasterIdLst>
  <p:notesMasterIdLst>
    <p:notesMasterId r:id="rId11"/>
  </p:notesMasterIdLst>
  <p:handoutMasterIdLst>
    <p:handoutMasterId r:id="rId12"/>
  </p:handoutMasterIdLst>
  <p:sldIdLst>
    <p:sldId id="257" r:id="rId4"/>
    <p:sldId id="258" r:id="rId5"/>
    <p:sldId id="259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7" autoAdjust="0"/>
    <p:restoredTop sz="86397" autoAdjust="0"/>
  </p:normalViewPr>
  <p:slideViewPr>
    <p:cSldViewPr snapToGrid="0">
      <p:cViewPr varScale="1">
        <p:scale>
          <a:sx n="70" d="100"/>
          <a:sy n="70" d="100"/>
        </p:scale>
        <p:origin x="1229" y="38"/>
      </p:cViewPr>
      <p:guideLst/>
    </p:cSldViewPr>
  </p:slideViewPr>
  <p:outlineViewPr>
    <p:cViewPr>
      <p:scale>
        <a:sx n="33" d="100"/>
        <a:sy n="33" d="100"/>
      </p:scale>
      <p:origin x="0" y="-930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12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5EE25A-0E52-497E-8ECC-974075D7DD0B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773B9-583C-4B31-8D4F-020B09A06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8932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34FE3-BA15-43D5-96B6-5ABC4E701F6C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2D47B-C3B0-454E-B653-120151EFD8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972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22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230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405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252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2251"/>
              </a:lnSpc>
              <a:defRPr sz="2100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 b="1" baseline="0">
                <a:solidFill>
                  <a:schemeClr val="bg2"/>
                </a:solidFill>
                <a:effectLst/>
                <a:latin typeface="Calibri" pitchFamily="34" charset="0"/>
              </a:defRPr>
            </a:lvl1pPr>
            <a:lvl2pPr marL="3428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371600" y="4267201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1500"/>
              </a:lnSpc>
              <a:buNone/>
              <a:defRPr sz="1351" baseline="0">
                <a:solidFill>
                  <a:schemeClr val="tx1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645418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2" y="36512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1" y="6356356"/>
            <a:ext cx="2057400" cy="365125"/>
          </a:xfrm>
          <a:prstGeom prst="rect">
            <a:avLst/>
          </a:prstGeom>
        </p:spPr>
        <p:txBody>
          <a:bodyPr/>
          <a:lstStyle/>
          <a:p>
            <a:fld id="{687D2D49-6121-4E7F-AD8C-46E01BAA4F81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2" y="6356356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1" y="6356356"/>
            <a:ext cx="2057400" cy="365125"/>
          </a:xfrm>
          <a:prstGeom prst="rect">
            <a:avLst/>
          </a:prstGeom>
        </p:spPr>
        <p:txBody>
          <a:bodyPr/>
          <a:lstStyle/>
          <a:p>
            <a:fld id="{6E8B2512-A82D-4335-91F9-6595CA4044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929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2251"/>
              </a:lnSpc>
              <a:defRPr sz="2100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 b="1" baseline="0">
                <a:solidFill>
                  <a:schemeClr val="bg2"/>
                </a:solidFill>
                <a:effectLst/>
                <a:latin typeface="Calibri" pitchFamily="34" charset="0"/>
              </a:defRPr>
            </a:lvl1pPr>
            <a:lvl2pPr marL="3428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371600" y="4267201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1500"/>
              </a:lnSpc>
              <a:buNone/>
              <a:defRPr sz="1351" baseline="0">
                <a:solidFill>
                  <a:schemeClr val="tx1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1847574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687D2D49-6121-4E7F-AD8C-46E01BAA4F81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6E8B2512-A82D-4335-91F9-6595CA4044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203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1688"/>
              </a:lnSpc>
              <a:defRPr sz="1575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 marL="192872" indent="-192872">
              <a:buClr>
                <a:schemeClr val="accent1"/>
              </a:buClr>
              <a:buSzPct val="70000"/>
              <a:buFont typeface="Wingdings" pitchFamily="2" charset="2"/>
              <a:buChar char="§"/>
              <a:defRPr sz="1351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417890" indent="-160727">
              <a:buClr>
                <a:schemeClr val="tx1"/>
              </a:buClr>
              <a:buSzPct val="100000"/>
              <a:buFont typeface="Arial" pitchFamily="34" charset="0"/>
              <a:buChar char="•"/>
              <a:defRPr sz="1125">
                <a:solidFill>
                  <a:schemeClr val="bg2"/>
                </a:solidFill>
              </a:defRPr>
            </a:lvl2pPr>
            <a:lvl3pPr marL="642905" indent="-128582">
              <a:buClr>
                <a:schemeClr val="tx1"/>
              </a:buClr>
              <a:buSzPct val="100000"/>
              <a:buFont typeface="Courier New" pitchFamily="49" charset="0"/>
              <a:buChar char="o"/>
              <a:defRPr sz="1013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013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013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6019800"/>
            <a:ext cx="82296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619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</p:spTree>
    <p:extLst>
      <p:ext uri="{BB962C8B-B14F-4D97-AF65-F5344CB8AC3E}">
        <p14:creationId xmlns:p14="http://schemas.microsoft.com/office/powerpoint/2010/main" val="2367139665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asic Content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tx1"/>
              </a:buClr>
              <a:buSzPct val="70000"/>
              <a:buFont typeface="Arial" pitchFamily="34" charset="0"/>
              <a:buChar char="•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133600" y="6019800"/>
            <a:ext cx="65532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</p:spTree>
    <p:extLst>
      <p:ext uri="{BB962C8B-B14F-4D97-AF65-F5344CB8AC3E}">
        <p14:creationId xmlns:p14="http://schemas.microsoft.com/office/powerpoint/2010/main" val="1967874203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1688"/>
              </a:lnSpc>
              <a:defRPr sz="1575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25" b="1" baseline="0">
                <a:solidFill>
                  <a:schemeClr val="bg2"/>
                </a:solidFill>
                <a:effectLst/>
                <a:latin typeface="Calibri" pitchFamily="34" charset="0"/>
              </a:defRPr>
            </a:lvl1pPr>
            <a:lvl2pPr marL="2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1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371600" y="4267201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1125"/>
              </a:lnSpc>
              <a:buNone/>
              <a:defRPr sz="1013" baseline="0">
                <a:solidFill>
                  <a:schemeClr val="tx1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3308463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1688"/>
              </a:lnSpc>
              <a:defRPr sz="1575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 marL="192872" indent="-192872">
              <a:buClr>
                <a:schemeClr val="accent1"/>
              </a:buClr>
              <a:buSzPct val="70000"/>
              <a:buFont typeface="Wingdings" pitchFamily="2" charset="2"/>
              <a:buChar char="§"/>
              <a:defRPr sz="1351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417890" indent="-160727">
              <a:buClr>
                <a:schemeClr val="tx1"/>
              </a:buClr>
              <a:buSzPct val="100000"/>
              <a:buFont typeface="Arial" pitchFamily="34" charset="0"/>
              <a:buChar char="•"/>
              <a:defRPr sz="1125">
                <a:solidFill>
                  <a:schemeClr val="bg2"/>
                </a:solidFill>
              </a:defRPr>
            </a:lvl2pPr>
            <a:lvl3pPr marL="642905" indent="-128582">
              <a:buClr>
                <a:schemeClr val="tx1"/>
              </a:buClr>
              <a:buSzPct val="100000"/>
              <a:buFont typeface="Courier New" pitchFamily="49" charset="0"/>
              <a:buChar char="o"/>
              <a:defRPr sz="1013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013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013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6019800"/>
            <a:ext cx="82296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619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</p:spTree>
    <p:extLst>
      <p:ext uri="{BB962C8B-B14F-4D97-AF65-F5344CB8AC3E}">
        <p14:creationId xmlns:p14="http://schemas.microsoft.com/office/powerpoint/2010/main" val="3488011370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1688"/>
              </a:lnSpc>
              <a:defRPr sz="1575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 marL="192872" indent="-192872">
              <a:buClr>
                <a:schemeClr val="tx1"/>
              </a:buClr>
              <a:buSzPct val="70000"/>
              <a:buFont typeface="Arial" pitchFamily="34" charset="0"/>
              <a:buChar char="•"/>
              <a:defRPr sz="1351" b="1" baseline="0">
                <a:solidFill>
                  <a:schemeClr val="bg2"/>
                </a:solidFill>
                <a:latin typeface="Calibri" pitchFamily="34" charset="0"/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1125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013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013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013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6019800"/>
            <a:ext cx="82296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619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</p:spTree>
    <p:extLst>
      <p:ext uri="{BB962C8B-B14F-4D97-AF65-F5344CB8AC3E}">
        <p14:creationId xmlns:p14="http://schemas.microsoft.com/office/powerpoint/2010/main" val="392781895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25" b="1" baseline="0">
                <a:solidFill>
                  <a:schemeClr val="bg2"/>
                </a:solidFill>
                <a:effectLst/>
                <a:latin typeface="Calibri" pitchFamily="34" charset="0"/>
              </a:defRPr>
            </a:lvl1pPr>
            <a:lvl2pPr marL="2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1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371600" y="4267201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1125"/>
              </a:lnSpc>
              <a:buNone/>
              <a:defRPr sz="1013" baseline="0">
                <a:solidFill>
                  <a:schemeClr val="tx1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1688"/>
              </a:lnSpc>
              <a:defRPr sz="1575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089527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1688"/>
              </a:lnSpc>
              <a:defRPr sz="1575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 marL="192872" indent="-192872">
              <a:buClr>
                <a:schemeClr val="tx1"/>
              </a:buClr>
              <a:buSzPct val="70000"/>
              <a:buFont typeface="Arial" pitchFamily="34" charset="0"/>
              <a:buChar char="•"/>
              <a:defRPr sz="1351" b="1" baseline="0">
                <a:solidFill>
                  <a:schemeClr val="bg2"/>
                </a:solidFill>
                <a:latin typeface="Calibri" pitchFamily="34" charset="0"/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1125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013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013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013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133600" y="6019800"/>
            <a:ext cx="65532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619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</p:spTree>
    <p:extLst>
      <p:ext uri="{BB962C8B-B14F-4D97-AF65-F5344CB8AC3E}">
        <p14:creationId xmlns:p14="http://schemas.microsoft.com/office/powerpoint/2010/main" val="391978203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2251"/>
              </a:lnSpc>
              <a:defRPr sz="2100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 marL="257171" indent="-257171">
              <a:buClr>
                <a:schemeClr val="accent1"/>
              </a:buClr>
              <a:buSzPct val="70000"/>
              <a:buFont typeface="Wingdings" pitchFamily="2" charset="2"/>
              <a:buChar char="§"/>
              <a:defRPr sz="18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557206" indent="-214311">
              <a:buClr>
                <a:schemeClr val="tx1"/>
              </a:buClr>
              <a:buSzPct val="100000"/>
              <a:buFont typeface="Arial" pitchFamily="34" charset="0"/>
              <a:buChar char="•"/>
              <a:defRPr sz="1500">
                <a:solidFill>
                  <a:schemeClr val="bg2"/>
                </a:solidFill>
              </a:defRPr>
            </a:lvl2pPr>
            <a:lvl3pPr marL="857239" indent="-171448">
              <a:buClr>
                <a:schemeClr val="tx1"/>
              </a:buClr>
              <a:buSzPct val="100000"/>
              <a:buFont typeface="Courier New" pitchFamily="49" charset="0"/>
              <a:buChar char="o"/>
              <a:defRPr sz="1351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351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351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6019800"/>
            <a:ext cx="82296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825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</p:spTree>
    <p:extLst>
      <p:ext uri="{BB962C8B-B14F-4D97-AF65-F5344CB8AC3E}">
        <p14:creationId xmlns:p14="http://schemas.microsoft.com/office/powerpoint/2010/main" val="1341416129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1271017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lnSpc>
                <a:spcPts val="2139"/>
              </a:lnSpc>
              <a:defRPr sz="2025" b="1" cap="all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2743205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ts val="1239"/>
              </a:lnSpc>
              <a:buNone/>
              <a:defRPr sz="1125" baseline="0">
                <a:solidFill>
                  <a:schemeClr val="bg2"/>
                </a:solidFill>
                <a:latin typeface="Calibri" pitchFamily="34" charset="0"/>
              </a:defRPr>
            </a:lvl1pPr>
            <a:lvl2pPr marL="257162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487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649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11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2973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136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298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07371233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7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1125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4" y="273051"/>
            <a:ext cx="5111751" cy="5518150"/>
          </a:xfrm>
          <a:prstGeom prst="rect">
            <a:avLst/>
          </a:prstGeom>
        </p:spPr>
        <p:txBody>
          <a:bodyPr anchor="ctr" anchorCtr="0"/>
          <a:lstStyle>
            <a:lvl1pPr marL="192872" indent="-192872">
              <a:buClr>
                <a:schemeClr val="tx1"/>
              </a:buClr>
              <a:buSzPct val="70000"/>
              <a:buFont typeface="Wingdings" pitchFamily="2" charset="2"/>
              <a:buChar char="§"/>
              <a:defRPr sz="1351" b="1">
                <a:solidFill>
                  <a:schemeClr val="bg2"/>
                </a:solidFill>
                <a:latin typeface="Calibri" pitchFamily="34" charset="0"/>
              </a:defRPr>
            </a:lvl1pPr>
            <a:lvl2pPr marL="417890" indent="-160727">
              <a:buClr>
                <a:schemeClr val="tx1"/>
              </a:buClr>
              <a:buSzPct val="100000"/>
              <a:buFont typeface="Arial" pitchFamily="34" charset="0"/>
              <a:buChar char="•"/>
              <a:defRPr sz="1125">
                <a:solidFill>
                  <a:schemeClr val="bg2"/>
                </a:solidFill>
              </a:defRPr>
            </a:lvl2pPr>
            <a:lvl3pPr marL="642905" indent="-128582">
              <a:buClr>
                <a:schemeClr val="tx1"/>
              </a:buClr>
              <a:buSzPct val="100000"/>
              <a:buFont typeface="Courier New" pitchFamily="49" charset="0"/>
              <a:buChar char="o"/>
              <a:defRPr sz="1013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013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013">
                <a:solidFill>
                  <a:schemeClr val="bg2"/>
                </a:solidFill>
              </a:defRPr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7" y="1435108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88" baseline="0">
                <a:solidFill>
                  <a:schemeClr val="bg2"/>
                </a:solidFill>
                <a:latin typeface="Calibri" pitchFamily="34" charset="0"/>
              </a:defRPr>
            </a:lvl1pPr>
            <a:lvl2pPr marL="257162" indent="0">
              <a:buNone/>
              <a:defRPr sz="675"/>
            </a:lvl2pPr>
            <a:lvl3pPr marL="514325" indent="0">
              <a:buNone/>
              <a:defRPr sz="563"/>
            </a:lvl3pPr>
            <a:lvl4pPr marL="771487" indent="0">
              <a:buNone/>
              <a:defRPr sz="507"/>
            </a:lvl4pPr>
            <a:lvl5pPr marL="1028649" indent="0">
              <a:buNone/>
              <a:defRPr sz="507"/>
            </a:lvl5pPr>
            <a:lvl6pPr marL="1285811" indent="0">
              <a:buNone/>
              <a:defRPr sz="507"/>
            </a:lvl6pPr>
            <a:lvl7pPr marL="1542973" indent="0">
              <a:buNone/>
              <a:defRPr sz="507"/>
            </a:lvl7pPr>
            <a:lvl8pPr marL="1800136" indent="0">
              <a:buNone/>
              <a:defRPr sz="507"/>
            </a:lvl8pPr>
            <a:lvl9pPr marL="2057298" indent="0">
              <a:buNone/>
              <a:defRPr sz="50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6019800"/>
            <a:ext cx="82296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619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</p:spTree>
    <p:extLst>
      <p:ext uri="{BB962C8B-B14F-4D97-AF65-F5344CB8AC3E}">
        <p14:creationId xmlns:p14="http://schemas.microsoft.com/office/powerpoint/2010/main" val="2116871881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125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1800">
                <a:latin typeface="Calibri" pitchFamily="34" charset="0"/>
              </a:defRPr>
            </a:lvl1pPr>
            <a:lvl2pPr marL="257162" indent="0">
              <a:buNone/>
              <a:defRPr sz="1575"/>
            </a:lvl2pPr>
            <a:lvl3pPr marL="514325" indent="0">
              <a:buNone/>
              <a:defRPr sz="1351"/>
            </a:lvl3pPr>
            <a:lvl4pPr marL="771487" indent="0">
              <a:buNone/>
              <a:defRPr sz="1125"/>
            </a:lvl4pPr>
            <a:lvl5pPr marL="1028649" indent="0">
              <a:buNone/>
              <a:defRPr sz="1125"/>
            </a:lvl5pPr>
            <a:lvl6pPr marL="1285811" indent="0">
              <a:buNone/>
              <a:defRPr sz="1125"/>
            </a:lvl6pPr>
            <a:lvl7pPr marL="1542973" indent="0">
              <a:buNone/>
              <a:defRPr sz="1125"/>
            </a:lvl7pPr>
            <a:lvl8pPr marL="1800136" indent="0">
              <a:buNone/>
              <a:defRPr sz="1125"/>
            </a:lvl8pPr>
            <a:lvl9pPr marL="2057298" indent="0">
              <a:buNone/>
              <a:defRPr sz="1125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88" baseline="0">
                <a:solidFill>
                  <a:schemeClr val="bg2"/>
                </a:solidFill>
                <a:latin typeface="Calibri" pitchFamily="34" charset="0"/>
              </a:defRPr>
            </a:lvl1pPr>
            <a:lvl2pPr marL="257162" indent="0">
              <a:buNone/>
              <a:defRPr sz="675"/>
            </a:lvl2pPr>
            <a:lvl3pPr marL="514325" indent="0">
              <a:buNone/>
              <a:defRPr sz="563"/>
            </a:lvl3pPr>
            <a:lvl4pPr marL="771487" indent="0">
              <a:buNone/>
              <a:defRPr sz="507"/>
            </a:lvl4pPr>
            <a:lvl5pPr marL="1028649" indent="0">
              <a:buNone/>
              <a:defRPr sz="507"/>
            </a:lvl5pPr>
            <a:lvl6pPr marL="1285811" indent="0">
              <a:buNone/>
              <a:defRPr sz="507"/>
            </a:lvl6pPr>
            <a:lvl7pPr marL="1542973" indent="0">
              <a:buNone/>
              <a:defRPr sz="507"/>
            </a:lvl7pPr>
            <a:lvl8pPr marL="1800136" indent="0">
              <a:buNone/>
              <a:defRPr sz="507"/>
            </a:lvl8pPr>
            <a:lvl9pPr marL="2057298" indent="0">
              <a:buNone/>
              <a:defRPr sz="50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4637706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75" b="1" baseline="0">
                <a:solidFill>
                  <a:schemeClr val="bg2"/>
                </a:solidFill>
                <a:effectLst/>
                <a:latin typeface="Calibri" pitchFamily="34" charset="0"/>
              </a:defRPr>
            </a:lvl1pPr>
            <a:lvl2pPr marL="2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1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897121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1688"/>
              </a:lnSpc>
              <a:defRPr sz="1575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 marL="192872" indent="-192872">
              <a:buClr>
                <a:schemeClr val="accent1"/>
              </a:buClr>
              <a:buSzPct val="70000"/>
              <a:buFont typeface="Wingdings" pitchFamily="2" charset="2"/>
              <a:buChar char="§"/>
              <a:defRPr sz="1351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417890" indent="-160727">
              <a:buClr>
                <a:schemeClr val="tx1"/>
              </a:buClr>
              <a:buSzPct val="100000"/>
              <a:buFont typeface="Arial" pitchFamily="34" charset="0"/>
              <a:buChar char="•"/>
              <a:defRPr sz="1125">
                <a:solidFill>
                  <a:schemeClr val="bg2"/>
                </a:solidFill>
              </a:defRPr>
            </a:lvl2pPr>
            <a:lvl3pPr marL="642905" indent="-128582">
              <a:buClr>
                <a:schemeClr val="tx1"/>
              </a:buClr>
              <a:buSzPct val="100000"/>
              <a:buFont typeface="Courier New" pitchFamily="49" charset="0"/>
              <a:buChar char="o"/>
              <a:defRPr sz="1013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013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013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6019800"/>
            <a:ext cx="82296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619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</p:spTree>
    <p:extLst>
      <p:ext uri="{BB962C8B-B14F-4D97-AF65-F5344CB8AC3E}">
        <p14:creationId xmlns:p14="http://schemas.microsoft.com/office/powerpoint/2010/main" val="3489044268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asic Content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tx1"/>
              </a:buClr>
              <a:buSzPct val="70000"/>
              <a:buFont typeface="Arial" pitchFamily="34" charset="0"/>
              <a:buChar char="•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133600" y="6019800"/>
            <a:ext cx="65532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</p:spTree>
    <p:extLst>
      <p:ext uri="{BB962C8B-B14F-4D97-AF65-F5344CB8AC3E}">
        <p14:creationId xmlns:p14="http://schemas.microsoft.com/office/powerpoint/2010/main" val="2155219303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7D2D49-6121-4E7F-AD8C-46E01BAA4F81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E8B2512-A82D-4335-91F9-6595CA4044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9201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  <a:latin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1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2143125" y="6238511"/>
            <a:ext cx="5124450" cy="24490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 baseline="0">
                <a:solidFill>
                  <a:schemeClr val="bg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FFFFFF"/>
                </a:solidFill>
              </a:rPr>
              <a:t>Center for Surveillance, Epidemiology, and Laboratory Services</a:t>
            </a:r>
          </a:p>
        </p:txBody>
      </p:sp>
      <p:sp>
        <p:nvSpPr>
          <p:cNvPr id="7" name="Text Placeholder 6"/>
          <p:cNvSpPr txBox="1">
            <a:spLocks/>
          </p:cNvSpPr>
          <p:nvPr/>
        </p:nvSpPr>
        <p:spPr>
          <a:xfrm>
            <a:off x="2143124" y="6415999"/>
            <a:ext cx="3857625" cy="228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 baseline="0">
                <a:solidFill>
                  <a:schemeClr val="bg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333333"/>
                </a:solidFill>
              </a:rPr>
              <a:t>Division of Health Informatics and Surveillance</a:t>
            </a:r>
          </a:p>
        </p:txBody>
      </p:sp>
      <p:sp>
        <p:nvSpPr>
          <p:cNvPr id="8" name="Rectangle 7"/>
          <p:cNvSpPr/>
          <p:nvPr/>
        </p:nvSpPr>
        <p:spPr>
          <a:xfrm>
            <a:off x="8630810" y="6482687"/>
            <a:ext cx="513190" cy="375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5A61420B-0456-46C3-ABCC-10881247ACA1}" type="slidenum">
              <a:rPr lang="en-US">
                <a:solidFill>
                  <a:srgbClr val="0039A6"/>
                </a:solidFill>
              </a:rPr>
              <a:pPr/>
              <a:t>‹#›</a:t>
            </a:fld>
            <a:endParaRPr lang="en-US" dirty="0">
              <a:solidFill>
                <a:srgbClr val="0039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555143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6019800"/>
            <a:ext cx="82296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Rectangle 4"/>
          <p:cNvSpPr/>
          <p:nvPr/>
        </p:nvSpPr>
        <p:spPr>
          <a:xfrm>
            <a:off x="8630810" y="6482687"/>
            <a:ext cx="513190" cy="375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5A61420B-0456-46C3-ABCC-10881247ACA1}" type="slidenum">
              <a:rPr lang="en-US">
                <a:solidFill>
                  <a:srgbClr val="0039A6"/>
                </a:solidFill>
              </a:rPr>
              <a:pPr/>
              <a:t>‹#›</a:t>
            </a:fld>
            <a:endParaRPr lang="en-US" dirty="0">
              <a:solidFill>
                <a:srgbClr val="0039A6"/>
              </a:solidFill>
            </a:endParaRP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6019800"/>
            <a:ext cx="82296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>
          <a:xfrm>
            <a:off x="6941140" y="6467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798507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tx1"/>
              </a:buClr>
              <a:buSzPct val="70000"/>
              <a:buFont typeface="Arial" pitchFamily="34" charset="0"/>
              <a:buChar char="•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6019800"/>
            <a:ext cx="82296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</p:spTree>
    <p:extLst>
      <p:ext uri="{BB962C8B-B14F-4D97-AF65-F5344CB8AC3E}">
        <p14:creationId xmlns:p14="http://schemas.microsoft.com/office/powerpoint/2010/main" val="59241049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2251"/>
              </a:lnSpc>
              <a:defRPr sz="2100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 marL="257171" indent="-257171">
              <a:buClr>
                <a:schemeClr val="tx1"/>
              </a:buClr>
              <a:buSzPct val="70000"/>
              <a:buFont typeface="Arial" pitchFamily="34" charset="0"/>
              <a:buChar char="•"/>
              <a:defRPr sz="1800" b="1" baseline="0">
                <a:solidFill>
                  <a:schemeClr val="bg2"/>
                </a:solidFill>
                <a:latin typeface="Calibri" pitchFamily="34" charset="0"/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15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351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351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351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6019800"/>
            <a:ext cx="82296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825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</p:spTree>
    <p:extLst>
      <p:ext uri="{BB962C8B-B14F-4D97-AF65-F5344CB8AC3E}">
        <p14:creationId xmlns:p14="http://schemas.microsoft.com/office/powerpoint/2010/main" val="351781253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  <a:latin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1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630810" y="6482687"/>
            <a:ext cx="513190" cy="375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5A61420B-0456-46C3-ABCC-10881247ACA1}" type="slidenum">
              <a:rPr lang="en-US">
                <a:solidFill>
                  <a:srgbClr val="0039A6"/>
                </a:solidFill>
              </a:rPr>
              <a:pPr/>
              <a:t>‹#›</a:t>
            </a:fld>
            <a:endParaRPr lang="en-US" dirty="0">
              <a:solidFill>
                <a:srgbClr val="0039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432677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tx1"/>
              </a:buClr>
              <a:buSzPct val="70000"/>
              <a:buFont typeface="Arial" pitchFamily="34" charset="0"/>
              <a:buChar char="•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133600" y="6019800"/>
            <a:ext cx="65532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6" name="Rectangle 5"/>
          <p:cNvSpPr/>
          <p:nvPr/>
        </p:nvSpPr>
        <p:spPr>
          <a:xfrm>
            <a:off x="8630810" y="6482687"/>
            <a:ext cx="513190" cy="375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5A61420B-0456-46C3-ABCC-10881247ACA1}" type="slidenum">
              <a:rPr lang="en-US">
                <a:solidFill>
                  <a:srgbClr val="0039A6"/>
                </a:solidFill>
              </a:rPr>
              <a:pPr/>
              <a:t>‹#›</a:t>
            </a:fld>
            <a:endParaRPr lang="en-US" dirty="0">
              <a:solidFill>
                <a:srgbClr val="0039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37308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1271016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lnSpc>
                <a:spcPts val="3800"/>
              </a:lnSpc>
              <a:defRPr sz="3600" b="1" cap="all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2743200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  <a:latin typeface="Calibri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8630810" y="6482687"/>
            <a:ext cx="513190" cy="375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5A61420B-0456-46C3-ABCC-10881247ACA1}" type="slidenum">
              <a:rPr lang="en-US">
                <a:solidFill>
                  <a:srgbClr val="0039A6"/>
                </a:solidFill>
              </a:rPr>
              <a:pPr/>
              <a:t>‹#›</a:t>
            </a:fld>
            <a:endParaRPr lang="en-US" dirty="0">
              <a:solidFill>
                <a:srgbClr val="0039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407068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 marL="342900" indent="-342900">
              <a:buClr>
                <a:schemeClr val="tx1"/>
              </a:buClr>
              <a:buSzPct val="70000"/>
              <a:buFont typeface="Wingdings" pitchFamily="2" charset="2"/>
              <a:buChar char="§"/>
              <a:defRPr sz="2400" b="1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6019800"/>
            <a:ext cx="82296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7" name="Rectangle 6"/>
          <p:cNvSpPr/>
          <p:nvPr/>
        </p:nvSpPr>
        <p:spPr>
          <a:xfrm>
            <a:off x="8630810" y="6482687"/>
            <a:ext cx="513190" cy="375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5A61420B-0456-46C3-ABCC-10881247ACA1}" type="slidenum">
              <a:rPr lang="en-US">
                <a:solidFill>
                  <a:srgbClr val="0039A6"/>
                </a:solidFill>
              </a:rPr>
              <a:pPr/>
              <a:t>‹#›</a:t>
            </a:fld>
            <a:endParaRPr lang="en-US" dirty="0">
              <a:solidFill>
                <a:srgbClr val="0039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431763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/>
          <p:nvPr/>
        </p:nvSpPr>
        <p:spPr>
          <a:xfrm>
            <a:off x="8630810" y="6482687"/>
            <a:ext cx="513190" cy="375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5A61420B-0456-46C3-ABCC-10881247ACA1}" type="slidenum">
              <a:rPr lang="en-US">
                <a:solidFill>
                  <a:srgbClr val="0039A6"/>
                </a:solidFill>
              </a:rPr>
              <a:pPr/>
              <a:t>‹#›</a:t>
            </a:fld>
            <a:endParaRPr lang="en-US" dirty="0">
              <a:solidFill>
                <a:srgbClr val="0039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430724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  <a:latin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630810" y="6482687"/>
            <a:ext cx="513190" cy="375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5A61420B-0456-46C3-ABCC-10881247ACA1}" type="slidenum">
              <a:rPr lang="en-US">
                <a:solidFill>
                  <a:srgbClr val="0039A6"/>
                </a:solidFill>
              </a:rPr>
              <a:pPr/>
              <a:t>‹#›</a:t>
            </a:fld>
            <a:endParaRPr lang="en-US" dirty="0">
              <a:solidFill>
                <a:srgbClr val="0039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942857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5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D4D4D"/>
                </a:solidFill>
              </a:defRPr>
            </a:lvl1pPr>
            <a:lvl2pPr>
              <a:defRPr>
                <a:solidFill>
                  <a:srgbClr val="4D4D4D"/>
                </a:solidFill>
              </a:defRPr>
            </a:lvl2pPr>
            <a:lvl3pPr>
              <a:defRPr>
                <a:solidFill>
                  <a:srgbClr val="4D4D4D"/>
                </a:solidFill>
              </a:defRPr>
            </a:lvl3pPr>
            <a:lvl4pPr>
              <a:defRPr>
                <a:solidFill>
                  <a:srgbClr val="4D4D4D"/>
                </a:solidFill>
              </a:defRPr>
            </a:lvl4pPr>
            <a:lvl5pPr>
              <a:defRPr>
                <a:solidFill>
                  <a:srgbClr val="4D4D4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38600" y="6367244"/>
            <a:ext cx="7620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endParaRPr lang="en-US" dirty="0">
              <a:solidFill>
                <a:srgbClr val="0039A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367244"/>
            <a:ext cx="609600" cy="365125"/>
          </a:xfrm>
          <a:prstGeom prst="rect">
            <a:avLst/>
          </a:prstGeom>
        </p:spPr>
        <p:txBody>
          <a:bodyPr/>
          <a:lstStyle/>
          <a:p>
            <a:fld id="{751248CA-91D7-4F79-84CE-CE599D0F6536}" type="slidenum">
              <a:rPr lang="en-US">
                <a:solidFill>
                  <a:srgbClr val="0039A6"/>
                </a:solidFill>
              </a:rPr>
              <a:pPr/>
              <a:t>‹#›</a:t>
            </a:fld>
            <a:endParaRPr lang="en-US" dirty="0">
              <a:solidFill>
                <a:srgbClr val="0039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0560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6019800"/>
            <a:ext cx="82296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6941140" y="6467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201305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3"/>
          <p:cNvSpPr txBox="1">
            <a:spLocks/>
          </p:cNvSpPr>
          <p:nvPr userDrawn="1"/>
        </p:nvSpPr>
        <p:spPr>
          <a:xfrm>
            <a:off x="6941140" y="6467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389780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06400" y="1155700"/>
            <a:ext cx="8339328" cy="5138928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  <a:lvl3pPr>
              <a:defRPr sz="1600"/>
            </a:lvl3pPr>
            <a:lvl4pPr>
              <a:defRPr sz="16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450279"/>
            <a:ext cx="8330184" cy="3291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96687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 b="1" baseline="0">
                <a:solidFill>
                  <a:schemeClr val="bg2"/>
                </a:solidFill>
                <a:effectLst/>
                <a:latin typeface="Calibri" pitchFamily="34" charset="0"/>
              </a:defRPr>
            </a:lvl1pPr>
            <a:lvl2pPr marL="3428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371600" y="4267201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1500"/>
              </a:lnSpc>
              <a:buNone/>
              <a:defRPr sz="1351" baseline="0">
                <a:solidFill>
                  <a:schemeClr val="tx1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2251"/>
              </a:lnSpc>
              <a:defRPr sz="2100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166247"/>
      </p:ext>
    </p:extLst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3"/>
          <p:cNvSpPr txBox="1">
            <a:spLocks/>
          </p:cNvSpPr>
          <p:nvPr userDrawn="1"/>
        </p:nvSpPr>
        <p:spPr>
          <a:xfrm>
            <a:off x="6941140" y="6467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515261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3"/>
          <p:cNvSpPr txBox="1">
            <a:spLocks/>
          </p:cNvSpPr>
          <p:nvPr userDrawn="1"/>
        </p:nvSpPr>
        <p:spPr>
          <a:xfrm>
            <a:off x="6941140" y="6467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803824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3"/>
          <p:cNvSpPr txBox="1">
            <a:spLocks/>
          </p:cNvSpPr>
          <p:nvPr userDrawn="1"/>
        </p:nvSpPr>
        <p:spPr>
          <a:xfrm>
            <a:off x="6941140" y="6467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76608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3"/>
          <p:cNvSpPr txBox="1">
            <a:spLocks/>
          </p:cNvSpPr>
          <p:nvPr userDrawn="1"/>
        </p:nvSpPr>
        <p:spPr>
          <a:xfrm>
            <a:off x="6941140" y="6467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4796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6019800"/>
            <a:ext cx="82296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6941140" y="6467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756043"/>
      </p:ext>
    </p:extLst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3"/>
          <p:cNvSpPr txBox="1">
            <a:spLocks/>
          </p:cNvSpPr>
          <p:nvPr userDrawn="1"/>
        </p:nvSpPr>
        <p:spPr>
          <a:xfrm>
            <a:off x="6941140" y="6467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70175"/>
      </p:ext>
    </p:extLst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3"/>
          <p:cNvSpPr txBox="1">
            <a:spLocks/>
          </p:cNvSpPr>
          <p:nvPr userDrawn="1"/>
        </p:nvSpPr>
        <p:spPr>
          <a:xfrm>
            <a:off x="6941140" y="6467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319575"/>
      </p:ext>
    </p:extLst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6019800"/>
            <a:ext cx="82296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6941140" y="6467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016629"/>
      </p:ext>
    </p:extLst>
  </p:cSld>
  <p:clrMapOvr>
    <a:masterClrMapping/>
  </p:clrMapOvr>
  <p:transition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3"/>
          <p:cNvSpPr txBox="1">
            <a:spLocks/>
          </p:cNvSpPr>
          <p:nvPr userDrawn="1"/>
        </p:nvSpPr>
        <p:spPr>
          <a:xfrm>
            <a:off x="6941140" y="6467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461402"/>
      </p:ext>
    </p:extLst>
  </p:cSld>
  <p:clrMapOvr>
    <a:masterClrMapping/>
  </p:clrMapOvr>
  <p:transition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3"/>
          <p:cNvSpPr txBox="1">
            <a:spLocks/>
          </p:cNvSpPr>
          <p:nvPr userDrawn="1"/>
        </p:nvSpPr>
        <p:spPr>
          <a:xfrm>
            <a:off x="6941140" y="6467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66855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2251"/>
              </a:lnSpc>
              <a:defRPr sz="2100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 marL="257171" indent="-257171">
              <a:buClr>
                <a:schemeClr val="tx1"/>
              </a:buClr>
              <a:buSzPct val="70000"/>
              <a:buFont typeface="Arial" pitchFamily="34" charset="0"/>
              <a:buChar char="•"/>
              <a:defRPr sz="1800" b="1" baseline="0">
                <a:solidFill>
                  <a:schemeClr val="bg2"/>
                </a:solidFill>
                <a:latin typeface="Calibri" pitchFamily="34" charset="0"/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15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351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351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351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133600" y="6019800"/>
            <a:ext cx="65532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825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</p:spTree>
    <p:extLst>
      <p:ext uri="{BB962C8B-B14F-4D97-AF65-F5344CB8AC3E}">
        <p14:creationId xmlns:p14="http://schemas.microsoft.com/office/powerpoint/2010/main" val="512669708"/>
      </p:ext>
    </p:extLst>
  </p:cSld>
  <p:clrMapOvr>
    <a:masterClrMapping/>
  </p:clrMapOvr>
  <p:transition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6019800"/>
            <a:ext cx="82296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6941140" y="6467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763605"/>
      </p:ext>
    </p:extLst>
  </p:cSld>
  <p:clrMapOvr>
    <a:masterClrMapping/>
  </p:clrMapOvr>
  <p:transition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3"/>
          <p:cNvSpPr txBox="1">
            <a:spLocks/>
          </p:cNvSpPr>
          <p:nvPr userDrawn="1"/>
        </p:nvSpPr>
        <p:spPr>
          <a:xfrm>
            <a:off x="6941140" y="6467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346204"/>
      </p:ext>
    </p:extLst>
  </p:cSld>
  <p:clrMapOvr>
    <a:masterClrMapping/>
  </p:clrMapOvr>
  <p:transition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6019800"/>
            <a:ext cx="82296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6941140" y="6467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509339"/>
      </p:ext>
    </p:extLst>
  </p:cSld>
  <p:clrMapOvr>
    <a:masterClrMapping/>
  </p:clrMapOvr>
  <p:transition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6019800"/>
            <a:ext cx="82296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6941140" y="6467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90328"/>
      </p:ext>
    </p:extLst>
  </p:cSld>
  <p:clrMapOvr>
    <a:masterClrMapping/>
  </p:clrMapOvr>
  <p:transition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6019800"/>
            <a:ext cx="82296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6941140" y="6467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60945"/>
      </p:ext>
    </p:extLst>
  </p:cSld>
  <p:clrMapOvr>
    <a:masterClrMapping/>
  </p:clrMapOvr>
  <p:transition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6019800"/>
            <a:ext cx="82296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6941140" y="6467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176225"/>
      </p:ext>
    </p:extLst>
  </p:cSld>
  <p:clrMapOvr>
    <a:masterClrMapping/>
  </p:clrMapOvr>
  <p:transition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6019800"/>
            <a:ext cx="82296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6941140" y="6467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950129"/>
      </p:ext>
    </p:extLst>
  </p:cSld>
  <p:clrMapOvr>
    <a:masterClrMapping/>
  </p:clrMapOvr>
  <p:transition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6019800"/>
            <a:ext cx="82296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6941140" y="6467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3492"/>
      </p:ext>
    </p:extLst>
  </p:cSld>
  <p:clrMapOvr>
    <a:masterClrMapping/>
  </p:clrMapOvr>
  <p:transition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6019800"/>
            <a:ext cx="82296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6941140" y="6467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512024"/>
      </p:ext>
    </p:extLst>
  </p:cSld>
  <p:clrMapOvr>
    <a:masterClrMapping/>
  </p:clrMapOvr>
  <p:transition>
    <p:fad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6019800"/>
            <a:ext cx="82296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6941140" y="6467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32938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1271017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lnSpc>
                <a:spcPts val="2851"/>
              </a:lnSpc>
              <a:defRPr sz="2700" b="1" cap="all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2743201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ts val="1651"/>
              </a:lnSpc>
              <a:buNone/>
              <a:defRPr sz="1500" baseline="0">
                <a:solidFill>
                  <a:schemeClr val="bg2"/>
                </a:solidFill>
                <a:latin typeface="Calibri" pitchFamily="34" charset="0"/>
              </a:defRPr>
            </a:lvl1pPr>
            <a:lvl2pPr marL="342896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9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8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83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7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7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5937023"/>
      </p:ext>
    </p:extLst>
  </p:cSld>
  <p:clrMapOvr>
    <a:masterClrMapping/>
  </p:clrMapOvr>
  <p:transition>
    <p:fad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6019800"/>
            <a:ext cx="82296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6941140" y="6467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701469"/>
      </p:ext>
    </p:extLst>
  </p:cSld>
  <p:clrMapOvr>
    <a:masterClrMapping/>
  </p:clrMapOvr>
  <p:transition>
    <p:fad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6019800"/>
            <a:ext cx="82296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6941140" y="6467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432963"/>
      </p:ext>
    </p:extLst>
  </p:cSld>
  <p:clrMapOvr>
    <a:masterClrMapping/>
  </p:clrMapOvr>
  <p:transition>
    <p:fad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6019800"/>
            <a:ext cx="82296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6941140" y="6467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084217"/>
      </p:ext>
    </p:extLst>
  </p:cSld>
  <p:clrMapOvr>
    <a:masterClrMapping/>
  </p:clrMapOvr>
  <p:transition>
    <p:fad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3"/>
          <p:cNvSpPr txBox="1">
            <a:spLocks/>
          </p:cNvSpPr>
          <p:nvPr userDrawn="1"/>
        </p:nvSpPr>
        <p:spPr>
          <a:xfrm>
            <a:off x="6941140" y="6467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124589"/>
      </p:ext>
    </p:extLst>
  </p:cSld>
  <p:clrMapOvr>
    <a:masterClrMapping/>
  </p:clrMapOvr>
  <p:transition>
    <p:fad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6019800"/>
            <a:ext cx="82296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6941140" y="6467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727811"/>
      </p:ext>
    </p:extLst>
  </p:cSld>
  <p:clrMapOvr>
    <a:masterClrMapping/>
  </p:clrMapOvr>
  <p:transition>
    <p:fad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3"/>
          <p:cNvSpPr txBox="1">
            <a:spLocks/>
          </p:cNvSpPr>
          <p:nvPr userDrawn="1"/>
        </p:nvSpPr>
        <p:spPr>
          <a:xfrm>
            <a:off x="6941140" y="6467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486408"/>
      </p:ext>
    </p:extLst>
  </p:cSld>
  <p:clrMapOvr>
    <a:masterClrMapping/>
  </p:clrMapOvr>
  <p:transition>
    <p:fad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3"/>
          <p:cNvSpPr txBox="1">
            <a:spLocks/>
          </p:cNvSpPr>
          <p:nvPr userDrawn="1"/>
        </p:nvSpPr>
        <p:spPr>
          <a:xfrm>
            <a:off x="6941140" y="64671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>
                <a:solidFill>
                  <a:srgbClr val="0077B3">
                    <a:lumMod val="50000"/>
                  </a:srgbClr>
                </a:solidFill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0077B3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80717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1500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1"/>
            <a:ext cx="5111751" cy="5518150"/>
          </a:xfrm>
          <a:prstGeom prst="rect">
            <a:avLst/>
          </a:prstGeom>
        </p:spPr>
        <p:txBody>
          <a:bodyPr anchor="ctr" anchorCtr="0"/>
          <a:lstStyle>
            <a:lvl1pPr marL="257171" indent="-257171">
              <a:buClr>
                <a:schemeClr val="tx1"/>
              </a:buClr>
              <a:buSzPct val="70000"/>
              <a:buFont typeface="Wingdings" pitchFamily="2" charset="2"/>
              <a:buChar char="§"/>
              <a:defRPr sz="1800" b="1">
                <a:solidFill>
                  <a:schemeClr val="bg2"/>
                </a:solidFill>
                <a:latin typeface="Calibri" pitchFamily="34" charset="0"/>
              </a:defRPr>
            </a:lvl1pPr>
            <a:lvl2pPr marL="557206" indent="-214311">
              <a:buClr>
                <a:schemeClr val="tx1"/>
              </a:buClr>
              <a:buSzPct val="100000"/>
              <a:buFont typeface="Arial" pitchFamily="34" charset="0"/>
              <a:buChar char="•"/>
              <a:defRPr sz="1500">
                <a:solidFill>
                  <a:schemeClr val="bg2"/>
                </a:solidFill>
              </a:defRPr>
            </a:lvl2pPr>
            <a:lvl3pPr marL="857239" indent="-171448">
              <a:buClr>
                <a:schemeClr val="tx1"/>
              </a:buClr>
              <a:buSzPct val="100000"/>
              <a:buFont typeface="Courier New" pitchFamily="49" charset="0"/>
              <a:buChar char="o"/>
              <a:defRPr sz="1351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351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351">
                <a:solidFill>
                  <a:schemeClr val="bg2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8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1" baseline="0">
                <a:solidFill>
                  <a:schemeClr val="bg2"/>
                </a:solidFill>
                <a:latin typeface="Calibri" pitchFamily="34" charset="0"/>
              </a:defRPr>
            </a:lvl1pPr>
            <a:lvl2pPr marL="342896" indent="0">
              <a:buNone/>
              <a:defRPr sz="900"/>
            </a:lvl2pPr>
            <a:lvl3pPr marL="685791" indent="0">
              <a:buNone/>
              <a:defRPr sz="751"/>
            </a:lvl3pPr>
            <a:lvl4pPr marL="1028687" indent="0">
              <a:buNone/>
              <a:defRPr sz="675"/>
            </a:lvl4pPr>
            <a:lvl5pPr marL="1371583" indent="0">
              <a:buNone/>
              <a:defRPr sz="675"/>
            </a:lvl5pPr>
            <a:lvl6pPr marL="1714479" indent="0">
              <a:buNone/>
              <a:defRPr sz="675"/>
            </a:lvl6pPr>
            <a:lvl7pPr marL="2057374" indent="0">
              <a:buNone/>
              <a:defRPr sz="675"/>
            </a:lvl7pPr>
            <a:lvl8pPr marL="2400270" indent="0">
              <a:buNone/>
              <a:defRPr sz="675"/>
            </a:lvl8pPr>
            <a:lvl9pPr marL="2743166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6019800"/>
            <a:ext cx="82296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825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</p:spTree>
    <p:extLst>
      <p:ext uri="{BB962C8B-B14F-4D97-AF65-F5344CB8AC3E}">
        <p14:creationId xmlns:p14="http://schemas.microsoft.com/office/powerpoint/2010/main" val="29824489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500" b="1" baseline="0">
                <a:effectLst/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2400">
                <a:latin typeface="Calibri" pitchFamily="34" charset="0"/>
              </a:defRPr>
            </a:lvl1pPr>
            <a:lvl2pPr marL="342896" indent="0">
              <a:buNone/>
              <a:defRPr sz="2100"/>
            </a:lvl2pPr>
            <a:lvl3pPr marL="685791" indent="0">
              <a:buNone/>
              <a:defRPr sz="1800"/>
            </a:lvl3pPr>
            <a:lvl4pPr marL="1028687" indent="0">
              <a:buNone/>
              <a:defRPr sz="1500"/>
            </a:lvl4pPr>
            <a:lvl5pPr marL="1371583" indent="0">
              <a:buNone/>
              <a:defRPr sz="1500"/>
            </a:lvl5pPr>
            <a:lvl6pPr marL="1714479" indent="0">
              <a:buNone/>
              <a:defRPr sz="1500"/>
            </a:lvl6pPr>
            <a:lvl7pPr marL="2057374" indent="0">
              <a:buNone/>
              <a:defRPr sz="1500"/>
            </a:lvl7pPr>
            <a:lvl8pPr marL="2400270" indent="0">
              <a:buNone/>
              <a:defRPr sz="1500"/>
            </a:lvl8pPr>
            <a:lvl9pPr marL="2743166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1" baseline="0">
                <a:solidFill>
                  <a:schemeClr val="bg2"/>
                </a:solidFill>
                <a:latin typeface="Calibri" pitchFamily="34" charset="0"/>
              </a:defRPr>
            </a:lvl1pPr>
            <a:lvl2pPr marL="342896" indent="0">
              <a:buNone/>
              <a:defRPr sz="900"/>
            </a:lvl2pPr>
            <a:lvl3pPr marL="685791" indent="0">
              <a:buNone/>
              <a:defRPr sz="751"/>
            </a:lvl3pPr>
            <a:lvl4pPr marL="1028687" indent="0">
              <a:buNone/>
              <a:defRPr sz="675"/>
            </a:lvl4pPr>
            <a:lvl5pPr marL="1371583" indent="0">
              <a:buNone/>
              <a:defRPr sz="675"/>
            </a:lvl5pPr>
            <a:lvl6pPr marL="1714479" indent="0">
              <a:buNone/>
              <a:defRPr sz="675"/>
            </a:lvl6pPr>
            <a:lvl7pPr marL="2057374" indent="0">
              <a:buNone/>
              <a:defRPr sz="675"/>
            </a:lvl7pPr>
            <a:lvl8pPr marL="2400270" indent="0">
              <a:buNone/>
              <a:defRPr sz="675"/>
            </a:lvl8pPr>
            <a:lvl9pPr marL="2743166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661221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100" b="1" baseline="0">
                <a:solidFill>
                  <a:schemeClr val="bg2"/>
                </a:solidFill>
                <a:effectLst/>
                <a:latin typeface="Calibri" pitchFamily="34" charset="0"/>
              </a:defRPr>
            </a:lvl1pPr>
            <a:lvl2pPr marL="3428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83581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39.xml"/><Relationship Id="rId18" Type="http://schemas.openxmlformats.org/officeDocument/2006/relationships/slideLayout" Target="../slideLayouts/slideLayout44.xml"/><Relationship Id="rId26" Type="http://schemas.openxmlformats.org/officeDocument/2006/relationships/slideLayout" Target="../slideLayouts/slideLayout52.xml"/><Relationship Id="rId39" Type="http://schemas.openxmlformats.org/officeDocument/2006/relationships/slideLayout" Target="../slideLayouts/slideLayout65.xml"/><Relationship Id="rId21" Type="http://schemas.openxmlformats.org/officeDocument/2006/relationships/slideLayout" Target="../slideLayouts/slideLayout47.xml"/><Relationship Id="rId34" Type="http://schemas.openxmlformats.org/officeDocument/2006/relationships/slideLayout" Target="../slideLayouts/slideLayout60.xml"/><Relationship Id="rId42" Type="http://schemas.openxmlformats.org/officeDocument/2006/relationships/image" Target="../media/image2.png"/><Relationship Id="rId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42.xml"/><Relationship Id="rId20" Type="http://schemas.openxmlformats.org/officeDocument/2006/relationships/slideLayout" Target="../slideLayouts/slideLayout46.xml"/><Relationship Id="rId29" Type="http://schemas.openxmlformats.org/officeDocument/2006/relationships/slideLayout" Target="../slideLayouts/slideLayout55.xml"/><Relationship Id="rId41" Type="http://schemas.openxmlformats.org/officeDocument/2006/relationships/theme" Target="../theme/theme3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24" Type="http://schemas.openxmlformats.org/officeDocument/2006/relationships/slideLayout" Target="../slideLayouts/slideLayout50.xml"/><Relationship Id="rId32" Type="http://schemas.openxmlformats.org/officeDocument/2006/relationships/slideLayout" Target="../slideLayouts/slideLayout58.xml"/><Relationship Id="rId37" Type="http://schemas.openxmlformats.org/officeDocument/2006/relationships/slideLayout" Target="../slideLayouts/slideLayout63.xml"/><Relationship Id="rId40" Type="http://schemas.openxmlformats.org/officeDocument/2006/relationships/slideLayout" Target="../slideLayouts/slideLayout66.xml"/><Relationship Id="rId5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41.xml"/><Relationship Id="rId23" Type="http://schemas.openxmlformats.org/officeDocument/2006/relationships/slideLayout" Target="../slideLayouts/slideLayout49.xml"/><Relationship Id="rId28" Type="http://schemas.openxmlformats.org/officeDocument/2006/relationships/slideLayout" Target="../slideLayouts/slideLayout54.xml"/><Relationship Id="rId36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36.xml"/><Relationship Id="rId19" Type="http://schemas.openxmlformats.org/officeDocument/2006/relationships/slideLayout" Target="../slideLayouts/slideLayout45.xml"/><Relationship Id="rId31" Type="http://schemas.openxmlformats.org/officeDocument/2006/relationships/slideLayout" Target="../slideLayouts/slideLayout57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Relationship Id="rId22" Type="http://schemas.openxmlformats.org/officeDocument/2006/relationships/slideLayout" Target="../slideLayouts/slideLayout48.xml"/><Relationship Id="rId27" Type="http://schemas.openxmlformats.org/officeDocument/2006/relationships/slideLayout" Target="../slideLayouts/slideLayout53.xml"/><Relationship Id="rId30" Type="http://schemas.openxmlformats.org/officeDocument/2006/relationships/slideLayout" Target="../slideLayouts/slideLayout56.xml"/><Relationship Id="rId35" Type="http://schemas.openxmlformats.org/officeDocument/2006/relationships/slideLayout" Target="../slideLayouts/slideLayout61.xml"/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8.xml"/><Relationship Id="rId17" Type="http://schemas.openxmlformats.org/officeDocument/2006/relationships/slideLayout" Target="../slideLayouts/slideLayout43.xml"/><Relationship Id="rId25" Type="http://schemas.openxmlformats.org/officeDocument/2006/relationships/slideLayout" Target="../slideLayouts/slideLayout51.xml"/><Relationship Id="rId33" Type="http://schemas.openxmlformats.org/officeDocument/2006/relationships/slideLayout" Target="../slideLayouts/slideLayout59.xml"/><Relationship Id="rId38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5052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>
    <p:fade/>
  </p:transition>
  <p:txStyles>
    <p:titleStyle>
      <a:lvl1pPr algn="ctr" defTabSz="685791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1" indent="-257171" algn="l" defTabSz="68579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06" indent="-214311" algn="l" defTabSz="685791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39" indent="-171448" algn="l" defTabSz="68579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35" indent="-171448" algn="l" defTabSz="685791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31" indent="-171448" algn="l" defTabSz="685791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26" indent="-171448" algn="l" defTabSz="685791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22" indent="-171448" algn="l" defTabSz="685791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18" indent="-171448" algn="l" defTabSz="685791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14" indent="-171448" algn="l" defTabSz="685791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6" algn="l" defTabSz="6857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91" algn="l" defTabSz="6857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87" algn="l" defTabSz="6857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83" algn="l" defTabSz="6857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79" algn="l" defTabSz="6857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4" algn="l" defTabSz="6857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70" algn="l" defTabSz="6857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66" algn="l" defTabSz="6857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898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ransition>
    <p:fade/>
  </p:transition>
  <p:hf hdr="0" ftr="0" dt="0"/>
  <p:txStyles>
    <p:titleStyle>
      <a:lvl1pPr algn="ctr" defTabSz="514325" rtl="0" eaLnBrk="1" latinLnBrk="0" hangingPunct="1"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872" indent="-192872" algn="l" defTabSz="51432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890" indent="-160727" algn="l" defTabSz="514325" rtl="0" eaLnBrk="1" latinLnBrk="0" hangingPunct="1">
        <a:spcBef>
          <a:spcPct val="20000"/>
        </a:spcBef>
        <a:buFont typeface="Arial" pitchFamily="34" charset="0"/>
        <a:buChar char="–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642905" indent="-128582" algn="l" defTabSz="514325" rtl="0" eaLnBrk="1" latinLnBrk="0" hangingPunct="1">
        <a:spcBef>
          <a:spcPct val="20000"/>
        </a:spcBef>
        <a:buFont typeface="Arial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900068" indent="-128582" algn="l" defTabSz="514325" rtl="0" eaLnBrk="1" latinLnBrk="0" hangingPunct="1">
        <a:spcBef>
          <a:spcPct val="20000"/>
        </a:spcBef>
        <a:buFont typeface="Arial" pitchFamily="34" charset="0"/>
        <a:buChar char="–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7231" indent="-128582" algn="l" defTabSz="514325" rtl="0" eaLnBrk="1" latinLnBrk="0" hangingPunct="1">
        <a:spcBef>
          <a:spcPct val="20000"/>
        </a:spcBef>
        <a:buFont typeface="Arial" pitchFamily="34" charset="0"/>
        <a:buChar char="»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392" indent="-128582" algn="l" defTabSz="514325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554" indent="-128582" algn="l" defTabSz="514325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716" indent="-128582" algn="l" defTabSz="514325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878" indent="-128582" algn="l" defTabSz="514325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2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2" algn="l" defTabSz="51432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25" algn="l" defTabSz="51432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487" algn="l" defTabSz="51432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49" algn="l" defTabSz="51432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11" algn="l" defTabSz="51432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2973" algn="l" defTabSz="51432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36" algn="l" defTabSz="51432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298" algn="l" defTabSz="51432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29975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  <p:sldLayoutId id="2147483707" r:id="rId18"/>
    <p:sldLayoutId id="2147483708" r:id="rId19"/>
    <p:sldLayoutId id="2147483709" r:id="rId20"/>
    <p:sldLayoutId id="2147483710" r:id="rId21"/>
    <p:sldLayoutId id="2147483711" r:id="rId22"/>
    <p:sldLayoutId id="2147483712" r:id="rId23"/>
    <p:sldLayoutId id="2147483713" r:id="rId24"/>
    <p:sldLayoutId id="2147483714" r:id="rId25"/>
    <p:sldLayoutId id="2147483715" r:id="rId26"/>
    <p:sldLayoutId id="2147483716" r:id="rId27"/>
    <p:sldLayoutId id="2147483717" r:id="rId28"/>
    <p:sldLayoutId id="2147483718" r:id="rId29"/>
    <p:sldLayoutId id="2147483719" r:id="rId30"/>
    <p:sldLayoutId id="2147483720" r:id="rId31"/>
    <p:sldLayoutId id="2147483721" r:id="rId32"/>
    <p:sldLayoutId id="2147483722" r:id="rId33"/>
    <p:sldLayoutId id="2147483723" r:id="rId34"/>
    <p:sldLayoutId id="2147483724" r:id="rId35"/>
    <p:sldLayoutId id="2147483725" r:id="rId36"/>
    <p:sldLayoutId id="2147483726" r:id="rId37"/>
    <p:sldLayoutId id="2147483727" r:id="rId38"/>
    <p:sldLayoutId id="2147483728" r:id="rId39"/>
    <p:sldLayoutId id="2147483729" r:id="rId40"/>
  </p:sldLayoutIdLst>
  <p:transition>
    <p:fad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virtualsepd.adobeconnect.com/nmieshar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00828" y="1119831"/>
            <a:ext cx="8479765" cy="519591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Extended eSHARE Webinar:</a:t>
            </a:r>
            <a:br>
              <a:rPr lang="en-US" sz="4800" dirty="0"/>
            </a:br>
            <a:r>
              <a:rPr lang="en-US" sz="2200" dirty="0"/>
              <a:t>	</a:t>
            </a:r>
            <a:br>
              <a:rPr lang="en-US" sz="4800" dirty="0"/>
            </a:br>
            <a:r>
              <a:rPr lang="en-US" sz="3600" dirty="0"/>
              <a:t>Current Plans for State Implementation of</a:t>
            </a:r>
            <a:br>
              <a:rPr lang="en-US" sz="3600" dirty="0"/>
            </a:br>
            <a:r>
              <a:rPr lang="en-US" sz="3600" dirty="0"/>
              <a:t>Arboviral v1.3 Case Notification</a:t>
            </a:r>
            <a:br>
              <a:rPr lang="en-US" sz="3600" dirty="0"/>
            </a:br>
            <a:br>
              <a:rPr lang="en-US" sz="4800" dirty="0"/>
            </a:br>
            <a:r>
              <a:rPr lang="en-US" dirty="0"/>
              <a:t>Conference Number: </a:t>
            </a:r>
            <a:r>
              <a:rPr lang="en-US" dirty="0">
                <a:solidFill>
                  <a:srgbClr val="FF0000"/>
                </a:solidFill>
              </a:rPr>
              <a:t>800-779-9623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/>
              <a:t>Participant Code: </a:t>
            </a:r>
            <a:r>
              <a:rPr lang="en-US" dirty="0">
                <a:solidFill>
                  <a:srgbClr val="FF0000"/>
                </a:solidFill>
              </a:rPr>
              <a:t>9740330</a:t>
            </a:r>
            <a:br>
              <a:rPr lang="en-US" dirty="0"/>
            </a:br>
            <a:r>
              <a:rPr lang="en-US" sz="2200" dirty="0">
                <a:solidFill>
                  <a:srgbClr val="FF0000"/>
                </a:solidFill>
              </a:rPr>
              <a:t>NOTE: </a:t>
            </a:r>
            <a:r>
              <a:rPr lang="en-US" sz="2200" dirty="0"/>
              <a:t>Adobe Connects Audio is not available.  </a:t>
            </a:r>
            <a:br>
              <a:rPr lang="en-US" sz="2200" dirty="0">
                <a:solidFill>
                  <a:srgbClr val="FF0000"/>
                </a:solidFill>
              </a:rPr>
            </a:br>
            <a:br>
              <a:rPr lang="en-US" sz="2200" dirty="0">
                <a:solidFill>
                  <a:srgbClr val="FF0000"/>
                </a:solidFill>
              </a:rPr>
            </a:br>
            <a:r>
              <a:rPr lang="en-US" sz="2700" dirty="0"/>
              <a:t>Join the Adobe Connects meeting at: </a:t>
            </a:r>
            <a:r>
              <a:rPr lang="en-US" sz="2700" dirty="0">
                <a:hlinkClick r:id="rId3"/>
              </a:rPr>
              <a:t>https://virtualsepd.adobeconnect.com/nmieshare/</a:t>
            </a:r>
            <a:r>
              <a:rPr lang="en-US" sz="2700" dirty="0"/>
              <a:t>. Click “Enter as a Guest,” provide your name, and click “Enter Room.”</a:t>
            </a:r>
            <a:br>
              <a:rPr lang="en-US" sz="2700" u="sng" dirty="0"/>
            </a:br>
            <a:br>
              <a:rPr lang="en-US" sz="2700" u="sng" dirty="0"/>
            </a:br>
            <a:r>
              <a:rPr lang="en-US" sz="2700" dirty="0"/>
              <a:t>May 19, 2016    </a:t>
            </a:r>
            <a:br>
              <a:rPr lang="en-US" sz="2700" dirty="0"/>
            </a:br>
            <a:r>
              <a:rPr lang="en-US" sz="2700" dirty="0"/>
              <a:t> </a:t>
            </a:r>
            <a:br>
              <a:rPr lang="en-US" sz="4800" dirty="0"/>
            </a:b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35122952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on Implementation of Arboviral v1.3 </a:t>
            </a:r>
            <a:br>
              <a:rPr lang="en-US" dirty="0"/>
            </a:br>
            <a:r>
              <a:rPr lang="en-US" dirty="0"/>
              <a:t>Case Notifications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continuity is a priority </a:t>
            </a:r>
            <a:r>
              <a:rPr lang="en-US"/>
              <a:t>during responses.</a:t>
            </a:r>
            <a:endParaRPr lang="en-US" dirty="0"/>
          </a:p>
          <a:p>
            <a:pPr lvl="1"/>
            <a:r>
              <a:rPr lang="en-US" dirty="0"/>
              <a:t>The United States needs reliable data for </a:t>
            </a:r>
            <a:r>
              <a:rPr lang="en-US" dirty="0" err="1"/>
              <a:t>Arboviral</a:t>
            </a:r>
            <a:r>
              <a:rPr lang="en-US" dirty="0"/>
              <a:t> emergency responses.</a:t>
            </a:r>
          </a:p>
          <a:p>
            <a:pPr lvl="1"/>
            <a:r>
              <a:rPr lang="en-US" dirty="0"/>
              <a:t>Changing the Arboviral case notification introduces risk.</a:t>
            </a:r>
          </a:p>
          <a:p>
            <a:pPr lvl="1"/>
            <a:r>
              <a:rPr lang="en-US" dirty="0"/>
              <a:t>Complex business process and system changes are needed in many jurisdictions. </a:t>
            </a:r>
          </a:p>
          <a:p>
            <a:endParaRPr lang="en-US" dirty="0"/>
          </a:p>
          <a:p>
            <a:pPr marL="342900" lvl="1" indent="-342900">
              <a:buClr>
                <a:schemeClr val="accent1"/>
              </a:buClr>
              <a:buSzPct val="70000"/>
              <a:buFont typeface="Wingdings" pitchFamily="2" charset="2"/>
              <a:buChar char="§"/>
            </a:pPr>
            <a:r>
              <a:rPr lang="en-US" sz="2400" b="1" dirty="0">
                <a:latin typeface="Calibri" pitchFamily="34" charset="0"/>
              </a:rPr>
              <a:t>CDC expects to onboard jurisdictions on a case-by-case basis to minimize risk of data disruption.</a:t>
            </a:r>
          </a:p>
          <a:p>
            <a:pPr marL="342900" lvl="1" indent="-342900">
              <a:buClr>
                <a:schemeClr val="accent1"/>
              </a:buClr>
              <a:buSzPct val="70000"/>
              <a:buFont typeface="Wingdings" pitchFamily="2" charset="2"/>
              <a:buChar char="§"/>
            </a:pPr>
            <a:endParaRPr lang="en-US" sz="2400" b="1" dirty="0">
              <a:latin typeface="Calibri" pitchFamily="34" charset="0"/>
            </a:endParaRPr>
          </a:p>
          <a:p>
            <a:pPr marL="342900" lvl="1" indent="-342900">
              <a:buClr>
                <a:schemeClr val="accent1"/>
              </a:buClr>
              <a:buSzPct val="70000"/>
              <a:buFont typeface="Wingdings" pitchFamily="2" charset="2"/>
              <a:buChar char="§"/>
            </a:pPr>
            <a:r>
              <a:rPr lang="en-US" sz="2400" b="1" dirty="0">
                <a:latin typeface="Calibri" pitchFamily="34" charset="0"/>
              </a:rPr>
              <a:t>CDC expects to be ready to accept v1.3 messages in July 2016.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45903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Low-Risk Implementation of Arboviral v1.3 </a:t>
            </a:r>
            <a:br>
              <a:rPr lang="en-US" dirty="0"/>
            </a:br>
            <a:r>
              <a:rPr lang="en-US" dirty="0"/>
              <a:t>Case Notifications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Strategy: Case by case onboarding for v1.3 </a:t>
            </a:r>
          </a:p>
          <a:p>
            <a:pPr lvl="1"/>
            <a:r>
              <a:rPr lang="en-US" dirty="0"/>
              <a:t>Limited migration to the v1.3 guide during the 2016 season</a:t>
            </a:r>
          </a:p>
          <a:p>
            <a:pPr lvl="1"/>
            <a:r>
              <a:rPr lang="en-US" dirty="0"/>
              <a:t>Prepare to migrate to the v1.3 message for the 2017 season</a:t>
            </a:r>
          </a:p>
          <a:p>
            <a:endParaRPr lang="en-US" dirty="0"/>
          </a:p>
          <a:p>
            <a:r>
              <a:rPr lang="en-US" dirty="0"/>
              <a:t>Evaluation of jurisdictions for 2016 onboarding based on: 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</a:rPr>
              <a:t>Business processes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</a:rPr>
              <a:t>Surveillance system capabilities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</a:rPr>
              <a:t>Availability of Ft. Collins staff for onboarding</a:t>
            </a:r>
          </a:p>
        </p:txBody>
      </p:sp>
    </p:spTree>
    <p:extLst>
      <p:ext uri="{BB962C8B-B14F-4D97-AF65-F5344CB8AC3E}">
        <p14:creationId xmlns:p14="http://schemas.microsoft.com/office/powerpoint/2010/main" val="297714346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9158"/>
          </a:xfrm>
        </p:spPr>
        <p:txBody>
          <a:bodyPr/>
          <a:lstStyle/>
          <a:p>
            <a:r>
              <a:rPr lang="en-US" dirty="0"/>
              <a:t>What Should Jurisdictions Do 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0830"/>
            <a:ext cx="8229600" cy="4669767"/>
          </a:xfrm>
        </p:spPr>
        <p:txBody>
          <a:bodyPr/>
          <a:lstStyle/>
          <a:p>
            <a:r>
              <a:rPr lang="en-US" dirty="0"/>
              <a:t>Continue to submit Arboviral case notifications by using your current process.</a:t>
            </a:r>
          </a:p>
          <a:p>
            <a:pPr lvl="1"/>
            <a:r>
              <a:rPr lang="en-US" sz="2400" u="sng" dirty="0">
                <a:latin typeface="Calibri" panose="020F0502020204030204" pitchFamily="34" charset="0"/>
              </a:rPr>
              <a:t>Everyone</a:t>
            </a:r>
            <a:r>
              <a:rPr lang="en-US" sz="2400" dirty="0">
                <a:latin typeface="Calibri" panose="020F0502020204030204" pitchFamily="34" charset="0"/>
              </a:rPr>
              <a:t>: Consider resources for surveillance. </a:t>
            </a:r>
          </a:p>
          <a:p>
            <a:pPr lvl="2"/>
            <a:r>
              <a:rPr lang="en-US" sz="2000" dirty="0">
                <a:latin typeface="Calibri" panose="020F0502020204030204" pitchFamily="34" charset="0"/>
              </a:rPr>
              <a:t>ELC Cooperative Agreement </a:t>
            </a:r>
          </a:p>
          <a:p>
            <a:pPr lvl="2"/>
            <a:r>
              <a:rPr lang="en-US" sz="2000" dirty="0">
                <a:latin typeface="Calibri" panose="020F0502020204030204" pitchFamily="34" charset="0"/>
              </a:rPr>
              <a:t>OPHPR Zika Response Funding</a:t>
            </a:r>
          </a:p>
          <a:p>
            <a:pPr lvl="1"/>
            <a:r>
              <a:rPr lang="en-US" sz="2400" u="sng" dirty="0">
                <a:latin typeface="Calibri" panose="020F0502020204030204" pitchFamily="34" charset="0"/>
              </a:rPr>
              <a:t>Direct hand entry into ArboNET</a:t>
            </a:r>
            <a:r>
              <a:rPr lang="en-US" sz="2400" dirty="0">
                <a:latin typeface="Calibri" panose="020F0502020204030204" pitchFamily="34" charset="0"/>
              </a:rPr>
              <a:t>: Continue entry into ArboNET.</a:t>
            </a:r>
          </a:p>
          <a:p>
            <a:pPr lvl="1"/>
            <a:r>
              <a:rPr lang="en-US" sz="2400" u="sng" dirty="0">
                <a:latin typeface="Calibri" panose="020F0502020204030204" pitchFamily="34" charset="0"/>
              </a:rPr>
              <a:t>XML upload into ArboNET</a:t>
            </a:r>
            <a:r>
              <a:rPr lang="en-US" sz="2400" dirty="0">
                <a:latin typeface="Calibri" panose="020F0502020204030204" pitchFamily="34" charset="0"/>
              </a:rPr>
              <a:t>: CDC Arboviral program will coordinate XML upgrade.</a:t>
            </a:r>
          </a:p>
          <a:p>
            <a:pPr lvl="1"/>
            <a:r>
              <a:rPr lang="en-US" sz="2400" u="sng" dirty="0">
                <a:latin typeface="Calibri" panose="020F0502020204030204" pitchFamily="34" charset="0"/>
              </a:rPr>
              <a:t>V1.2 message</a:t>
            </a:r>
            <a:r>
              <a:rPr lang="en-US" sz="2400" dirty="0">
                <a:latin typeface="Calibri" panose="020F0502020204030204" pitchFamily="34" charset="0"/>
              </a:rPr>
              <a:t>: Continue to send until contacted to convert to v1.3.</a:t>
            </a:r>
          </a:p>
        </p:txBody>
      </p:sp>
    </p:spTree>
    <p:extLst>
      <p:ext uri="{BB962C8B-B14F-4D97-AF65-F5344CB8AC3E}">
        <p14:creationId xmlns:p14="http://schemas.microsoft.com/office/powerpoint/2010/main" val="425821293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1687"/>
          </a:xfrm>
        </p:spPr>
        <p:txBody>
          <a:bodyPr/>
          <a:lstStyle/>
          <a:p>
            <a:r>
              <a:rPr lang="en-US" dirty="0"/>
              <a:t>What Should Jurisdictions Do to Prepare for v1.3?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2255"/>
          </a:xfrm>
        </p:spPr>
        <p:txBody>
          <a:bodyPr/>
          <a:lstStyle/>
          <a:p>
            <a:r>
              <a:rPr lang="en-US" dirty="0"/>
              <a:t>Begin planning for Arboviral v1.3 Case Notification implementation for 2017: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</a:rPr>
              <a:t>Review current business processes for Arboviral surveillance.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</a:rPr>
              <a:t>Plan transition of human Arboviral disease surveillance from legacy business process and systems to jurisdiction’s integrated surveillance information system. 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</a:rPr>
              <a:t>Update integrated surveillance system to support Arboviral surveillance. 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</a:rPr>
              <a:t>Consider technical assistance for implementation of the Arboviral v1.3 message.</a:t>
            </a:r>
          </a:p>
        </p:txBody>
      </p:sp>
    </p:spTree>
    <p:extLst>
      <p:ext uri="{BB962C8B-B14F-4D97-AF65-F5344CB8AC3E}">
        <p14:creationId xmlns:p14="http://schemas.microsoft.com/office/powerpoint/2010/main" val="288524446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686489" y="5246464"/>
            <a:ext cx="5486400" cy="566738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latin typeface="Calibri" pitchFamily="34" charset="0"/>
              </a:rPr>
              <a:t>Questions?  Email EDX@cdc.gov</a:t>
            </a:r>
          </a:p>
        </p:txBody>
      </p:sp>
      <p:pic>
        <p:nvPicPr>
          <p:cNvPr id="11" name="Picture Placeholder 10" descr="Photo of Centers for Disease Control and Prevention headquarters in Atlanta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238" r="523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075181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2057400"/>
          </a:xfrm>
        </p:spPr>
        <p:txBody>
          <a:bodyPr/>
          <a:lstStyle/>
          <a:p>
            <a:pPr algn="l"/>
            <a:r>
              <a:rPr lang="en-US" sz="1200" dirty="0">
                <a:solidFill>
                  <a:schemeClr val="tx1"/>
                </a:solidFill>
                <a:latin typeface="Calibri" pitchFamily="34" charset="0"/>
              </a:rPr>
              <a:t>For more information, please contact Centers for Disease Control and Prevention</a:t>
            </a:r>
          </a:p>
          <a:p>
            <a:pPr lvl="0" algn="l"/>
            <a:endParaRPr lang="en-US" sz="1200" b="0" dirty="0">
              <a:solidFill>
                <a:schemeClr val="tx1"/>
              </a:solidFill>
              <a:latin typeface="Calibri" pitchFamily="34" charset="0"/>
            </a:endParaRPr>
          </a:p>
          <a:p>
            <a:pPr lvl="0" algn="l"/>
            <a:r>
              <a:rPr lang="en-US" sz="1200" b="0" dirty="0">
                <a:solidFill>
                  <a:schemeClr val="tx1"/>
                </a:solidFill>
                <a:latin typeface="Calibri" pitchFamily="34" charset="0"/>
              </a:rPr>
              <a:t>1600 Clifton Road NE,  Atlanta,  GA  30333</a:t>
            </a:r>
          </a:p>
          <a:p>
            <a:pPr lvl="0" algn="l"/>
            <a:r>
              <a:rPr lang="en-US" sz="1200" b="0" dirty="0">
                <a:solidFill>
                  <a:schemeClr val="tx1"/>
                </a:solidFill>
                <a:latin typeface="Calibri" pitchFamily="34" charset="0"/>
              </a:rPr>
              <a:t>Telephone: 1-800-CDC-INFO (232-4636)/TTY: 1-888-232-6348</a:t>
            </a:r>
          </a:p>
          <a:p>
            <a:pPr lvl="0" algn="l"/>
            <a:r>
              <a:rPr lang="en-US" sz="1200" b="0" dirty="0">
                <a:solidFill>
                  <a:schemeClr val="tx1"/>
                </a:solidFill>
                <a:latin typeface="Calibri" pitchFamily="34" charset="0"/>
              </a:rPr>
              <a:t>Visit: http://www.cdc.gov | Contact CDC at: 1-800-CDC-INFO or http://www.cdc.gov/info</a:t>
            </a:r>
          </a:p>
          <a:p>
            <a:pPr lvl="0" algn="l"/>
            <a:endParaRPr lang="en-US" sz="1200" b="0" dirty="0">
              <a:solidFill>
                <a:schemeClr val="tx1"/>
              </a:solidFill>
              <a:latin typeface="Calibri" pitchFamily="34" charset="0"/>
            </a:endParaRPr>
          </a:p>
          <a:p>
            <a:pPr lvl="0" algn="l"/>
            <a:r>
              <a:rPr lang="en-US" sz="900" b="0" dirty="0">
                <a:solidFill>
                  <a:schemeClr val="tx1"/>
                </a:solidFill>
                <a:latin typeface="Calibri" pitchFamily="34" charset="0"/>
              </a:rPr>
              <a:t>The findings and conclusions in this report are those of the authors and do not necessarily represent the official position of the Centers for Disease Control and Prevention.</a:t>
            </a:r>
          </a:p>
        </p:txBody>
      </p:sp>
      <p:pic>
        <p:nvPicPr>
          <p:cNvPr id="8" name="Picture 7" descr=" Logos of the United States Department of Health and Human Services and Centers for Disease Control and Prevention&#10;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6515100"/>
            <a:ext cx="190500" cy="190500"/>
          </a:xfrm>
          <a:prstGeom prst="rect">
            <a:avLst/>
          </a:prstGeom>
        </p:spPr>
      </p:pic>
      <p:sp>
        <p:nvSpPr>
          <p:cNvPr id="6" name="Text Placeholder 5"/>
          <p:cNvSpPr txBox="1">
            <a:spLocks/>
          </p:cNvSpPr>
          <p:nvPr/>
        </p:nvSpPr>
        <p:spPr>
          <a:xfrm>
            <a:off x="2143125" y="6238932"/>
            <a:ext cx="5124450" cy="24490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 baseline="0">
                <a:solidFill>
                  <a:schemeClr val="bg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FFFFFF"/>
                </a:solidFill>
              </a:rPr>
              <a:t>Center for Surveillance, Epidemiology, and Laboratory Services</a:t>
            </a:r>
          </a:p>
        </p:txBody>
      </p:sp>
      <p:sp>
        <p:nvSpPr>
          <p:cNvPr id="7" name="Text Placeholder 6"/>
          <p:cNvSpPr txBox="1">
            <a:spLocks/>
          </p:cNvSpPr>
          <p:nvPr/>
        </p:nvSpPr>
        <p:spPr>
          <a:xfrm>
            <a:off x="2143125" y="6416420"/>
            <a:ext cx="3219450" cy="228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 baseline="0">
                <a:solidFill>
                  <a:schemeClr val="bg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333333"/>
                </a:solidFill>
              </a:rPr>
              <a:t>Division of Health Informatics and Surveillance</a:t>
            </a:r>
          </a:p>
        </p:txBody>
      </p:sp>
      <p:sp>
        <p:nvSpPr>
          <p:cNvPr id="2" name="Title 1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2166727214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eme2">
  <a:themeElements>
    <a:clrScheme name="CSELS">
      <a:dk1>
        <a:srgbClr val="0039A6"/>
      </a:dk1>
      <a:lt1>
        <a:srgbClr val="FFFFFF"/>
      </a:lt1>
      <a:dk2>
        <a:srgbClr val="3077FF"/>
      </a:dk2>
      <a:lt2>
        <a:srgbClr val="4B4B4B"/>
      </a:lt2>
      <a:accent1>
        <a:srgbClr val="0077B3"/>
      </a:accent1>
      <a:accent2>
        <a:srgbClr val="3E5118"/>
      </a:accent2>
      <a:accent3>
        <a:srgbClr val="F1AA48"/>
      </a:accent3>
      <a:accent4>
        <a:srgbClr val="601013"/>
      </a:accent4>
      <a:accent5>
        <a:srgbClr val="857D6D"/>
      </a:accent5>
      <a:accent6>
        <a:srgbClr val="003F82"/>
      </a:accent6>
      <a:hlink>
        <a:srgbClr val="002060"/>
      </a:hlink>
      <a:folHlink>
        <a:srgbClr val="0053F2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89345C0D-53A3-4B6E-923D-DFBE8DE6F5CE}" vid="{AEA77C15-F3A5-49FA-A74A-9D243ED75B9D}"/>
    </a:ext>
  </a:extLst>
</a:theme>
</file>

<file path=ppt/theme/theme2.xml><?xml version="1.0" encoding="utf-8"?>
<a:theme xmlns:a="http://schemas.openxmlformats.org/drawingml/2006/main" name="1_CDC_OD_PPT_light([1]">
  <a:themeElements>
    <a:clrScheme name="CSELS">
      <a:dk1>
        <a:srgbClr val="0039A6"/>
      </a:dk1>
      <a:lt1>
        <a:srgbClr val="FFFFFF"/>
      </a:lt1>
      <a:dk2>
        <a:srgbClr val="3077FF"/>
      </a:dk2>
      <a:lt2>
        <a:srgbClr val="4B4B4B"/>
      </a:lt2>
      <a:accent1>
        <a:srgbClr val="0077B3"/>
      </a:accent1>
      <a:accent2>
        <a:srgbClr val="3E5118"/>
      </a:accent2>
      <a:accent3>
        <a:srgbClr val="F1AA48"/>
      </a:accent3>
      <a:accent4>
        <a:srgbClr val="601013"/>
      </a:accent4>
      <a:accent5>
        <a:srgbClr val="857D6D"/>
      </a:accent5>
      <a:accent6>
        <a:srgbClr val="003F82"/>
      </a:accent6>
      <a:hlink>
        <a:srgbClr val="002060"/>
      </a:hlink>
      <a:folHlink>
        <a:srgbClr val="0053F2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eme3">
  <a:themeElements>
    <a:clrScheme name="CSELS">
      <a:dk1>
        <a:srgbClr val="0039A6"/>
      </a:dk1>
      <a:lt1>
        <a:srgbClr val="FFFFFF"/>
      </a:lt1>
      <a:dk2>
        <a:srgbClr val="3077FF"/>
      </a:dk2>
      <a:lt2>
        <a:srgbClr val="4B4B4B"/>
      </a:lt2>
      <a:accent1>
        <a:srgbClr val="0077B3"/>
      </a:accent1>
      <a:accent2>
        <a:srgbClr val="3E5118"/>
      </a:accent2>
      <a:accent3>
        <a:srgbClr val="F1AA48"/>
      </a:accent3>
      <a:accent4>
        <a:srgbClr val="601013"/>
      </a:accent4>
      <a:accent5>
        <a:srgbClr val="857D6D"/>
      </a:accent5>
      <a:accent6>
        <a:srgbClr val="003F82"/>
      </a:accent6>
      <a:hlink>
        <a:srgbClr val="002060"/>
      </a:hlink>
      <a:folHlink>
        <a:srgbClr val="0053F2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3" id="{38B46329-BB79-43C7-89F9-719A4830CA63}" vid="{7CBE117D-5F8E-4A59-9665-BDFDFCC7001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74</TotalTime>
  <Words>466</Words>
  <Application>Microsoft Office PowerPoint</Application>
  <PresentationFormat>On-screen Show (4:3)</PresentationFormat>
  <Paragraphs>44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Courier New</vt:lpstr>
      <vt:lpstr>Myriad Web Pro</vt:lpstr>
      <vt:lpstr>Wingdings</vt:lpstr>
      <vt:lpstr>Theme2</vt:lpstr>
      <vt:lpstr>1_CDC_OD_PPT_light([1]</vt:lpstr>
      <vt:lpstr>Theme3</vt:lpstr>
      <vt:lpstr>Extended eSHARE Webinar:   Current Plans for State Implementation of Arboviral v1.3 Case Notification  Conference Number: 800-779-9623 Participant Code: 9740330 NOTE: Adobe Connects Audio is not available.    Join the Adobe Connects meeting at: https://virtualsepd.adobeconnect.com/nmieshare/. Click “Enter as a Guest,” provide your name, and click “Enter Room.”  May 19, 2016       </vt:lpstr>
      <vt:lpstr>Update on Implementation of Arboviral v1.3  Case Notifications</vt:lpstr>
      <vt:lpstr>Low-Risk Implementation of Arboviral v1.3  Case Notifications</vt:lpstr>
      <vt:lpstr>What Should Jurisdictions Do Now?</vt:lpstr>
      <vt:lpstr>What Should Jurisdictions Do to Prepare for v1.3?</vt:lpstr>
      <vt:lpstr>Questions?  Email EDX@cdc.gov</vt:lpstr>
      <vt:lpstr>The End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NNDSS Modernization Initiative (NMI) eSHARE - Arboviral Case Notification - May 2016</dc:title>
  <dc:subject>NMI eSHARE</dc:subject>
  <dc:creator>CDC</dc:creator>
  <cp:keywords>NMI, arboviral, webinar, case notification</cp:keywords>
  <cp:lastModifiedBy>Laspina, Michael (CDC/DDPHSS/CSELS/DHIS)</cp:lastModifiedBy>
  <cp:revision>10</cp:revision>
  <dcterms:created xsi:type="dcterms:W3CDTF">2016-05-20T18:48:25Z</dcterms:created>
  <dcterms:modified xsi:type="dcterms:W3CDTF">2021-04-26T17:39:43Z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94a7b8-f06c-4dfe-bdcc-9b548fd58c31_Enabled">
    <vt:lpwstr>true</vt:lpwstr>
  </property>
  <property fmtid="{D5CDD505-2E9C-101B-9397-08002B2CF9AE}" pid="3" name="MSIP_Label_7b94a7b8-f06c-4dfe-bdcc-9b548fd58c31_SetDate">
    <vt:lpwstr>2021-04-26T17:39:43Z</vt:lpwstr>
  </property>
  <property fmtid="{D5CDD505-2E9C-101B-9397-08002B2CF9AE}" pid="4" name="MSIP_Label_7b94a7b8-f06c-4dfe-bdcc-9b548fd58c31_Method">
    <vt:lpwstr>Privileged</vt:lpwstr>
  </property>
  <property fmtid="{D5CDD505-2E9C-101B-9397-08002B2CF9AE}" pid="5" name="MSIP_Label_7b94a7b8-f06c-4dfe-bdcc-9b548fd58c31_Name">
    <vt:lpwstr>7b94a7b8-f06c-4dfe-bdcc-9b548fd58c31</vt:lpwstr>
  </property>
  <property fmtid="{D5CDD505-2E9C-101B-9397-08002B2CF9AE}" pid="6" name="MSIP_Label_7b94a7b8-f06c-4dfe-bdcc-9b548fd58c31_SiteId">
    <vt:lpwstr>9ce70869-60db-44fd-abe8-d2767077fc8f</vt:lpwstr>
  </property>
  <property fmtid="{D5CDD505-2E9C-101B-9397-08002B2CF9AE}" pid="7" name="MSIP_Label_7b94a7b8-f06c-4dfe-bdcc-9b548fd58c31_ActionId">
    <vt:lpwstr>8fd0d820-ab54-4547-8675-af5f62e8ad68</vt:lpwstr>
  </property>
  <property fmtid="{D5CDD505-2E9C-101B-9397-08002B2CF9AE}" pid="8" name="MSIP_Label_7b94a7b8-f06c-4dfe-bdcc-9b548fd58c31_ContentBits">
    <vt:lpwstr>0</vt:lpwstr>
  </property>
</Properties>
</file>