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Felt Tip Roman" panose="020B0604020202020204"/>
      <p:italic r:id="rId59"/>
    </p:embeddedFont>
    <p:embeddedFont>
      <p:font typeface="Myriad Pro" panose="020B0503030403020204" pitchFamily="34" charset="0"/>
      <p:regular r:id="rId60"/>
      <p:bold r:id="rId61"/>
      <p:italic r:id="rId62"/>
      <p:bold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9/19/2017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312623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202402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579757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72950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390326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1608757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902186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879166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69085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1570262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34692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54946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1628122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4187329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2790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3254136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72624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4204216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125568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9/19/2017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9/19/2017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9/19/2017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9/19/2017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Nebraska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7908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65732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5710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27659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38768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60352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94765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438717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5715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06967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4253613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692502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81106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270851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1040218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61089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0970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045224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434656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2804700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69066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3422069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801688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297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019336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323875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281628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894234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781878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169991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01612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84176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09904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703516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80198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553896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098291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928131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836151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8996086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NE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NE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NE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900211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7"/>
            <a:ext cx="2871425" cy="3715961"/>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49" cy="3723241"/>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7947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28601160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585469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79657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9172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818849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37712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80787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1213</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Wingdings</vt:lpstr>
      <vt:lpstr>Felt Tip Roman</vt:lpstr>
      <vt:lpstr>Myriad Pro</vt:lpstr>
      <vt:lpstr>Myriad Pro Light</vt:lpstr>
      <vt:lpstr>Arial</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141</cp:revision>
  <dcterms:created xsi:type="dcterms:W3CDTF">2012-07-25T23:11:02Z</dcterms:created>
  <dcterms:modified xsi:type="dcterms:W3CDTF">2017-09-19T14:39:16Z</dcterms:modified>
</cp:coreProperties>
</file>