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Felt Tip Roman" panose="020B0604020202020204"/>
      <p:italic r:id="rId55"/>
    </p:embeddedFont>
    <p:embeddedFont>
      <p:font typeface="Calibri" panose="020F0502020204030204" pitchFamily="34" charset="0"/>
      <p:regular r:id="rId56"/>
      <p:bold r:id="rId57"/>
      <p:italic r:id="rId58"/>
      <p:boldItalic r:id="rId59"/>
    </p:embeddedFont>
    <p:embeddedFont>
      <p:font typeface="Myriad Pro" panose="020B0503030403020204" pitchFamily="34" charset="0"/>
      <p:regular r:id="rId60"/>
      <p:bold r:id="rId61"/>
      <p:italic r:id="rId62"/>
      <p:boldItalic r:id="rId63"/>
    </p:embeddedFont>
    <p:embeddedFont>
      <p:font typeface="Myriad Pro Light" panose="020B0603030403020204" pitchFamily="34" charset="0"/>
      <p:bold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1" autoAdjust="0"/>
    <p:restoredTop sz="99661" autoAdjust="0"/>
  </p:normalViewPr>
  <p:slideViewPr>
    <p:cSldViewPr>
      <p:cViewPr varScale="1">
        <p:scale>
          <a:sx n="111" d="100"/>
          <a:sy n="111" d="100"/>
        </p:scale>
        <p:origin x="1140" y="10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3/8/2019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1248469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68625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866088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175039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1333414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2818065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181958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277186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60671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4020721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793445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3383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1051659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2701123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177678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2935412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800327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242307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4224150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3/8/2019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3/8/2019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3/8/2019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3/8/2019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3/8/2019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3/8/2019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3/8/2019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3/8/2019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hyperlink" Target="http://www.cdc.gov/niosh/topics/youth/chartpackage.html" TargetMode="Externa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hyperlink" Target="http://www.cdc.gov/niosh/topics/youth/chartpackage.html" TargetMode="Externa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Young Workers</a:t>
            </a:r>
          </a:p>
          <a:p>
            <a:r>
              <a:rPr lang="en-US" dirty="0" smtClean="0">
                <a:solidFill>
                  <a:srgbClr val="1F396A"/>
                </a:solidFill>
                <a:latin typeface="+mn-lt"/>
                <a:cs typeface="Arial" pitchFamily="34" charset="0"/>
              </a:rPr>
              <a:t>Montana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721318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343700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113844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019865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367200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040561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711998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6" name="Worksheet" r:id="rId4" imgW="7886584" imgH="4495697" progId="Excel.Sheet.8">
                  <p:embed/>
                </p:oleObj>
              </mc:Choice>
              <mc:Fallback>
                <p:oleObj name="Worksheet" r:id="rId4" imgW="7886584" imgH="4495697" progId="Excel.Sheet.8">
                  <p:embed/>
                  <p:pic>
                    <p:nvPicPr>
                      <p:cNvPr id="19458" name="Chart 8"/>
                      <p:cNvPicPr>
                        <a:picLocks noChangeArrowheads="1"/>
                      </p:cNvPicPr>
                      <p:nvPr/>
                    </p:nvPicPr>
                    <p:blipFill>
                      <a:blip r:embed="rId5"/>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90779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100" name="Worksheet" r:id="rId4" imgW="7886584" imgH="4495697" progId="Excel.Sheet.8">
                  <p:embed/>
                </p:oleObj>
              </mc:Choice>
              <mc:Fallback>
                <p:oleObj name="Worksheet" r:id="rId4" imgW="7886584" imgH="4495697" progId="Excel.Sheet.8">
                  <p:embed/>
                  <p:pic>
                    <p:nvPicPr>
                      <p:cNvPr id="20482" name="Chart 8"/>
                      <p:cNvPicPr>
                        <a:picLocks noChangeArrowheads="1"/>
                      </p:cNvPicPr>
                      <p:nvPr/>
                    </p:nvPicPr>
                    <p:blipFill>
                      <a:blip r:embed="rId5"/>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596318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050172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2199758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15161299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710641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699437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17346133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342075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105338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29140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240427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15240284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167054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21686237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29585890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04040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464446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024461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303158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102375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315830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774649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599927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11724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588577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78599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267583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4362162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389916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612511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493054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37808483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extLst>
                    <a:ext uri="{9D8B030D-6E8A-4147-A177-3AD203B41FA5}">
                      <a16:colId xmlns:a16="http://schemas.microsoft.com/office/drawing/2014/main" val="20000"/>
                    </a:ext>
                  </a:extLst>
                </a:gridCol>
                <a:gridCol w="1734013">
                  <a:extLst>
                    <a:ext uri="{9D8B030D-6E8A-4147-A177-3AD203B41FA5}">
                      <a16:colId xmlns:a16="http://schemas.microsoft.com/office/drawing/2014/main" val="20001"/>
                    </a:ext>
                  </a:extLst>
                </a:gridCol>
                <a:gridCol w="1655195">
                  <a:extLst>
                    <a:ext uri="{9D8B030D-6E8A-4147-A177-3AD203B41FA5}">
                      <a16:colId xmlns:a16="http://schemas.microsoft.com/office/drawing/2014/main" val="20002"/>
                    </a:ext>
                  </a:extLst>
                </a:gridCol>
                <a:gridCol w="1505413">
                  <a:extLst>
                    <a:ext uri="{9D8B030D-6E8A-4147-A177-3AD203B41FA5}">
                      <a16:colId xmlns:a16="http://schemas.microsoft.com/office/drawing/2014/main" val="20003"/>
                    </a:ext>
                  </a:extLst>
                </a:gridCol>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1"/>
                  </a:ext>
                </a:extLst>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2"/>
                  </a:ext>
                </a:extLst>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3"/>
                  </a:ext>
                </a:extLst>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4"/>
                  </a:ext>
                </a:extLst>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5"/>
                  </a:ext>
                </a:extLst>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04781"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MT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2981198" y="3089267"/>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MT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895570" y="3089268"/>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MT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096112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7"/>
            <a:ext cx="2871424" cy="3715960"/>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7"/>
            <a:ext cx="2877048" cy="3723239"/>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802648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12524987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745443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692703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8995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25413812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250045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367866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1212</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Arial</vt:lpstr>
      <vt:lpstr>Felt Tip Roman</vt:lpstr>
      <vt:lpstr>Calibri</vt:lpstr>
      <vt:lpstr>Myriad Pro</vt:lpstr>
      <vt:lpstr>Myriad Pro Light</vt:lpstr>
      <vt:lpstr>Wingdings</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(CDC/NIOSH/EID/TREB)</cp:lastModifiedBy>
  <cp:revision>144</cp:revision>
  <dcterms:created xsi:type="dcterms:W3CDTF">2012-07-25T23:11:02Z</dcterms:created>
  <dcterms:modified xsi:type="dcterms:W3CDTF">2019-03-08T18:26:31Z</dcterms:modified>
</cp:coreProperties>
</file>