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317"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Felt Tip Roman" panose="020B0604020202020204"/>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9661" autoAdjust="0"/>
  </p:normalViewPr>
  <p:slideViewPr>
    <p:cSldViewPr>
      <p:cViewPr>
        <p:scale>
          <a:sx n="125" d="100"/>
          <a:sy n="125" d="100"/>
        </p:scale>
        <p:origin x="-72" y="-72"/>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11/21/2014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11/21/2014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11/21/2014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11/21/2014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11/21/2014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Kansas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44"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68"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1537482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810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37183"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KS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3052406" y="3078272"/>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KS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962332" y="3081766"/>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KS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dirty="0" smtClean="0">
                <a:solidFill>
                  <a:schemeClr val="tx2">
                    <a:lumMod val="40000"/>
                    <a:lumOff val="60000"/>
                  </a:schemeClr>
                </a:solidFill>
                <a:latin typeface="+mj-lt"/>
              </a:rPr>
              <a:t>State</a:t>
            </a:r>
            <a:r>
              <a:rPr lang="en-US" sz="2800" i="1" dirty="0" smtClean="0">
                <a:solidFill>
                  <a:schemeClr val="tx2">
                    <a:lumMod val="40000"/>
                    <a:lumOff val="60000"/>
                  </a:schemeClr>
                </a:solidFill>
                <a:latin typeface="+mj-lt"/>
              </a:rPr>
              <a:t> 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7" cy="3715965"/>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52" cy="3723243"/>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1155</TotalTime>
  <Words>2219</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Wingdings</vt:lpstr>
      <vt:lpstr>Myriad Pro</vt:lpstr>
      <vt:lpstr>Calibri</vt:lpstr>
      <vt:lpstr>Myriad Pro Light</vt:lpstr>
      <vt:lpstr>Felt Tip Roman</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134</cp:revision>
  <dcterms:created xsi:type="dcterms:W3CDTF">2012-07-25T23:11:02Z</dcterms:created>
  <dcterms:modified xsi:type="dcterms:W3CDTF">2014-11-21T14:48:18Z</dcterms:modified>
</cp:coreProperties>
</file>