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3" r:id="rId9"/>
    <p:sldId id="292" r:id="rId10"/>
    <p:sldId id="288" r:id="rId11"/>
    <p:sldId id="262" r:id="rId12"/>
    <p:sldId id="289" r:id="rId13"/>
    <p:sldId id="296" r:id="rId14"/>
    <p:sldId id="267" r:id="rId15"/>
    <p:sldId id="273" r:id="rId16"/>
    <p:sldId id="270" r:id="rId17"/>
    <p:sldId id="294" r:id="rId18"/>
    <p:sldId id="283" r:id="rId19"/>
    <p:sldId id="284"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Drinking Water" id="{7A23A243-1719-0540-9E24-47B30A0AA9C6}">
          <p14:sldIdLst>
            <p14:sldId id="259"/>
            <p14:sldId id="286"/>
            <p14:sldId id="293"/>
            <p14:sldId id="292"/>
            <p14:sldId id="288"/>
          </p14:sldIdLst>
        </p14:section>
        <p14:section name="From the Expert" id="{CABA4EBC-FC3A-BB4E-A302-A63641358471}">
          <p14:sldIdLst>
            <p14:sldId id="262"/>
            <p14:sldId id="289"/>
          </p14:sldIdLst>
        </p14:section>
        <p14:section name="Call to Action" id="{35039F30-5847-254B-AC21-A2D9D0AF2451}">
          <p14:sldIdLst>
            <p14:sldId id="296"/>
          </p14:sldIdLst>
        </p14:section>
        <p14:section name="Activity" id="{758EAFB7-1EC7-8B4E-89F3-4D64B35E1390}">
          <p14:sldIdLst>
            <p14:sldId id="267"/>
            <p14:sldId id="273"/>
            <p14:sldId id="270"/>
            <p14:sldId id="294"/>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4"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A59C5-70C6-44B6-BCE8-93106FA6622D}" v="30" dt="2021-12-22T15:53:49.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snapToObjects="1">
      <p:cViewPr varScale="1">
        <p:scale>
          <a:sx n="78" d="100"/>
          <a:sy n="78" d="100"/>
        </p:scale>
        <p:origin x="120" y="7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013CDCE1-1B02-4093-B1F2-EDA2CBFDF041}"/>
    <pc:docChg chg="modSld">
      <pc:chgData name="McHardy, Alicia (CDC/OD/OADC) (CTR)" userId="570df698-c921-498a-a3da-44422fcc5090" providerId="ADAL" clId="{013CDCE1-1B02-4093-B1F2-EDA2CBFDF041}" dt="2021-08-06T15:01:30.418" v="0" actId="20577"/>
      <pc:docMkLst>
        <pc:docMk/>
      </pc:docMkLst>
      <pc:sldChg chg="modNotesTx">
        <pc:chgData name="McHardy, Alicia (CDC/OD/OADC) (CTR)" userId="570df698-c921-498a-a3da-44422fcc5090" providerId="ADAL" clId="{013CDCE1-1B02-4093-B1F2-EDA2CBFDF041}" dt="2021-08-06T15:01:30.418" v="0" actId="20577"/>
        <pc:sldMkLst>
          <pc:docMk/>
          <pc:sldMk cId="1211825635" sldId="283"/>
        </pc:sldMkLst>
      </pc:sldChg>
    </pc:docChg>
  </pc:docChgLst>
  <pc:docChgLst>
    <pc:chgData name="McHardy, Alicia (CDC/OD/OADC) (CTR)" userId="570df698-c921-498a-a3da-44422fcc5090" providerId="ADAL" clId="{D9B535FB-0F7E-4269-9B01-98BB5070D7C6}"/>
    <pc:docChg chg="undo custSel delSld modSld modSection">
      <pc:chgData name="McHardy, Alicia (CDC/OD/OADC) (CTR)" userId="570df698-c921-498a-a3da-44422fcc5090" providerId="ADAL" clId="{D9B535FB-0F7E-4269-9B01-98BB5070D7C6}" dt="2021-08-06T18:05:46.106" v="183"/>
      <pc:docMkLst>
        <pc:docMk/>
      </pc:docMkLst>
      <pc:sldChg chg="modSp mod modNotesTx">
        <pc:chgData name="McHardy, Alicia (CDC/OD/OADC) (CTR)" userId="570df698-c921-498a-a3da-44422fcc5090" providerId="ADAL" clId="{D9B535FB-0F7E-4269-9B01-98BB5070D7C6}" dt="2021-08-06T18:05:46.106" v="183"/>
        <pc:sldMkLst>
          <pc:docMk/>
          <pc:sldMk cId="555697965" sldId="256"/>
        </pc:sldMkLst>
        <pc:spChg chg="mod">
          <ac:chgData name="McHardy, Alicia (CDC/OD/OADC) (CTR)" userId="570df698-c921-498a-a3da-44422fcc5090" providerId="ADAL" clId="{D9B535FB-0F7E-4269-9B01-98BB5070D7C6}" dt="2021-08-06T18:05:33.714" v="179" actId="20577"/>
          <ac:spMkLst>
            <pc:docMk/>
            <pc:sldMk cId="555697965" sldId="256"/>
            <ac:spMk id="9" creationId="{219E6960-E9EC-4362-BD41-DB7F70EF7260}"/>
          </ac:spMkLst>
        </pc:spChg>
        <pc:picChg chg="mod">
          <ac:chgData name="McHardy, Alicia (CDC/OD/OADC) (CTR)" userId="570df698-c921-498a-a3da-44422fcc5090" providerId="ADAL" clId="{D9B535FB-0F7E-4269-9B01-98BB5070D7C6}" dt="2021-08-06T18:05:46.106" v="183"/>
          <ac:picMkLst>
            <pc:docMk/>
            <pc:sldMk cId="555697965" sldId="256"/>
            <ac:picMk id="11" creationId="{57E49BB8-929D-2340-9D25-455EFF56D866}"/>
          </ac:picMkLst>
        </pc:picChg>
      </pc:sldChg>
      <pc:sldChg chg="modAnim">
        <pc:chgData name="McHardy, Alicia (CDC/OD/OADC) (CTR)" userId="570df698-c921-498a-a3da-44422fcc5090" providerId="ADAL" clId="{D9B535FB-0F7E-4269-9B01-98BB5070D7C6}" dt="2021-08-06T17:26:37.697" v="165"/>
        <pc:sldMkLst>
          <pc:docMk/>
          <pc:sldMk cId="1328369380" sldId="270"/>
        </pc:sldMkLst>
      </pc:sldChg>
      <pc:sldChg chg="del">
        <pc:chgData name="McHardy, Alicia (CDC/OD/OADC) (CTR)" userId="570df698-c921-498a-a3da-44422fcc5090" providerId="ADAL" clId="{D9B535FB-0F7E-4269-9B01-98BB5070D7C6}" dt="2021-08-06T17:25:18.193" v="161" actId="47"/>
        <pc:sldMkLst>
          <pc:docMk/>
          <pc:sldMk cId="814253483" sldId="272"/>
        </pc:sldMkLst>
      </pc:sldChg>
      <pc:sldChg chg="modAnim">
        <pc:chgData name="McHardy, Alicia (CDC/OD/OADC) (CTR)" userId="570df698-c921-498a-a3da-44422fcc5090" providerId="ADAL" clId="{D9B535FB-0F7E-4269-9B01-98BB5070D7C6}" dt="2021-08-06T17:27:19.622" v="172"/>
        <pc:sldMkLst>
          <pc:docMk/>
          <pc:sldMk cId="1211825635" sldId="283"/>
        </pc:sldMkLst>
      </pc:sldChg>
      <pc:sldChg chg="modAnim">
        <pc:chgData name="McHardy, Alicia (CDC/OD/OADC) (CTR)" userId="570df698-c921-498a-a3da-44422fcc5090" providerId="ADAL" clId="{D9B535FB-0F7E-4269-9B01-98BB5070D7C6}" dt="2021-08-06T17:27:01.997" v="169"/>
        <pc:sldMkLst>
          <pc:docMk/>
          <pc:sldMk cId="3848172859" sldId="294"/>
        </pc:sldMkLst>
      </pc:sldChg>
      <pc:sldChg chg="modSp mod modAnim modNotesTx">
        <pc:chgData name="McHardy, Alicia (CDC/OD/OADC) (CTR)" userId="570df698-c921-498a-a3da-44422fcc5090" providerId="ADAL" clId="{D9B535FB-0F7E-4269-9B01-98BB5070D7C6}" dt="2021-08-06T17:30:18.113" v="178" actId="20577"/>
        <pc:sldMkLst>
          <pc:docMk/>
          <pc:sldMk cId="2990283783" sldId="298"/>
        </pc:sldMkLst>
        <pc:spChg chg="mod">
          <ac:chgData name="McHardy, Alicia (CDC/OD/OADC) (CTR)" userId="570df698-c921-498a-a3da-44422fcc5090" providerId="ADAL" clId="{D9B535FB-0F7E-4269-9B01-98BB5070D7C6}" dt="2021-08-06T17:23:38.061" v="158" actId="465"/>
          <ac:spMkLst>
            <pc:docMk/>
            <pc:sldMk cId="2990283783" sldId="298"/>
            <ac:spMk id="19" creationId="{3835F77E-0DEA-4300-BD58-C385128996E1}"/>
          </ac:spMkLst>
        </pc:spChg>
        <pc:spChg chg="mod">
          <ac:chgData name="McHardy, Alicia (CDC/OD/OADC) (CTR)" userId="570df698-c921-498a-a3da-44422fcc5090" providerId="ADAL" clId="{D9B535FB-0F7E-4269-9B01-98BB5070D7C6}" dt="2021-08-06T17:23:38.061" v="158" actId="465"/>
          <ac:spMkLst>
            <pc:docMk/>
            <pc:sldMk cId="2990283783" sldId="298"/>
            <ac:spMk id="20" creationId="{16E36717-B1A4-49E1-81AD-39E17E573C23}"/>
          </ac:spMkLst>
        </pc:spChg>
        <pc:spChg chg="mod">
          <ac:chgData name="McHardy, Alicia (CDC/OD/OADC) (CTR)" userId="570df698-c921-498a-a3da-44422fcc5090" providerId="ADAL" clId="{D9B535FB-0F7E-4269-9B01-98BB5070D7C6}" dt="2021-08-06T17:23:38.061" v="158" actId="465"/>
          <ac:spMkLst>
            <pc:docMk/>
            <pc:sldMk cId="2990283783" sldId="298"/>
            <ac:spMk id="21" creationId="{FA16F00F-EBC6-4BA5-B862-E57BC279AB6D}"/>
          </ac:spMkLst>
        </pc:spChg>
        <pc:spChg chg="mod">
          <ac:chgData name="McHardy, Alicia (CDC/OD/OADC) (CTR)" userId="570df698-c921-498a-a3da-44422fcc5090" providerId="ADAL" clId="{D9B535FB-0F7E-4269-9B01-98BB5070D7C6}" dt="2021-08-06T17:23:38.061" v="158" actId="465"/>
          <ac:spMkLst>
            <pc:docMk/>
            <pc:sldMk cId="2990283783" sldId="298"/>
            <ac:spMk id="22" creationId="{7563359F-5C54-43D3-9BDB-B4901B2D8E75}"/>
          </ac:spMkLst>
        </pc:spChg>
        <pc:spChg chg="mod">
          <ac:chgData name="McHardy, Alicia (CDC/OD/OADC) (CTR)" userId="570df698-c921-498a-a3da-44422fcc5090" providerId="ADAL" clId="{D9B535FB-0F7E-4269-9B01-98BB5070D7C6}" dt="2021-08-06T17:18:48.413" v="27" actId="20577"/>
          <ac:spMkLst>
            <pc:docMk/>
            <pc:sldMk cId="2990283783" sldId="298"/>
            <ac:spMk id="23" creationId="{05B8F8A8-BC47-4646-998B-13ED7BFDEBFB}"/>
          </ac:spMkLst>
        </pc:spChg>
        <pc:spChg chg="mod">
          <ac:chgData name="McHardy, Alicia (CDC/OD/OADC) (CTR)" userId="570df698-c921-498a-a3da-44422fcc5090" providerId="ADAL" clId="{D9B535FB-0F7E-4269-9B01-98BB5070D7C6}" dt="2021-08-06T17:23:38.061" v="158" actId="465"/>
          <ac:spMkLst>
            <pc:docMk/>
            <pc:sldMk cId="2990283783" sldId="298"/>
            <ac:spMk id="24" creationId="{A3CFAB8F-15ED-4FD5-98C7-75EA0847AEF7}"/>
          </ac:spMkLst>
        </pc:spChg>
        <pc:spChg chg="mod">
          <ac:chgData name="McHardy, Alicia (CDC/OD/OADC) (CTR)" userId="570df698-c921-498a-a3da-44422fcc5090" providerId="ADAL" clId="{D9B535FB-0F7E-4269-9B01-98BB5070D7C6}" dt="2021-08-06T17:23:38.061" v="158" actId="465"/>
          <ac:spMkLst>
            <pc:docMk/>
            <pc:sldMk cId="2990283783" sldId="298"/>
            <ac:spMk id="25" creationId="{CBB6684D-E9BA-454C-9D73-0BE9AAB0946F}"/>
          </ac:spMkLst>
        </pc:spChg>
        <pc:spChg chg="mod">
          <ac:chgData name="McHardy, Alicia (CDC/OD/OADC) (CTR)" userId="570df698-c921-498a-a3da-44422fcc5090" providerId="ADAL" clId="{D9B535FB-0F7E-4269-9B01-98BB5070D7C6}" dt="2021-08-06T17:30:18.113" v="178" actId="20577"/>
          <ac:spMkLst>
            <pc:docMk/>
            <pc:sldMk cId="2990283783" sldId="298"/>
            <ac:spMk id="27" creationId="{55A18B20-A44F-4D9C-A413-CFEC15837E81}"/>
          </ac:spMkLst>
        </pc:spChg>
        <pc:graphicFrameChg chg="mod modGraphic">
          <ac:chgData name="McHardy, Alicia (CDC/OD/OADC) (CTR)" userId="570df698-c921-498a-a3da-44422fcc5090" providerId="ADAL" clId="{D9B535FB-0F7E-4269-9B01-98BB5070D7C6}" dt="2021-08-06T17:22:23.889" v="107" actId="2062"/>
          <ac:graphicFrameMkLst>
            <pc:docMk/>
            <pc:sldMk cId="2990283783" sldId="298"/>
            <ac:graphicFrameMk id="18" creationId="{4BA91AB8-7EEC-4D47-A2E0-D265BAEC3CF5}"/>
          </ac:graphicFrameMkLst>
        </pc:graphicFrameChg>
      </pc:sldChg>
    </pc:docChg>
  </pc:docChgLst>
  <pc:docChgLst>
    <pc:chgData name="McHardy, Alicia (CDC/OD/OADC) (CTR)" userId="570df698-c921-498a-a3da-44422fcc5090" providerId="ADAL" clId="{E23A59C5-70C6-44B6-BCE8-93106FA6622D}"/>
    <pc:docChg chg="modSld">
      <pc:chgData name="McHardy, Alicia (CDC/OD/OADC) (CTR)" userId="570df698-c921-498a-a3da-44422fcc5090" providerId="ADAL" clId="{E23A59C5-70C6-44B6-BCE8-93106FA6622D}" dt="2021-12-22T16:05:16.278" v="500" actId="13244"/>
      <pc:docMkLst>
        <pc:docMk/>
      </pc:docMkLst>
      <pc:sldChg chg="modSp mod">
        <pc:chgData name="McHardy, Alicia (CDC/OD/OADC) (CTR)" userId="570df698-c921-498a-a3da-44422fcc5090" providerId="ADAL" clId="{E23A59C5-70C6-44B6-BCE8-93106FA6622D}" dt="2021-12-22T15:53:34.491" v="140" actId="962"/>
        <pc:sldMkLst>
          <pc:docMk/>
          <pc:sldMk cId="555697965" sldId="256"/>
        </pc:sldMkLst>
        <pc:spChg chg="mod">
          <ac:chgData name="McHardy, Alicia (CDC/OD/OADC) (CTR)" userId="570df698-c921-498a-a3da-44422fcc5090" providerId="ADAL" clId="{E23A59C5-70C6-44B6-BCE8-93106FA6622D}" dt="2021-12-22T13:52:38.234" v="1" actId="962"/>
          <ac:spMkLst>
            <pc:docMk/>
            <pc:sldMk cId="555697965" sldId="256"/>
            <ac:spMk id="9" creationId="{219E6960-E9EC-4362-BD41-DB7F70EF7260}"/>
          </ac:spMkLst>
        </pc:spChg>
        <pc:picChg chg="mod">
          <ac:chgData name="McHardy, Alicia (CDC/OD/OADC) (CTR)" userId="570df698-c921-498a-a3da-44422fcc5090" providerId="ADAL" clId="{E23A59C5-70C6-44B6-BCE8-93106FA6622D}" dt="2021-12-22T14:15:41.987" v="28" actId="962"/>
          <ac:picMkLst>
            <pc:docMk/>
            <pc:sldMk cId="555697965" sldId="256"/>
            <ac:picMk id="6" creationId="{83B477C5-E0CD-F042-9909-7E096F150D8C}"/>
          </ac:picMkLst>
        </pc:picChg>
        <pc:picChg chg="mod">
          <ac:chgData name="McHardy, Alicia (CDC/OD/OADC) (CTR)" userId="570df698-c921-498a-a3da-44422fcc5090" providerId="ADAL" clId="{E23A59C5-70C6-44B6-BCE8-93106FA6622D}" dt="2021-12-22T14:15:41.987" v="28" actId="962"/>
          <ac:picMkLst>
            <pc:docMk/>
            <pc:sldMk cId="555697965" sldId="256"/>
            <ac:picMk id="7" creationId="{BEC550AF-0652-B14D-A41F-AC056501AF3E}"/>
          </ac:picMkLst>
        </pc:picChg>
        <pc:picChg chg="mod">
          <ac:chgData name="McHardy, Alicia (CDC/OD/OADC) (CTR)" userId="570df698-c921-498a-a3da-44422fcc5090" providerId="ADAL" clId="{E23A59C5-70C6-44B6-BCE8-93106FA6622D}" dt="2021-12-22T13:52:35.282" v="0" actId="962"/>
          <ac:picMkLst>
            <pc:docMk/>
            <pc:sldMk cId="555697965" sldId="256"/>
            <ac:picMk id="8" creationId="{7C5A8517-DFB6-4442-BA99-7A82422DCE66}"/>
          </ac:picMkLst>
        </pc:picChg>
        <pc:picChg chg="mod">
          <ac:chgData name="McHardy, Alicia (CDC/OD/OADC) (CTR)" userId="570df698-c921-498a-a3da-44422fcc5090" providerId="ADAL" clId="{E23A59C5-70C6-44B6-BCE8-93106FA6622D}" dt="2021-12-22T15:53:34.491" v="140" actId="962"/>
          <ac:picMkLst>
            <pc:docMk/>
            <pc:sldMk cId="555697965" sldId="256"/>
            <ac:picMk id="11" creationId="{57E49BB8-929D-2340-9D25-455EFF56D866}"/>
          </ac:picMkLst>
        </pc:picChg>
      </pc:sldChg>
      <pc:sldChg chg="modSp mod">
        <pc:chgData name="McHardy, Alicia (CDC/OD/OADC) (CTR)" userId="570df698-c921-498a-a3da-44422fcc5090" providerId="ADAL" clId="{E23A59C5-70C6-44B6-BCE8-93106FA6622D}" dt="2021-12-22T14:15:47.884" v="30" actId="962"/>
        <pc:sldMkLst>
          <pc:docMk/>
          <pc:sldMk cId="2238371641" sldId="259"/>
        </pc:sldMkLst>
        <pc:picChg chg="mod">
          <ac:chgData name="McHardy, Alicia (CDC/OD/OADC) (CTR)" userId="570df698-c921-498a-a3da-44422fcc5090" providerId="ADAL" clId="{E23A59C5-70C6-44B6-BCE8-93106FA6622D}" dt="2021-12-22T14:15:47.884" v="30" actId="962"/>
          <ac:picMkLst>
            <pc:docMk/>
            <pc:sldMk cId="2238371641" sldId="259"/>
            <ac:picMk id="16" creationId="{79545CF3-DE89-A24E-9744-DA4A9F2D6E93}"/>
          </ac:picMkLst>
        </pc:picChg>
        <pc:picChg chg="mod">
          <ac:chgData name="McHardy, Alicia (CDC/OD/OADC) (CTR)" userId="570df698-c921-498a-a3da-44422fcc5090" providerId="ADAL" clId="{E23A59C5-70C6-44B6-BCE8-93106FA6622D}" dt="2021-12-22T14:15:47.884" v="30" actId="962"/>
          <ac:picMkLst>
            <pc:docMk/>
            <pc:sldMk cId="2238371641" sldId="259"/>
            <ac:picMk id="17" creationId="{1C5132D5-1B36-9546-A9B1-CB0BA430C4A1}"/>
          </ac:picMkLst>
        </pc:picChg>
      </pc:sldChg>
      <pc:sldChg chg="modSp mod">
        <pc:chgData name="McHardy, Alicia (CDC/OD/OADC) (CTR)" userId="570df698-c921-498a-a3da-44422fcc5090" providerId="ADAL" clId="{E23A59C5-70C6-44B6-BCE8-93106FA6622D}" dt="2021-12-22T14:16:05.643" v="35" actId="962"/>
        <pc:sldMkLst>
          <pc:docMk/>
          <pc:sldMk cId="1947047174" sldId="262"/>
        </pc:sldMkLst>
        <pc:picChg chg="mod">
          <ac:chgData name="McHardy, Alicia (CDC/OD/OADC) (CTR)" userId="570df698-c921-498a-a3da-44422fcc5090" providerId="ADAL" clId="{E23A59C5-70C6-44B6-BCE8-93106FA6622D}" dt="2021-12-22T14:16:05.643" v="35" actId="962"/>
          <ac:picMkLst>
            <pc:docMk/>
            <pc:sldMk cId="1947047174" sldId="262"/>
            <ac:picMk id="7" creationId="{C9CF23AF-1930-AC4B-9709-7305AF4D8668}"/>
          </ac:picMkLst>
        </pc:picChg>
        <pc:picChg chg="mod">
          <ac:chgData name="McHardy, Alicia (CDC/OD/OADC) (CTR)" userId="570df698-c921-498a-a3da-44422fcc5090" providerId="ADAL" clId="{E23A59C5-70C6-44B6-BCE8-93106FA6622D}" dt="2021-12-22T14:16:05.643" v="35" actId="962"/>
          <ac:picMkLst>
            <pc:docMk/>
            <pc:sldMk cId="1947047174" sldId="262"/>
            <ac:picMk id="8" creationId="{B1630A0B-8058-4747-B596-808E62C67BAB}"/>
          </ac:picMkLst>
        </pc:picChg>
      </pc:sldChg>
      <pc:sldChg chg="modSp mod">
        <pc:chgData name="McHardy, Alicia (CDC/OD/OADC) (CTR)" userId="570df698-c921-498a-a3da-44422fcc5090" providerId="ADAL" clId="{E23A59C5-70C6-44B6-BCE8-93106FA6622D}" dt="2021-12-22T14:16:16.963" v="39" actId="962"/>
        <pc:sldMkLst>
          <pc:docMk/>
          <pc:sldMk cId="1117150434" sldId="267"/>
        </pc:sldMkLst>
        <pc:graphicFrameChg chg="mod">
          <ac:chgData name="McHardy, Alicia (CDC/OD/OADC) (CTR)" userId="570df698-c921-498a-a3da-44422fcc5090" providerId="ADAL" clId="{E23A59C5-70C6-44B6-BCE8-93106FA6622D}" dt="2021-12-22T13:52:42.107" v="2" actId="962"/>
          <ac:graphicFrameMkLst>
            <pc:docMk/>
            <pc:sldMk cId="1117150434" sldId="267"/>
            <ac:graphicFrameMk id="16" creationId="{C5045D39-6E3E-490D-8076-6F4F48E236BE}"/>
          </ac:graphicFrameMkLst>
        </pc:graphicFrameChg>
        <pc:picChg chg="mod">
          <ac:chgData name="McHardy, Alicia (CDC/OD/OADC) (CTR)" userId="570df698-c921-498a-a3da-44422fcc5090" providerId="ADAL" clId="{E23A59C5-70C6-44B6-BCE8-93106FA6622D}" dt="2021-12-22T14:16:16.963" v="39" actId="962"/>
          <ac:picMkLst>
            <pc:docMk/>
            <pc:sldMk cId="1117150434" sldId="267"/>
            <ac:picMk id="6" creationId="{6521688C-DA78-EB47-9FE5-73CD085E53DC}"/>
          </ac:picMkLst>
        </pc:picChg>
        <pc:picChg chg="mod">
          <ac:chgData name="McHardy, Alicia (CDC/OD/OADC) (CTR)" userId="570df698-c921-498a-a3da-44422fcc5090" providerId="ADAL" clId="{E23A59C5-70C6-44B6-BCE8-93106FA6622D}" dt="2021-12-22T14:16:16.963" v="39" actId="962"/>
          <ac:picMkLst>
            <pc:docMk/>
            <pc:sldMk cId="1117150434" sldId="267"/>
            <ac:picMk id="7" creationId="{D9D4B711-3A30-CA45-BBA5-87D540C7FADC}"/>
          </ac:picMkLst>
        </pc:picChg>
      </pc:sldChg>
      <pc:sldChg chg="modSp mod">
        <pc:chgData name="McHardy, Alicia (CDC/OD/OADC) (CTR)" userId="570df698-c921-498a-a3da-44422fcc5090" providerId="ADAL" clId="{E23A59C5-70C6-44B6-BCE8-93106FA6622D}" dt="2021-12-22T15:56:54.518" v="487" actId="13244"/>
        <pc:sldMkLst>
          <pc:docMk/>
          <pc:sldMk cId="1328369380" sldId="270"/>
        </pc:sldMkLst>
        <pc:spChg chg="ord">
          <ac:chgData name="McHardy, Alicia (CDC/OD/OADC) (CTR)" userId="570df698-c921-498a-a3da-44422fcc5090" providerId="ADAL" clId="{E23A59C5-70C6-44B6-BCE8-93106FA6622D}" dt="2021-12-22T15:56:46.765" v="483" actId="13244"/>
          <ac:spMkLst>
            <pc:docMk/>
            <pc:sldMk cId="1328369380" sldId="270"/>
            <ac:spMk id="2" creationId="{09A6D056-3213-484D-9449-40AD61B99B61}"/>
          </ac:spMkLst>
        </pc:spChg>
        <pc:spChg chg="ord">
          <ac:chgData name="McHardy, Alicia (CDC/OD/OADC) (CTR)" userId="570df698-c921-498a-a3da-44422fcc5090" providerId="ADAL" clId="{E23A59C5-70C6-44B6-BCE8-93106FA6622D}" dt="2021-12-22T15:56:49.957" v="484" actId="13244"/>
          <ac:spMkLst>
            <pc:docMk/>
            <pc:sldMk cId="1328369380" sldId="270"/>
            <ac:spMk id="3" creationId="{286DDCB7-64A0-784B-AA52-6D143200902F}"/>
          </ac:spMkLst>
        </pc:spChg>
        <pc:spChg chg="ord">
          <ac:chgData name="McHardy, Alicia (CDC/OD/OADC) (CTR)" userId="570df698-c921-498a-a3da-44422fcc5090" providerId="ADAL" clId="{E23A59C5-70C6-44B6-BCE8-93106FA6622D}" dt="2021-12-22T15:56:51.853" v="485" actId="13244"/>
          <ac:spMkLst>
            <pc:docMk/>
            <pc:sldMk cId="1328369380" sldId="270"/>
            <ac:spMk id="17" creationId="{0079F375-E86C-F34A-8667-DEBDFA91DB3C}"/>
          </ac:spMkLst>
        </pc:spChg>
        <pc:picChg chg="mod ord">
          <ac:chgData name="McHardy, Alicia (CDC/OD/OADC) (CTR)" userId="570df698-c921-498a-a3da-44422fcc5090" providerId="ADAL" clId="{E23A59C5-70C6-44B6-BCE8-93106FA6622D}" dt="2021-12-22T15:56:54.518" v="487" actId="13244"/>
          <ac:picMkLst>
            <pc:docMk/>
            <pc:sldMk cId="1328369380" sldId="270"/>
            <ac:picMk id="5" creationId="{44B970BD-35CC-4B2F-83A9-7E9266735656}"/>
          </ac:picMkLst>
        </pc:picChg>
        <pc:picChg chg="mod ord">
          <ac:chgData name="McHardy, Alicia (CDC/OD/OADC) (CTR)" userId="570df698-c921-498a-a3da-44422fcc5090" providerId="ADAL" clId="{E23A59C5-70C6-44B6-BCE8-93106FA6622D}" dt="2021-12-22T15:56:53.109" v="486" actId="13244"/>
          <ac:picMkLst>
            <pc:docMk/>
            <pc:sldMk cId="1328369380" sldId="270"/>
            <ac:picMk id="7" creationId="{3DE1073D-5863-4F63-AD91-17A4A15DD411}"/>
          </ac:picMkLst>
        </pc:picChg>
        <pc:picChg chg="mod">
          <ac:chgData name="McHardy, Alicia (CDC/OD/OADC) (CTR)" userId="570df698-c921-498a-a3da-44422fcc5090" providerId="ADAL" clId="{E23A59C5-70C6-44B6-BCE8-93106FA6622D}" dt="2021-12-22T14:16:23.667" v="41" actId="962"/>
          <ac:picMkLst>
            <pc:docMk/>
            <pc:sldMk cId="1328369380" sldId="270"/>
            <ac:picMk id="11" creationId="{4C7A54CF-2509-7C44-99DB-B30145B2435D}"/>
          </ac:picMkLst>
        </pc:picChg>
        <pc:picChg chg="mod">
          <ac:chgData name="McHardy, Alicia (CDC/OD/OADC) (CTR)" userId="570df698-c921-498a-a3da-44422fcc5090" providerId="ADAL" clId="{E23A59C5-70C6-44B6-BCE8-93106FA6622D}" dt="2021-12-22T14:16:23.667" v="41" actId="962"/>
          <ac:picMkLst>
            <pc:docMk/>
            <pc:sldMk cId="1328369380" sldId="270"/>
            <ac:picMk id="21" creationId="{332FFCB4-579A-1243-B5BD-5E296CD6B7B4}"/>
          </ac:picMkLst>
        </pc:picChg>
      </pc:sldChg>
      <pc:sldChg chg="modSp mod">
        <pc:chgData name="McHardy, Alicia (CDC/OD/OADC) (CTR)" userId="570df698-c921-498a-a3da-44422fcc5090" providerId="ADAL" clId="{E23A59C5-70C6-44B6-BCE8-93106FA6622D}" dt="2021-12-22T15:56:33.877" v="482" actId="14100"/>
        <pc:sldMkLst>
          <pc:docMk/>
          <pc:sldMk cId="1882004686" sldId="273"/>
        </pc:sldMkLst>
        <pc:spChg chg="ord">
          <ac:chgData name="McHardy, Alicia (CDC/OD/OADC) (CTR)" userId="570df698-c921-498a-a3da-44422fcc5090" providerId="ADAL" clId="{E23A59C5-70C6-44B6-BCE8-93106FA6622D}" dt="2021-12-22T15:56:27.885" v="479" actId="13244"/>
          <ac:spMkLst>
            <pc:docMk/>
            <pc:sldMk cId="1882004686" sldId="273"/>
            <ac:spMk id="2" creationId="{09A6D056-3213-484D-9449-40AD61B99B61}"/>
          </ac:spMkLst>
        </pc:spChg>
        <pc:spChg chg="mod ord">
          <ac:chgData name="McHardy, Alicia (CDC/OD/OADC) (CTR)" userId="570df698-c921-498a-a3da-44422fcc5090" providerId="ADAL" clId="{E23A59C5-70C6-44B6-BCE8-93106FA6622D}" dt="2021-12-22T15:56:33.877" v="482" actId="14100"/>
          <ac:spMkLst>
            <pc:docMk/>
            <pc:sldMk cId="1882004686" sldId="273"/>
            <ac:spMk id="3" creationId="{286DDCB7-64A0-784B-AA52-6D143200902F}"/>
          </ac:spMkLst>
        </pc:spChg>
        <pc:picChg chg="mod ord">
          <ac:chgData name="McHardy, Alicia (CDC/OD/OADC) (CTR)" userId="570df698-c921-498a-a3da-44422fcc5090" providerId="ADAL" clId="{E23A59C5-70C6-44B6-BCE8-93106FA6622D}" dt="2021-12-22T15:56:29.277" v="480" actId="13244"/>
          <ac:picMkLst>
            <pc:docMk/>
            <pc:sldMk cId="1882004686" sldId="273"/>
            <ac:picMk id="6" creationId="{53F0118C-4A14-D347-BC00-E9A5C24BB2CF}"/>
          </ac:picMkLst>
        </pc:picChg>
        <pc:picChg chg="mod">
          <ac:chgData name="McHardy, Alicia (CDC/OD/OADC) (CTR)" userId="570df698-c921-498a-a3da-44422fcc5090" providerId="ADAL" clId="{E23A59C5-70C6-44B6-BCE8-93106FA6622D}" dt="2021-12-22T14:16:20.579" v="40" actId="962"/>
          <ac:picMkLst>
            <pc:docMk/>
            <pc:sldMk cId="1882004686" sldId="273"/>
            <ac:picMk id="15" creationId="{85C606AC-7DAE-D342-9A1E-79A17085CFA7}"/>
          </ac:picMkLst>
        </pc:picChg>
        <pc:picChg chg="mod">
          <ac:chgData name="McHardy, Alicia (CDC/OD/OADC) (CTR)" userId="570df698-c921-498a-a3da-44422fcc5090" providerId="ADAL" clId="{E23A59C5-70C6-44B6-BCE8-93106FA6622D}" dt="2021-12-22T14:16:20.579" v="40" actId="962"/>
          <ac:picMkLst>
            <pc:docMk/>
            <pc:sldMk cId="1882004686" sldId="273"/>
            <ac:picMk id="22" creationId="{9C5AF7B6-81E0-2140-B297-930E3B9E469A}"/>
          </ac:picMkLst>
        </pc:picChg>
      </pc:sldChg>
      <pc:sldChg chg="modSp mod">
        <pc:chgData name="McHardy, Alicia (CDC/OD/OADC) (CTR)" userId="570df698-c921-498a-a3da-44422fcc5090" providerId="ADAL" clId="{E23A59C5-70C6-44B6-BCE8-93106FA6622D}" dt="2021-12-22T15:57:11.829" v="493" actId="13244"/>
        <pc:sldMkLst>
          <pc:docMk/>
          <pc:sldMk cId="1211825635" sldId="283"/>
        </pc:sldMkLst>
        <pc:spChg chg="ord">
          <ac:chgData name="McHardy, Alicia (CDC/OD/OADC) (CTR)" userId="570df698-c921-498a-a3da-44422fcc5090" providerId="ADAL" clId="{E23A59C5-70C6-44B6-BCE8-93106FA6622D}" dt="2021-12-22T15:57:09.565" v="491" actId="13244"/>
          <ac:spMkLst>
            <pc:docMk/>
            <pc:sldMk cId="1211825635" sldId="283"/>
            <ac:spMk id="2" creationId="{09A6D056-3213-484D-9449-40AD61B99B61}"/>
          </ac:spMkLst>
        </pc:spChg>
        <pc:spChg chg="ord">
          <ac:chgData name="McHardy, Alicia (CDC/OD/OADC) (CTR)" userId="570df698-c921-498a-a3da-44422fcc5090" providerId="ADAL" clId="{E23A59C5-70C6-44B6-BCE8-93106FA6622D}" dt="2021-12-22T15:57:11.829" v="493" actId="13244"/>
          <ac:spMkLst>
            <pc:docMk/>
            <pc:sldMk cId="1211825635" sldId="283"/>
            <ac:spMk id="3" creationId="{286DDCB7-64A0-784B-AA52-6D143200902F}"/>
          </ac:spMkLst>
        </pc:spChg>
        <pc:spChg chg="ord">
          <ac:chgData name="McHardy, Alicia (CDC/OD/OADC) (CTR)" userId="570df698-c921-498a-a3da-44422fcc5090" providerId="ADAL" clId="{E23A59C5-70C6-44B6-BCE8-93106FA6622D}" dt="2021-12-22T15:57:10.580" v="492" actId="13244"/>
          <ac:spMkLst>
            <pc:docMk/>
            <pc:sldMk cId="1211825635" sldId="283"/>
            <ac:spMk id="11" creationId="{26502442-80E0-4892-87FD-BA49CC4467BF}"/>
          </ac:spMkLst>
        </pc:spChg>
        <pc:picChg chg="mod">
          <ac:chgData name="McHardy, Alicia (CDC/OD/OADC) (CTR)" userId="570df698-c921-498a-a3da-44422fcc5090" providerId="ADAL" clId="{E23A59C5-70C6-44B6-BCE8-93106FA6622D}" dt="2021-12-22T14:16:29.107" v="43" actId="962"/>
          <ac:picMkLst>
            <pc:docMk/>
            <pc:sldMk cId="1211825635" sldId="283"/>
            <ac:picMk id="14" creationId="{F8A328F0-5AFD-9648-9943-60D856EA4691}"/>
          </ac:picMkLst>
        </pc:picChg>
        <pc:picChg chg="mod">
          <ac:chgData name="McHardy, Alicia (CDC/OD/OADC) (CTR)" userId="570df698-c921-498a-a3da-44422fcc5090" providerId="ADAL" clId="{E23A59C5-70C6-44B6-BCE8-93106FA6622D}" dt="2021-12-22T14:16:29.107" v="43" actId="962"/>
          <ac:picMkLst>
            <pc:docMk/>
            <pc:sldMk cId="1211825635" sldId="283"/>
            <ac:picMk id="15" creationId="{886F2DF1-07DE-CA43-9B20-47326F9B544F}"/>
          </ac:picMkLst>
        </pc:picChg>
        <pc:picChg chg="mod">
          <ac:chgData name="McHardy, Alicia (CDC/OD/OADC) (CTR)" userId="570df698-c921-498a-a3da-44422fcc5090" providerId="ADAL" clId="{E23A59C5-70C6-44B6-BCE8-93106FA6622D}" dt="2021-12-22T13:52:47.682" v="4" actId="962"/>
          <ac:picMkLst>
            <pc:docMk/>
            <pc:sldMk cId="1211825635" sldId="283"/>
            <ac:picMk id="19" creationId="{B75CC3EB-B760-403B-BFB2-91E776DDE348}"/>
          </ac:picMkLst>
        </pc:picChg>
      </pc:sldChg>
      <pc:sldChg chg="modSp mod">
        <pc:chgData name="McHardy, Alicia (CDC/OD/OADC) (CTR)" userId="570df698-c921-498a-a3da-44422fcc5090" providerId="ADAL" clId="{E23A59C5-70C6-44B6-BCE8-93106FA6622D}" dt="2021-12-22T14:16:32.147" v="44" actId="962"/>
        <pc:sldMkLst>
          <pc:docMk/>
          <pc:sldMk cId="3670541861" sldId="284"/>
        </pc:sldMkLst>
        <pc:picChg chg="mod">
          <ac:chgData name="McHardy, Alicia (CDC/OD/OADC) (CTR)" userId="570df698-c921-498a-a3da-44422fcc5090" providerId="ADAL" clId="{E23A59C5-70C6-44B6-BCE8-93106FA6622D}" dt="2021-12-22T14:16:32.147" v="44" actId="962"/>
          <ac:picMkLst>
            <pc:docMk/>
            <pc:sldMk cId="3670541861" sldId="284"/>
            <ac:picMk id="11" creationId="{3AB9B9B4-83F3-F642-98D8-7F873BD5C160}"/>
          </ac:picMkLst>
        </pc:picChg>
        <pc:picChg chg="mod">
          <ac:chgData name="McHardy, Alicia (CDC/OD/OADC) (CTR)" userId="570df698-c921-498a-a3da-44422fcc5090" providerId="ADAL" clId="{E23A59C5-70C6-44B6-BCE8-93106FA6622D}" dt="2021-12-22T14:16:32.147" v="44" actId="962"/>
          <ac:picMkLst>
            <pc:docMk/>
            <pc:sldMk cId="3670541861" sldId="284"/>
            <ac:picMk id="13" creationId="{6BBC8C82-7DE3-4A4A-9CC0-7B96481C3F61}"/>
          </ac:picMkLst>
        </pc:picChg>
        <pc:picChg chg="mod">
          <ac:chgData name="McHardy, Alicia (CDC/OD/OADC) (CTR)" userId="570df698-c921-498a-a3da-44422fcc5090" providerId="ADAL" clId="{E23A59C5-70C6-44B6-BCE8-93106FA6622D}" dt="2021-12-22T13:52:49.969" v="5" actId="962"/>
          <ac:picMkLst>
            <pc:docMk/>
            <pc:sldMk cId="3670541861" sldId="284"/>
            <ac:picMk id="17" creationId="{55FDAEEE-827E-4FC7-BD62-8FBFB7953ABB}"/>
          </ac:picMkLst>
        </pc:picChg>
      </pc:sldChg>
      <pc:sldChg chg="modSp mod">
        <pc:chgData name="McHardy, Alicia (CDC/OD/OADC) (CTR)" userId="570df698-c921-498a-a3da-44422fcc5090" providerId="ADAL" clId="{E23A59C5-70C6-44B6-BCE8-93106FA6622D}" dt="2021-12-22T15:53:57.453" v="149" actId="962"/>
        <pc:sldMkLst>
          <pc:docMk/>
          <pc:sldMk cId="628078852" sldId="286"/>
        </pc:sldMkLst>
        <pc:picChg chg="mod">
          <ac:chgData name="McHardy, Alicia (CDC/OD/OADC) (CTR)" userId="570df698-c921-498a-a3da-44422fcc5090" providerId="ADAL" clId="{E23A59C5-70C6-44B6-BCE8-93106FA6622D}" dt="2021-12-22T15:53:57.453" v="149" actId="962"/>
          <ac:picMkLst>
            <pc:docMk/>
            <pc:sldMk cId="628078852" sldId="286"/>
            <ac:picMk id="13" creationId="{E5658229-5B7F-C348-BF55-532D86DA4295}"/>
          </ac:picMkLst>
        </pc:picChg>
        <pc:picChg chg="mod">
          <ac:chgData name="McHardy, Alicia (CDC/OD/OADC) (CTR)" userId="570df698-c921-498a-a3da-44422fcc5090" providerId="ADAL" clId="{E23A59C5-70C6-44B6-BCE8-93106FA6622D}" dt="2021-12-22T14:15:50.411" v="31" actId="962"/>
          <ac:picMkLst>
            <pc:docMk/>
            <pc:sldMk cId="628078852" sldId="286"/>
            <ac:picMk id="17" creationId="{5CDE985F-A56D-4C43-A844-54477E63E585}"/>
          </ac:picMkLst>
        </pc:picChg>
        <pc:picChg chg="mod">
          <ac:chgData name="McHardy, Alicia (CDC/OD/OADC) (CTR)" userId="570df698-c921-498a-a3da-44422fcc5090" providerId="ADAL" clId="{E23A59C5-70C6-44B6-BCE8-93106FA6622D}" dt="2021-12-22T14:15:50.411" v="31" actId="962"/>
          <ac:picMkLst>
            <pc:docMk/>
            <pc:sldMk cId="628078852" sldId="286"/>
            <ac:picMk id="21" creationId="{E80AEC62-D141-5940-A5FF-47AD51B515CE}"/>
          </ac:picMkLst>
        </pc:picChg>
      </pc:sldChg>
      <pc:sldChg chg="modSp mod">
        <pc:chgData name="McHardy, Alicia (CDC/OD/OADC) (CTR)" userId="570df698-c921-498a-a3da-44422fcc5090" providerId="ADAL" clId="{E23A59C5-70C6-44B6-BCE8-93106FA6622D}" dt="2021-12-22T15:54:25.100" v="152" actId="962"/>
        <pc:sldMkLst>
          <pc:docMk/>
          <pc:sldMk cId="1790243411" sldId="288"/>
        </pc:sldMkLst>
        <pc:picChg chg="mod">
          <ac:chgData name="McHardy, Alicia (CDC/OD/OADC) (CTR)" userId="570df698-c921-498a-a3da-44422fcc5090" providerId="ADAL" clId="{E23A59C5-70C6-44B6-BCE8-93106FA6622D}" dt="2021-12-22T14:16:01.036" v="34" actId="962"/>
          <ac:picMkLst>
            <pc:docMk/>
            <pc:sldMk cId="1790243411" sldId="288"/>
            <ac:picMk id="9" creationId="{561EE841-FD01-044A-91AD-DD45425D0D15}"/>
          </ac:picMkLst>
        </pc:picChg>
        <pc:picChg chg="mod">
          <ac:chgData name="McHardy, Alicia (CDC/OD/OADC) (CTR)" userId="570df698-c921-498a-a3da-44422fcc5090" providerId="ADAL" clId="{E23A59C5-70C6-44B6-BCE8-93106FA6622D}" dt="2021-12-22T14:16:01.036" v="34" actId="962"/>
          <ac:picMkLst>
            <pc:docMk/>
            <pc:sldMk cId="1790243411" sldId="288"/>
            <ac:picMk id="10" creationId="{6897CE92-5DDB-764C-A2ED-AE98E24779AE}"/>
          </ac:picMkLst>
        </pc:picChg>
        <pc:picChg chg="mod">
          <ac:chgData name="McHardy, Alicia (CDC/OD/OADC) (CTR)" userId="570df698-c921-498a-a3da-44422fcc5090" providerId="ADAL" clId="{E23A59C5-70C6-44B6-BCE8-93106FA6622D}" dt="2021-12-22T15:54:25.100" v="152" actId="962"/>
          <ac:picMkLst>
            <pc:docMk/>
            <pc:sldMk cId="1790243411" sldId="288"/>
            <ac:picMk id="13" creationId="{E5658229-5B7F-C348-BF55-532D86DA4295}"/>
          </ac:picMkLst>
        </pc:picChg>
      </pc:sldChg>
      <pc:sldChg chg="modSp mod">
        <pc:chgData name="McHardy, Alicia (CDC/OD/OADC) (CTR)" userId="570df698-c921-498a-a3da-44422fcc5090" providerId="ADAL" clId="{E23A59C5-70C6-44B6-BCE8-93106FA6622D}" dt="2021-12-22T15:54:31.244" v="153" actId="962"/>
        <pc:sldMkLst>
          <pc:docMk/>
          <pc:sldMk cId="2383166906" sldId="289"/>
        </pc:sldMkLst>
        <pc:picChg chg="mod">
          <ac:chgData name="McHardy, Alicia (CDC/OD/OADC) (CTR)" userId="570df698-c921-498a-a3da-44422fcc5090" providerId="ADAL" clId="{E23A59C5-70C6-44B6-BCE8-93106FA6622D}" dt="2021-12-22T14:16:08.179" v="36" actId="962"/>
          <ac:picMkLst>
            <pc:docMk/>
            <pc:sldMk cId="2383166906" sldId="289"/>
            <ac:picMk id="9" creationId="{D6008319-3C76-7643-B8F2-37DBD2CBDE79}"/>
          </ac:picMkLst>
        </pc:picChg>
        <pc:picChg chg="mod">
          <ac:chgData name="McHardy, Alicia (CDC/OD/OADC) (CTR)" userId="570df698-c921-498a-a3da-44422fcc5090" providerId="ADAL" clId="{E23A59C5-70C6-44B6-BCE8-93106FA6622D}" dt="2021-12-22T14:16:08.179" v="36" actId="962"/>
          <ac:picMkLst>
            <pc:docMk/>
            <pc:sldMk cId="2383166906" sldId="289"/>
            <ac:picMk id="10" creationId="{172C4605-7FC4-064F-BF42-0079AC32D2DD}"/>
          </ac:picMkLst>
        </pc:picChg>
        <pc:picChg chg="mod">
          <ac:chgData name="McHardy, Alicia (CDC/OD/OADC) (CTR)" userId="570df698-c921-498a-a3da-44422fcc5090" providerId="ADAL" clId="{E23A59C5-70C6-44B6-BCE8-93106FA6622D}" dt="2021-12-22T15:54:31.244" v="153" actId="962"/>
          <ac:picMkLst>
            <pc:docMk/>
            <pc:sldMk cId="2383166906" sldId="289"/>
            <ac:picMk id="13" creationId="{E5658229-5B7F-C348-BF55-532D86DA4295}"/>
          </ac:picMkLst>
        </pc:picChg>
      </pc:sldChg>
      <pc:sldChg chg="modSp mod">
        <pc:chgData name="McHardy, Alicia (CDC/OD/OADC) (CTR)" userId="570df698-c921-498a-a3da-44422fcc5090" providerId="ADAL" clId="{E23A59C5-70C6-44B6-BCE8-93106FA6622D}" dt="2021-12-22T15:54:20.176" v="151" actId="962"/>
        <pc:sldMkLst>
          <pc:docMk/>
          <pc:sldMk cId="458291566" sldId="292"/>
        </pc:sldMkLst>
        <pc:picChg chg="mod">
          <ac:chgData name="McHardy, Alicia (CDC/OD/OADC) (CTR)" userId="570df698-c921-498a-a3da-44422fcc5090" providerId="ADAL" clId="{E23A59C5-70C6-44B6-BCE8-93106FA6622D}" dt="2021-12-22T15:54:20.176" v="151" actId="962"/>
          <ac:picMkLst>
            <pc:docMk/>
            <pc:sldMk cId="458291566" sldId="292"/>
            <ac:picMk id="5" creationId="{57F3A93E-D934-4193-BB20-8805DEEF12E1}"/>
          </ac:picMkLst>
        </pc:picChg>
        <pc:picChg chg="mod">
          <ac:chgData name="McHardy, Alicia (CDC/OD/OADC) (CTR)" userId="570df698-c921-498a-a3da-44422fcc5090" providerId="ADAL" clId="{E23A59C5-70C6-44B6-BCE8-93106FA6622D}" dt="2021-12-22T14:15:55.755" v="33" actId="962"/>
          <ac:picMkLst>
            <pc:docMk/>
            <pc:sldMk cId="458291566" sldId="292"/>
            <ac:picMk id="8" creationId="{0B64900D-A9A5-0742-9D7D-9A9BA9AA5286}"/>
          </ac:picMkLst>
        </pc:picChg>
        <pc:picChg chg="mod">
          <ac:chgData name="McHardy, Alicia (CDC/OD/OADC) (CTR)" userId="570df698-c921-498a-a3da-44422fcc5090" providerId="ADAL" clId="{E23A59C5-70C6-44B6-BCE8-93106FA6622D}" dt="2021-12-22T14:15:55.755" v="33" actId="962"/>
          <ac:picMkLst>
            <pc:docMk/>
            <pc:sldMk cId="458291566" sldId="292"/>
            <ac:picMk id="11" creationId="{C6431F50-F89B-E840-987D-4FB996B63412}"/>
          </ac:picMkLst>
        </pc:picChg>
      </pc:sldChg>
      <pc:sldChg chg="modSp mod">
        <pc:chgData name="McHardy, Alicia (CDC/OD/OADC) (CTR)" userId="570df698-c921-498a-a3da-44422fcc5090" providerId="ADAL" clId="{E23A59C5-70C6-44B6-BCE8-93106FA6622D}" dt="2021-12-22T14:15:52.763" v="32" actId="962"/>
        <pc:sldMkLst>
          <pc:docMk/>
          <pc:sldMk cId="4028045070" sldId="293"/>
        </pc:sldMkLst>
        <pc:picChg chg="mod">
          <ac:chgData name="McHardy, Alicia (CDC/OD/OADC) (CTR)" userId="570df698-c921-498a-a3da-44422fcc5090" providerId="ADAL" clId="{E23A59C5-70C6-44B6-BCE8-93106FA6622D}" dt="2021-12-22T14:15:52.763" v="32" actId="962"/>
          <ac:picMkLst>
            <pc:docMk/>
            <pc:sldMk cId="4028045070" sldId="293"/>
            <ac:picMk id="8" creationId="{0B64900D-A9A5-0742-9D7D-9A9BA9AA5286}"/>
          </ac:picMkLst>
        </pc:picChg>
        <pc:picChg chg="mod">
          <ac:chgData name="McHardy, Alicia (CDC/OD/OADC) (CTR)" userId="570df698-c921-498a-a3da-44422fcc5090" providerId="ADAL" clId="{E23A59C5-70C6-44B6-BCE8-93106FA6622D}" dt="2021-12-22T14:15:52.763" v="32" actId="962"/>
          <ac:picMkLst>
            <pc:docMk/>
            <pc:sldMk cId="4028045070" sldId="293"/>
            <ac:picMk id="11" creationId="{83B3023B-8D68-CB4F-8CB6-ECD1FD32B6C0}"/>
          </ac:picMkLst>
        </pc:picChg>
      </pc:sldChg>
      <pc:sldChg chg="modSp mod">
        <pc:chgData name="McHardy, Alicia (CDC/OD/OADC) (CTR)" userId="570df698-c921-498a-a3da-44422fcc5090" providerId="ADAL" clId="{E23A59C5-70C6-44B6-BCE8-93106FA6622D}" dt="2021-12-22T15:57:04.365" v="490" actId="13244"/>
        <pc:sldMkLst>
          <pc:docMk/>
          <pc:sldMk cId="3848172859" sldId="294"/>
        </pc:sldMkLst>
        <pc:spChg chg="ord">
          <ac:chgData name="McHardy, Alicia (CDC/OD/OADC) (CTR)" userId="570df698-c921-498a-a3da-44422fcc5090" providerId="ADAL" clId="{E23A59C5-70C6-44B6-BCE8-93106FA6622D}" dt="2021-12-22T15:57:00.901" v="488" actId="13244"/>
          <ac:spMkLst>
            <pc:docMk/>
            <pc:sldMk cId="3848172859" sldId="294"/>
            <ac:spMk id="2" creationId="{09A6D056-3213-484D-9449-40AD61B99B61}"/>
          </ac:spMkLst>
        </pc:spChg>
        <pc:spChg chg="ord">
          <ac:chgData name="McHardy, Alicia (CDC/OD/OADC) (CTR)" userId="570df698-c921-498a-a3da-44422fcc5090" providerId="ADAL" clId="{E23A59C5-70C6-44B6-BCE8-93106FA6622D}" dt="2021-12-22T15:57:04.365" v="490" actId="13244"/>
          <ac:spMkLst>
            <pc:docMk/>
            <pc:sldMk cId="3848172859" sldId="294"/>
            <ac:spMk id="3" creationId="{286DDCB7-64A0-784B-AA52-6D143200902F}"/>
          </ac:spMkLst>
        </pc:spChg>
        <pc:spChg chg="ord">
          <ac:chgData name="McHardy, Alicia (CDC/OD/OADC) (CTR)" userId="570df698-c921-498a-a3da-44422fcc5090" providerId="ADAL" clId="{E23A59C5-70C6-44B6-BCE8-93106FA6622D}" dt="2021-12-22T15:57:02.205" v="489" actId="13244"/>
          <ac:spMkLst>
            <pc:docMk/>
            <pc:sldMk cId="3848172859" sldId="294"/>
            <ac:spMk id="17" creationId="{0079F375-E86C-F34A-8667-DEBDFA91DB3C}"/>
          </ac:spMkLst>
        </pc:spChg>
        <pc:picChg chg="mod">
          <ac:chgData name="McHardy, Alicia (CDC/OD/OADC) (CTR)" userId="570df698-c921-498a-a3da-44422fcc5090" providerId="ADAL" clId="{E23A59C5-70C6-44B6-BCE8-93106FA6622D}" dt="2021-12-22T13:52:45.138" v="3" actId="962"/>
          <ac:picMkLst>
            <pc:docMk/>
            <pc:sldMk cId="3848172859" sldId="294"/>
            <ac:picMk id="5" creationId="{76EF5311-69F2-4212-8904-C1DB6A356DFA}"/>
          </ac:picMkLst>
        </pc:picChg>
        <pc:picChg chg="mod">
          <ac:chgData name="McHardy, Alicia (CDC/OD/OADC) (CTR)" userId="570df698-c921-498a-a3da-44422fcc5090" providerId="ADAL" clId="{E23A59C5-70C6-44B6-BCE8-93106FA6622D}" dt="2021-12-22T14:16:26.315" v="42" actId="962"/>
          <ac:picMkLst>
            <pc:docMk/>
            <pc:sldMk cId="3848172859" sldId="294"/>
            <ac:picMk id="11" creationId="{4C7A54CF-2509-7C44-99DB-B30145B2435D}"/>
          </ac:picMkLst>
        </pc:picChg>
        <pc:picChg chg="mod">
          <ac:chgData name="McHardy, Alicia (CDC/OD/OADC) (CTR)" userId="570df698-c921-498a-a3da-44422fcc5090" providerId="ADAL" clId="{E23A59C5-70C6-44B6-BCE8-93106FA6622D}" dt="2021-12-22T14:16:26.315" v="42" actId="962"/>
          <ac:picMkLst>
            <pc:docMk/>
            <pc:sldMk cId="3848172859" sldId="294"/>
            <ac:picMk id="21" creationId="{332FFCB4-579A-1243-B5BD-5E296CD6B7B4}"/>
          </ac:picMkLst>
        </pc:picChg>
      </pc:sldChg>
      <pc:sldChg chg="modSp mod">
        <pc:chgData name="McHardy, Alicia (CDC/OD/OADC) (CTR)" userId="570df698-c921-498a-a3da-44422fcc5090" providerId="ADAL" clId="{E23A59C5-70C6-44B6-BCE8-93106FA6622D}" dt="2021-12-22T15:56:20.285" v="478" actId="13244"/>
        <pc:sldMkLst>
          <pc:docMk/>
          <pc:sldMk cId="503496767" sldId="296"/>
        </pc:sldMkLst>
        <pc:spChg chg="ord">
          <ac:chgData name="McHardy, Alicia (CDC/OD/OADC) (CTR)" userId="570df698-c921-498a-a3da-44422fcc5090" providerId="ADAL" clId="{E23A59C5-70C6-44B6-BCE8-93106FA6622D}" dt="2021-12-22T15:56:18.045" v="477" actId="13244"/>
          <ac:spMkLst>
            <pc:docMk/>
            <pc:sldMk cId="503496767" sldId="296"/>
            <ac:spMk id="2" creationId="{09A6D056-3213-484D-9449-40AD61B99B61}"/>
          </ac:spMkLst>
        </pc:spChg>
        <pc:spChg chg="ord">
          <ac:chgData name="McHardy, Alicia (CDC/OD/OADC) (CTR)" userId="570df698-c921-498a-a3da-44422fcc5090" providerId="ADAL" clId="{E23A59C5-70C6-44B6-BCE8-93106FA6622D}" dt="2021-12-22T15:56:16.566" v="476" actId="13244"/>
          <ac:spMkLst>
            <pc:docMk/>
            <pc:sldMk cId="503496767" sldId="296"/>
            <ac:spMk id="3" creationId="{286DDCB7-64A0-784B-AA52-6D143200902F}"/>
          </ac:spMkLst>
        </pc:spChg>
        <pc:spChg chg="ord">
          <ac:chgData name="McHardy, Alicia (CDC/OD/OADC) (CTR)" userId="570df698-c921-498a-a3da-44422fcc5090" providerId="ADAL" clId="{E23A59C5-70C6-44B6-BCE8-93106FA6622D}" dt="2021-12-22T15:56:20.285" v="478" actId="13244"/>
          <ac:spMkLst>
            <pc:docMk/>
            <pc:sldMk cId="503496767" sldId="296"/>
            <ac:spMk id="9" creationId="{013B6703-5C46-40EB-B380-6A5A0CAF72FE}"/>
          </ac:spMkLst>
        </pc:spChg>
        <pc:picChg chg="mod">
          <ac:chgData name="McHardy, Alicia (CDC/OD/OADC) (CTR)" userId="570df698-c921-498a-a3da-44422fcc5090" providerId="ADAL" clId="{E23A59C5-70C6-44B6-BCE8-93106FA6622D}" dt="2021-12-22T14:16:13.499" v="38" actId="962"/>
          <ac:picMkLst>
            <pc:docMk/>
            <pc:sldMk cId="503496767" sldId="296"/>
            <ac:picMk id="11" creationId="{4C7A54CF-2509-7C44-99DB-B30145B2435D}"/>
          </ac:picMkLst>
        </pc:picChg>
        <pc:picChg chg="mod">
          <ac:chgData name="McHardy, Alicia (CDC/OD/OADC) (CTR)" userId="570df698-c921-498a-a3da-44422fcc5090" providerId="ADAL" clId="{E23A59C5-70C6-44B6-BCE8-93106FA6622D}" dt="2021-12-22T14:16:13.499" v="38" actId="962"/>
          <ac:picMkLst>
            <pc:docMk/>
            <pc:sldMk cId="503496767" sldId="296"/>
            <ac:picMk id="21" creationId="{332FFCB4-579A-1243-B5BD-5E296CD6B7B4}"/>
          </ac:picMkLst>
        </pc:picChg>
      </pc:sldChg>
      <pc:sldChg chg="addSp delSp modSp mod">
        <pc:chgData name="McHardy, Alicia (CDC/OD/OADC) (CTR)" userId="570df698-c921-498a-a3da-44422fcc5090" providerId="ADAL" clId="{E23A59C5-70C6-44B6-BCE8-93106FA6622D}" dt="2021-12-22T16:05:16.278" v="500" actId="13244"/>
        <pc:sldMkLst>
          <pc:docMk/>
          <pc:sldMk cId="2990283783" sldId="298"/>
        </pc:sldMkLst>
        <pc:spChg chg="add del mod">
          <ac:chgData name="McHardy, Alicia (CDC/OD/OADC) (CTR)" userId="570df698-c921-498a-a3da-44422fcc5090" providerId="ADAL" clId="{E23A59C5-70C6-44B6-BCE8-93106FA6622D}" dt="2021-12-22T13:52:58.965" v="12" actId="20577"/>
          <ac:spMkLst>
            <pc:docMk/>
            <pc:sldMk cId="2990283783" sldId="298"/>
            <ac:spMk id="2" creationId="{06E5CA90-DEAE-4094-AC47-2998C9A12C26}"/>
          </ac:spMkLst>
        </pc:spChg>
        <pc:spChg chg="add mod ord">
          <ac:chgData name="McHardy, Alicia (CDC/OD/OADC) (CTR)" userId="570df698-c921-498a-a3da-44422fcc5090" providerId="ADAL" clId="{E23A59C5-70C6-44B6-BCE8-93106FA6622D}" dt="2021-12-22T15:57:18.894" v="494" actId="13244"/>
          <ac:spMkLst>
            <pc:docMk/>
            <pc:sldMk cId="2990283783" sldId="298"/>
            <ac:spMk id="3" creationId="{97FCD0CE-19CE-4082-8AE9-A4A86F1F1892}"/>
          </ac:spMkLst>
        </pc:spChg>
        <pc:spChg chg="ord">
          <ac:chgData name="McHardy, Alicia (CDC/OD/OADC) (CTR)" userId="570df698-c921-498a-a3da-44422fcc5090" providerId="ADAL" clId="{E23A59C5-70C6-44B6-BCE8-93106FA6622D}" dt="2021-12-22T16:02:01.294" v="498" actId="13244"/>
          <ac:spMkLst>
            <pc:docMk/>
            <pc:sldMk cId="2990283783" sldId="298"/>
            <ac:spMk id="23" creationId="{05B8F8A8-BC47-4646-998B-13ED7BFDEBFB}"/>
          </ac:spMkLst>
        </pc:spChg>
        <pc:spChg chg="ord">
          <ac:chgData name="McHardy, Alicia (CDC/OD/OADC) (CTR)" userId="570df698-c921-498a-a3da-44422fcc5090" providerId="ADAL" clId="{E23A59C5-70C6-44B6-BCE8-93106FA6622D}" dt="2021-12-22T16:02:04.029" v="499" actId="13244"/>
          <ac:spMkLst>
            <pc:docMk/>
            <pc:sldMk cId="2990283783" sldId="298"/>
            <ac:spMk id="24" creationId="{A3CFAB8F-15ED-4FD5-98C7-75EA0847AEF7}"/>
          </ac:spMkLst>
        </pc:spChg>
        <pc:spChg chg="mod ord">
          <ac:chgData name="McHardy, Alicia (CDC/OD/OADC) (CTR)" userId="570df698-c921-498a-a3da-44422fcc5090" providerId="ADAL" clId="{E23A59C5-70C6-44B6-BCE8-93106FA6622D}" dt="2021-12-22T15:57:25.757" v="497" actId="13244"/>
          <ac:spMkLst>
            <pc:docMk/>
            <pc:sldMk cId="2990283783" sldId="298"/>
            <ac:spMk id="27" creationId="{55A18B20-A44F-4D9C-A413-CFEC15837E81}"/>
          </ac:spMkLst>
        </pc:spChg>
        <pc:graphicFrameChg chg="ord">
          <ac:chgData name="McHardy, Alicia (CDC/OD/OADC) (CTR)" userId="570df698-c921-498a-a3da-44422fcc5090" providerId="ADAL" clId="{E23A59C5-70C6-44B6-BCE8-93106FA6622D}" dt="2021-12-22T16:05:16.278" v="500" actId="13244"/>
          <ac:graphicFrameMkLst>
            <pc:docMk/>
            <pc:sldMk cId="2990283783" sldId="298"/>
            <ac:graphicFrameMk id="18" creationId="{4BA91AB8-7EEC-4D47-A2E0-D265BAEC3CF5}"/>
          </ac:graphicFrameMkLst>
        </pc:graphicFrameChg>
        <pc:picChg chg="mod">
          <ac:chgData name="McHardy, Alicia (CDC/OD/OADC) (CTR)" userId="570df698-c921-498a-a3da-44422fcc5090" providerId="ADAL" clId="{E23A59C5-70C6-44B6-BCE8-93106FA6622D}" dt="2021-12-22T15:53:42.101" v="141" actId="962"/>
          <ac:picMkLst>
            <pc:docMk/>
            <pc:sldMk cId="2990283783" sldId="298"/>
            <ac:picMk id="16" creationId="{79545CF3-DE89-A24E-9744-DA4A9F2D6E93}"/>
          </ac:picMkLst>
        </pc:picChg>
        <pc:picChg chg="mod">
          <ac:chgData name="McHardy, Alicia (CDC/OD/OADC) (CTR)" userId="570df698-c921-498a-a3da-44422fcc5090" providerId="ADAL" clId="{E23A59C5-70C6-44B6-BCE8-93106FA6622D}" dt="2021-12-22T15:53:42.101" v="141" actId="962"/>
          <ac:picMkLst>
            <pc:docMk/>
            <pc:sldMk cId="2990283783" sldId="298"/>
            <ac:picMk id="17" creationId="{1C5132D5-1B36-9546-A9B1-CB0BA430C4A1}"/>
          </ac:picMkLst>
        </pc:picChg>
        <pc:picChg chg="mod ord">
          <ac:chgData name="McHardy, Alicia (CDC/OD/OADC) (CTR)" userId="570df698-c921-498a-a3da-44422fcc5090" providerId="ADAL" clId="{E23A59C5-70C6-44B6-BCE8-93106FA6622D}" dt="2021-12-22T15:57:22.670" v="496" actId="13244"/>
          <ac:picMkLst>
            <pc:docMk/>
            <pc:sldMk cId="2990283783" sldId="298"/>
            <ac:picMk id="26" creationId="{C84AD757-F4C7-4DE5-BBA2-52247BED846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Specify</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Choose and 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dirty="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0484" y="291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a:t>
          </a:r>
        </a:p>
      </dsp:txBody>
      <dsp:txXfrm>
        <a:off x="690484" y="2918"/>
        <a:ext cx="3477720" cy="597822"/>
      </dsp:txXfrm>
    </dsp:sp>
    <dsp:sp modelId="{2D5436FF-CD8F-49B7-BC99-A908F42A00BB}">
      <dsp:nvSpPr>
        <dsp:cNvPr id="0" name=""/>
        <dsp:cNvSpPr/>
      </dsp:nvSpPr>
      <dsp:spPr>
        <a:xfrm>
          <a:off x="4168204" y="291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 the problem</a:t>
          </a:r>
        </a:p>
      </dsp:txBody>
      <dsp:txXfrm>
        <a:off x="4168204" y="2918"/>
        <a:ext cx="3559387" cy="597822"/>
      </dsp:txXfrm>
    </dsp:sp>
    <dsp:sp modelId="{5D03E8DB-3BEC-4487-8F14-230693C419EF}">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0484" y="750195"/>
        <a:ext cx="3477720" cy="597822"/>
      </dsp:txXfrm>
    </dsp:sp>
    <dsp:sp modelId="{9941A27D-4987-49A4-ACA0-D2393F0B8B57}">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204" y="750195"/>
        <a:ext cx="3559387" cy="597822"/>
      </dsp:txXfrm>
    </dsp:sp>
    <dsp:sp modelId="{C0F40A7D-A0FF-4DD0-AE70-AF5CC0C3944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a:t>
          </a:r>
        </a:p>
      </dsp:txBody>
      <dsp:txXfrm>
        <a:off x="690484" y="1497473"/>
        <a:ext cx="3477720" cy="597822"/>
      </dsp:txXfrm>
    </dsp:sp>
    <dsp:sp modelId="{1A1555AA-C025-4D90-838C-14BC6794E59D}">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 requirements</a:t>
          </a:r>
        </a:p>
      </dsp:txBody>
      <dsp:txXfrm>
        <a:off x="4168204" y="1497473"/>
        <a:ext cx="3559387" cy="597822"/>
      </dsp:txXfrm>
    </dsp:sp>
    <dsp:sp modelId="{8C6DF571-7056-4786-B46B-161117869F8F}">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0484" y="2244750"/>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Brainstorm</a:t>
          </a:r>
        </a:p>
      </dsp:txBody>
      <dsp:txXfrm>
        <a:off x="690484" y="2244750"/>
        <a:ext cx="3477720" cy="597822"/>
      </dsp:txXfrm>
    </dsp:sp>
    <dsp:sp modelId="{F426248E-5F24-4359-8189-71B15B39B051}">
      <dsp:nvSpPr>
        <dsp:cNvPr id="0" name=""/>
        <dsp:cNvSpPr/>
      </dsp:nvSpPr>
      <dsp:spPr>
        <a:xfrm>
          <a:off x="4168204" y="2244750"/>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Choose and develop solutions</a:t>
          </a:r>
        </a:p>
      </dsp:txBody>
      <dsp:txXfrm>
        <a:off x="4168204" y="2244750"/>
        <a:ext cx="3559387" cy="597822"/>
      </dsp:txXfrm>
    </dsp:sp>
    <dsp:sp modelId="{A4503FEF-0940-4282-84F3-1BDCB9741230}">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0484" y="299202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a:t>
          </a:r>
        </a:p>
      </dsp:txBody>
      <dsp:txXfrm>
        <a:off x="690484" y="2992028"/>
        <a:ext cx="3477720" cy="597822"/>
      </dsp:txXfrm>
    </dsp:sp>
    <dsp:sp modelId="{D613B4BD-3B22-4440-BDD3-821865FE339E}">
      <dsp:nvSpPr>
        <dsp:cNvPr id="0" name=""/>
        <dsp:cNvSpPr/>
      </dsp:nvSpPr>
      <dsp:spPr>
        <a:xfrm>
          <a:off x="4168204" y="299202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 a prototype</a:t>
          </a:r>
        </a:p>
      </dsp:txBody>
      <dsp:txXfrm>
        <a:off x="4168204" y="2992028"/>
        <a:ext cx="3559387" cy="597822"/>
      </dsp:txXfrm>
    </dsp:sp>
    <dsp:sp modelId="{7CBFD87E-5C7D-4BC5-A8EB-A83CEB76EB00}">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0484" y="3739306"/>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0484" y="3739306"/>
        <a:ext cx="3477720" cy="597822"/>
      </dsp:txXfrm>
    </dsp:sp>
    <dsp:sp modelId="{EDE2BC57-6D59-4D50-99AE-924A50D4680A}">
      <dsp:nvSpPr>
        <dsp:cNvPr id="0" name=""/>
        <dsp:cNvSpPr/>
      </dsp:nvSpPr>
      <dsp:spPr>
        <a:xfrm>
          <a:off x="4168204" y="3739306"/>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 and redesign</a:t>
          </a:r>
        </a:p>
      </dsp:txBody>
      <dsp:txXfrm>
        <a:off x="4168204" y="3739306"/>
        <a:ext cx="3559387" cy="597822"/>
      </dsp:txXfrm>
    </dsp:sp>
    <dsp:sp modelId="{34833FC3-14AF-4AEA-B771-36827AFFD4BA}">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0484" y="448658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0484" y="4486583"/>
        <a:ext cx="3477720" cy="597822"/>
      </dsp:txXfrm>
    </dsp:sp>
    <dsp:sp modelId="{7F99D5B4-DE33-4A4B-B5B1-69E7AC370D35}">
      <dsp:nvSpPr>
        <dsp:cNvPr id="0" name=""/>
        <dsp:cNvSpPr/>
      </dsp:nvSpPr>
      <dsp:spPr>
        <a:xfrm>
          <a:off x="4168204" y="448658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204" y="4486583"/>
        <a:ext cx="3559387" cy="597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ealthywater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safewa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ealthywater/hygiene/hand/handwashing.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dc.gov/healthywater/emergency/preparing-a-home-water-supply.html?CDC_AA_refVal=https%3A%2F%2Fwww.cdc.gov%2Fhealthywater%2Femergency%2FEmergency-Water-Supply.html" TargetMode="External"/><Relationship Id="rId4" Type="http://schemas.openxmlformats.org/officeDocument/2006/relationships/hyperlink" Target="https://www.google.com/url?q=https://www.cdc.gov/healthywater/global/sanitation/index.html&amp;sa=D&amp;ust=1599392769550000&amp;usg=AFQjCNEUHimcao0BNn24xZU-u6rbLlBNC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FjwPwq9UB2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1990, 2 billion people have gained access to improved </a:t>
            </a:r>
            <a:r>
              <a:rPr lang="en-US" sz="1200" b="1" kern="1200" dirty="0">
                <a:solidFill>
                  <a:schemeClr val="tx1"/>
                </a:solidFill>
                <a:effectLst/>
                <a:latin typeface="+mn-lt"/>
                <a:ea typeface="+mn-ea"/>
                <a:cs typeface="+mn-cs"/>
              </a:rPr>
              <a:t>drinking water</a:t>
            </a:r>
            <a:r>
              <a:rPr lang="en-US" sz="1200" kern="1200" dirty="0">
                <a:solidFill>
                  <a:schemeClr val="tx1"/>
                </a:solidFill>
                <a:effectLst/>
                <a:latin typeface="+mn-lt"/>
                <a:ea typeface="+mn-ea"/>
                <a:cs typeface="+mn-cs"/>
              </a:rPr>
              <a:t> sources and 1.8 billion people have gained access to improved </a:t>
            </a:r>
            <a:r>
              <a:rPr lang="en-US" sz="1200" b="1" kern="1200" dirty="0">
                <a:solidFill>
                  <a:schemeClr val="tx1"/>
                </a:solidFill>
                <a:effectLst/>
                <a:latin typeface="+mn-lt"/>
                <a:ea typeface="+mn-ea"/>
                <a:cs typeface="+mn-cs"/>
              </a:rPr>
              <a:t>sanitation</a:t>
            </a:r>
            <a:r>
              <a:rPr lang="en-US" sz="1200" kern="1200" dirty="0">
                <a:solidFill>
                  <a:schemeClr val="tx1"/>
                </a:solidFill>
                <a:effectLst/>
                <a:latin typeface="+mn-lt"/>
                <a:ea typeface="+mn-ea"/>
                <a:cs typeface="+mn-cs"/>
              </a:rPr>
              <a:t>. However, worldwide, 780 million people still do not have access to improved water sources and an estimated 2.5 billion people — half of the developing world — lack access to adequate </a:t>
            </a:r>
            <a:r>
              <a:rPr lang="en-US" sz="1200" b="1" kern="1200" dirty="0">
                <a:solidFill>
                  <a:schemeClr val="tx1"/>
                </a:solidFill>
                <a:effectLst/>
                <a:latin typeface="+mn-lt"/>
                <a:ea typeface="+mn-ea"/>
                <a:cs typeface="+mn-cs"/>
              </a:rPr>
              <a:t>drinking water</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39700">
              <a:lnSpc>
                <a:spcPct val="99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Human health and well-being are strongly affected by the environment in which we live — the air we breathe, the water we drink, and the food and nutrients we eat. All these things can be affected by unsafe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Community water systems and water safety plans are important ways to ensure the health of the community. For most people who live in developed countries, these systems and plans provide safe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that is as close as the nearest faucet. However, many people in developing countries are not so fortunate. They face many challenges in finding, hauling, treating, and storing water. CDC strives to increase access to safe </a:t>
            </a:r>
            <a:r>
              <a:rPr lang="en-US" sz="1800" b="1" dirty="0">
                <a:solidFill>
                  <a:srgbClr val="09398D"/>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reduce the effects of poor </a:t>
            </a:r>
            <a:r>
              <a:rPr lang="en-US" sz="1800" b="1" dirty="0">
                <a:solidFill>
                  <a:srgbClr val="09398D"/>
                </a:solidFill>
                <a:effectLst/>
                <a:latin typeface="Century Gothic" panose="020B0502020202020204" pitchFamily="34" charset="0"/>
                <a:ea typeface="Century Gothic" panose="020B0502020202020204" pitchFamily="34" charset="0"/>
                <a:cs typeface="Arial" panose="020B0604020202020204" pitchFamily="34" charset="0"/>
              </a:rPr>
              <a:t>sanitation</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on health and well-being. Through public support, these efforts can be sustained.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65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 marR="1587500">
              <a:lnSpc>
                <a:spcPct val="99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More information can be found at </a:t>
            </a:r>
            <a:r>
              <a:rPr lang="en-US" sz="1800" u="sng" dirty="0">
                <a:solidFill>
                  <a:srgbClr val="0563C1"/>
                </a:solidFill>
                <a:effectLst/>
                <a:latin typeface="Century Gothic" panose="020B0502020202020204" pitchFamily="34" charset="0"/>
                <a:ea typeface="Century Gothic" panose="020B0502020202020204" pitchFamily="34" charset="0"/>
                <a:cs typeface="Arial" panose="020B0604020202020204" pitchFamily="34" charset="0"/>
                <a:hlinkClick r:id="rId3"/>
              </a:rPr>
              <a:t>https://www.cdc.gov/healthywater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a:t>
            </a:r>
            <a:r>
              <a:rPr lang="en-US" sz="1800" u="sng" dirty="0">
                <a:solidFill>
                  <a:srgbClr val="0563C1"/>
                </a:solidFill>
                <a:effectLst/>
                <a:latin typeface="Century Gothic" panose="020B0502020202020204" pitchFamily="34" charset="0"/>
                <a:ea typeface="Century Gothic" panose="020B0502020202020204" pitchFamily="34" charset="0"/>
                <a:cs typeface="Arial" panose="020B0604020202020204" pitchFamily="34" charset="0"/>
                <a:hlinkClick r:id="rId4"/>
              </a:rPr>
              <a:t>https://www.cdc.gov/safewater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 a Safe Water Practices Infographic and Water Filter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engineering design process allows engineers to develop and test solutions to problems. You can use the process to help determine the best way to inform the public about ways to keep themselves safe from waterborne illness and to design your own water filter.</a:t>
            </a:r>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 a Safe Water Practices Infographic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infographic is a visual representation of information. Often, these images give people a better understanding of the information being shared. The information is organized in a way that gives visual meaning to data. CDC often uses infographics to share information with the public to make sure each person is able to understand the information being shared. Check out this infographic from CDC about World Water Day: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infographic, you can see that yellow is used to indicate important information. The “1” stands out for readers. Similarly, having one of the person icons colored yellow reminds the viewer of the one person in ten who don’t have safe water. Having a water droplet and a world map helps the viewers connect the topic of water and lets them know it’s a global issue.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Steps to Design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When you are making your design, you can use the following links for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Handwashing-</a:t>
            </a:r>
            <a:r>
              <a:rPr lang="en-US" sz="1200" u="sng" kern="1200" dirty="0">
                <a:solidFill>
                  <a:schemeClr val="tx1"/>
                </a:solidFill>
                <a:effectLst/>
                <a:latin typeface="+mn-lt"/>
                <a:ea typeface="+mn-ea"/>
                <a:cs typeface="+mn-cs"/>
                <a:hlinkClick r:id="rId3"/>
              </a:rPr>
              <a:t>https://www.cdc.gov/healthywater/hygiene/hand/handwashing.html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Sanitation</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rPr>
              <a:t>https://www.cdc.gov/healthywater/global/sanitation/index.html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 Water Handling- </a:t>
            </a:r>
            <a:r>
              <a:rPr lang="en-US" sz="1200" u="sng" kern="1200" dirty="0">
                <a:solidFill>
                  <a:schemeClr val="tx1"/>
                </a:solidFill>
                <a:effectLst/>
                <a:latin typeface="+mn-lt"/>
                <a:ea typeface="+mn-ea"/>
                <a:cs typeface="+mn-cs"/>
                <a:hlinkClick r:id="rId5"/>
              </a:rPr>
              <a:t>https://www.cdc.gov/healthywater/emergency/preparing-a-home-</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water-</a:t>
            </a:r>
            <a:r>
              <a:rPr lang="en-US" sz="1200" u="sng" kern="1200" dirty="0" err="1">
                <a:solidFill>
                  <a:schemeClr val="tx1"/>
                </a:solidFill>
                <a:effectLst/>
                <a:latin typeface="+mn-lt"/>
                <a:ea typeface="+mn-ea"/>
                <a:cs typeface="+mn-cs"/>
                <a:hlinkClick r:id="rId5"/>
              </a:rPr>
              <a:t>supply.html?CDC_AA_refVal</a:t>
            </a:r>
            <a:r>
              <a:rPr lang="en-US" sz="1200" u="sng" kern="1200" dirty="0">
                <a:solidFill>
                  <a:schemeClr val="tx1"/>
                </a:solidFill>
                <a:effectLst/>
                <a:latin typeface="+mn-lt"/>
                <a:ea typeface="+mn-ea"/>
                <a:cs typeface="+mn-cs"/>
                <a:hlinkClick r:id="rId5"/>
              </a:rPr>
              <a:t>=https%3A%2F%2Fwww.cdc.gov%2Fhealthywater%2   Femergency%2FEmergency-Water-Supply.html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Choose an image to go with each practice. Make sure the images help to explain each action a person should take.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Organize your design. Page 6 gives you examples of how you can organize your images.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4. Share your infographic with CDC on Facebook, Twitter and Instagram using @</a:t>
            </a:r>
            <a:r>
              <a:rPr lang="en-US" sz="1200" kern="1200" dirty="0" err="1">
                <a:solidFill>
                  <a:schemeClr val="tx1"/>
                </a:solidFill>
                <a:effectLst/>
                <a:latin typeface="+mn-lt"/>
                <a:ea typeface="+mn-ea"/>
                <a:cs typeface="+mn-cs"/>
              </a:rPr>
              <a:t>CDCgov</a:t>
            </a:r>
            <a:r>
              <a:rPr lang="en-US" sz="1200" kern="1200" dirty="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test whether your filter works, you will need a water sample that is not clean. For the water sample you will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quart of water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½ cup soil or dirt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¼ cup sand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2-quart pitcher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long-handled spoon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8 cups (8 oz size)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¼ cup measuring cup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½ cup measuring cup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permanent marker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filter will need to be housed inside a container. To test different ideas, it is recommended you get 3 of the containers you choose. You can use any container that has a neck. The following containers work well for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2-liter soda bottles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20-ounce water bottles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½ gallon milk containers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you are creating your filter using your own design, you can choose what materials you feel would be best to remove the soil/dirt and sand from your water sample. Recommended materials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cotton balls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tulle or netting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gauze or cloth bandages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paper towels or napkins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coffee filters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aquarium gravel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tissue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cloth squares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Prepare the Water Sample</a:t>
            </a:r>
          </a:p>
          <a:p>
            <a:pPr marL="228600" lvl="0" indent="-228600">
              <a:buFont typeface="+mj-lt"/>
              <a:buAutoNum type="arabicPeriod"/>
            </a:pPr>
            <a:r>
              <a:rPr lang="en-US" sz="1200" kern="1200" dirty="0">
                <a:solidFill>
                  <a:schemeClr val="tx1"/>
                </a:solidFill>
                <a:effectLst/>
                <a:latin typeface="+mn-lt"/>
                <a:ea typeface="+mn-ea"/>
                <a:cs typeface="+mn-cs"/>
              </a:rPr>
              <a:t>Pour the water into the pitcher.</a:t>
            </a:r>
          </a:p>
          <a:p>
            <a:pPr marL="228600" lvl="0" indent="-228600">
              <a:buFont typeface="+mj-lt"/>
              <a:buAutoNum type="arabicPeriod"/>
            </a:pPr>
            <a:r>
              <a:rPr lang="en-US" sz="1200" kern="1200" dirty="0">
                <a:solidFill>
                  <a:schemeClr val="tx1"/>
                </a:solidFill>
                <a:effectLst/>
                <a:latin typeface="+mn-lt"/>
                <a:ea typeface="+mn-ea"/>
                <a:cs typeface="+mn-cs"/>
              </a:rPr>
              <a:t>Add the soil/dirt to the pitcher and stir with the spoon.</a:t>
            </a:r>
          </a:p>
          <a:p>
            <a:pPr marL="228600" lvl="0" indent="-228600">
              <a:buFont typeface="+mj-lt"/>
              <a:buAutoNum type="arabicPeriod"/>
            </a:pPr>
            <a:r>
              <a:rPr lang="en-US" sz="1200" kern="1200" dirty="0">
                <a:solidFill>
                  <a:schemeClr val="tx1"/>
                </a:solidFill>
                <a:effectLst/>
                <a:latin typeface="+mn-lt"/>
                <a:ea typeface="+mn-ea"/>
                <a:cs typeface="+mn-cs"/>
              </a:rPr>
              <a:t>Carefully fill 4 cups with the mixture. Label one of the cups “A” with the permanent marker.</a:t>
            </a:r>
          </a:p>
          <a:p>
            <a:pPr marL="228600" lvl="0" indent="-228600">
              <a:buFont typeface="+mj-lt"/>
              <a:buAutoNum type="arabicPeriod"/>
            </a:pPr>
            <a:r>
              <a:rPr lang="en-US" sz="1200" kern="1200" dirty="0">
                <a:solidFill>
                  <a:schemeClr val="tx1"/>
                </a:solidFill>
                <a:effectLst/>
                <a:latin typeface="+mn-lt"/>
                <a:ea typeface="+mn-ea"/>
                <a:cs typeface="+mn-cs"/>
              </a:rPr>
              <a:t>In a fifth cup, pour ½ cup of the mixture into the cup, then fill the rest of the cup with water.</a:t>
            </a:r>
          </a:p>
          <a:p>
            <a:pPr marL="228600" indent="-228600">
              <a:buFont typeface="+mj-lt"/>
              <a:buAutoNum type="arabicPeriod"/>
            </a:pPr>
            <a:r>
              <a:rPr lang="en-US" sz="1200" kern="1200" dirty="0">
                <a:solidFill>
                  <a:schemeClr val="tx1"/>
                </a:solidFill>
                <a:effectLst/>
                <a:latin typeface="+mn-lt"/>
                <a:ea typeface="+mn-ea"/>
                <a:cs typeface="+mn-cs"/>
              </a:rPr>
              <a:t>Label this cup “B” with the marker.</a:t>
            </a:r>
          </a:p>
          <a:p>
            <a:pPr marL="228600" lvl="0" indent="-228600">
              <a:buFont typeface="+mj-lt"/>
              <a:buAutoNum type="arabicPeriod"/>
            </a:pPr>
            <a:r>
              <a:rPr lang="en-US" sz="1200" kern="1200" dirty="0">
                <a:solidFill>
                  <a:schemeClr val="tx1"/>
                </a:solidFill>
                <a:effectLst/>
                <a:latin typeface="+mn-lt"/>
                <a:ea typeface="+mn-ea"/>
                <a:cs typeface="+mn-cs"/>
              </a:rPr>
              <a:t>In a sixth cup, pour ¼ cup of the mixture into a cup, then fill the rest of the cup with water.</a:t>
            </a:r>
          </a:p>
          <a:p>
            <a:pPr marL="228600" indent="-228600">
              <a:buFont typeface="+mj-lt"/>
              <a:buAutoNum type="arabicPeriod"/>
            </a:pPr>
            <a:r>
              <a:rPr lang="en-US" sz="1200" kern="1200" dirty="0">
                <a:solidFill>
                  <a:schemeClr val="tx1"/>
                </a:solidFill>
                <a:effectLst/>
                <a:latin typeface="+mn-lt"/>
                <a:ea typeface="+mn-ea"/>
                <a:cs typeface="+mn-cs"/>
              </a:rPr>
              <a:t>Label this cup “C” with the marker.</a:t>
            </a:r>
          </a:p>
          <a:p>
            <a:pPr marL="228600" lvl="0" indent="-228600">
              <a:buFont typeface="+mj-lt"/>
              <a:buAutoNum type="arabicPeriod"/>
            </a:pPr>
            <a:r>
              <a:rPr lang="en-US" sz="1200" kern="1200" dirty="0">
                <a:solidFill>
                  <a:schemeClr val="tx1"/>
                </a:solidFill>
                <a:effectLst/>
                <a:latin typeface="+mn-lt"/>
                <a:ea typeface="+mn-ea"/>
                <a:cs typeface="+mn-cs"/>
              </a:rPr>
              <a:t>Fill a seventh cup with clean water. Label this cup “D.” The last cup will be used later.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Prepare the Containers</a:t>
            </a:r>
          </a:p>
          <a:p>
            <a:pPr marL="228600" lvl="0" indent="-228600">
              <a:buFont typeface="+mj-lt"/>
              <a:buAutoNum type="arabicPeriod"/>
            </a:pPr>
            <a:r>
              <a:rPr lang="en-US" sz="1200" kern="1200" dirty="0">
                <a:solidFill>
                  <a:schemeClr val="tx1"/>
                </a:solidFill>
                <a:effectLst/>
                <a:latin typeface="+mn-lt"/>
                <a:ea typeface="+mn-ea"/>
                <a:cs typeface="+mn-cs"/>
              </a:rPr>
              <a:t>Start with your first container. Take the cap off the container.</a:t>
            </a:r>
          </a:p>
          <a:p>
            <a:pPr marL="228600" lvl="0" indent="-228600">
              <a:buFont typeface="+mj-lt"/>
              <a:buAutoNum type="arabicPeriod"/>
            </a:pPr>
            <a:r>
              <a:rPr lang="en-US" sz="1200" kern="1200" dirty="0">
                <a:solidFill>
                  <a:schemeClr val="tx1"/>
                </a:solidFill>
                <a:effectLst/>
                <a:latin typeface="+mn-lt"/>
                <a:ea typeface="+mn-ea"/>
                <a:cs typeface="+mn-cs"/>
              </a:rPr>
              <a:t>Cut the container in half, as shown in the image to the right. You may need an adult to help you.</a:t>
            </a:r>
          </a:p>
          <a:p>
            <a:pPr marL="228600" lvl="0" indent="-228600">
              <a:buFont typeface="+mj-lt"/>
              <a:buAutoNum type="arabicPeriod"/>
            </a:pPr>
            <a:r>
              <a:rPr lang="en-US" sz="1200" kern="1200" dirty="0">
                <a:solidFill>
                  <a:schemeClr val="tx1"/>
                </a:solidFill>
                <a:effectLst/>
                <a:latin typeface="+mn-lt"/>
                <a:ea typeface="+mn-ea"/>
                <a:cs typeface="+mn-cs"/>
              </a:rPr>
              <a:t>Turn the top half of the container upside down and place the top half of the container into the bottom half of the container. The top half will hold your filter, while the bottom half collects the filtered water.</a:t>
            </a:r>
          </a:p>
          <a:p>
            <a:pPr marL="228600" lvl="0" indent="-228600">
              <a:buFont typeface="+mj-lt"/>
              <a:buAutoNum type="arabicPeriod"/>
            </a:pPr>
            <a:r>
              <a:rPr lang="en-US" sz="1200" kern="1200" dirty="0">
                <a:solidFill>
                  <a:schemeClr val="tx1"/>
                </a:solidFill>
                <a:effectLst/>
                <a:latin typeface="+mn-lt"/>
                <a:ea typeface="+mn-ea"/>
                <a:cs typeface="+mn-cs"/>
              </a:rPr>
              <a:t>Repeat this process with each container.</a:t>
            </a:r>
          </a:p>
          <a:p>
            <a:pPr marL="228600" lvl="0" indent="-228600">
              <a:buFont typeface="+mj-lt"/>
              <a:buAutoNum type="arabicPeriod"/>
            </a:pPr>
            <a:r>
              <a:rPr lang="en-US" sz="1200" kern="1200" dirty="0">
                <a:solidFill>
                  <a:schemeClr val="tx1"/>
                </a:solidFill>
                <a:effectLst/>
                <a:latin typeface="+mn-lt"/>
                <a:ea typeface="+mn-ea"/>
                <a:cs typeface="+mn-cs"/>
              </a:rPr>
              <a:t>Write out the steps you took for your procedure on a sheet of paper. Include drawings of your containers for each step.</a:t>
            </a:r>
          </a:p>
          <a:p>
            <a:pPr marL="228600" lvl="0" indent="-228600">
              <a:buFont typeface="+mj-lt"/>
              <a:buAutoNum type="arabicPeriod"/>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Build the Prototype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you have your container built, it is time to prototype your filter. Remember, this is your design, and it may or may not work well the first time. You will measure success by how much soil/dirt and sand you can remove from your three water samples,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how much water you are able to gather from the filter. After all, if your filter does not let water through, it is not really a filter. Once you have decided on the materials you will use to filter your water, you need to decide the order you want them to go inside the container.</a:t>
            </a:r>
          </a:p>
          <a:p>
            <a:pPr marL="0" lvl="0" indent="0">
              <a:buFontTx/>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 tips: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Sand and aquarium gravel are excellent filters. In fact, one of the home </a:t>
            </a:r>
            <a:r>
              <a:rPr lang="en-US" sz="1200" b="1" kern="1200" dirty="0">
                <a:solidFill>
                  <a:schemeClr val="tx1"/>
                </a:solidFill>
                <a:effectLst/>
                <a:latin typeface="+mn-lt"/>
                <a:ea typeface="+mn-ea"/>
                <a:cs typeface="+mn-cs"/>
              </a:rPr>
              <a:t>filtration systems</a:t>
            </a:r>
            <a:r>
              <a:rPr lang="en-US" sz="1200" kern="1200" dirty="0">
                <a:solidFill>
                  <a:schemeClr val="tx1"/>
                </a:solidFill>
                <a:effectLst/>
                <a:latin typeface="+mn-lt"/>
                <a:ea typeface="+mn-ea"/>
                <a:cs typeface="+mn-cs"/>
              </a:rPr>
              <a:t> CDC has implemented in communities without access to adequate </a:t>
            </a:r>
            <a:r>
              <a:rPr lang="en-US" sz="1200" b="1" kern="1200" dirty="0">
                <a:solidFill>
                  <a:schemeClr val="tx1"/>
                </a:solidFill>
                <a:effectLst/>
                <a:latin typeface="+mn-lt"/>
                <a:ea typeface="+mn-ea"/>
                <a:cs typeface="+mn-cs"/>
              </a:rPr>
              <a:t>filtration systems</a:t>
            </a:r>
            <a:r>
              <a:rPr lang="en-US" sz="1200" kern="1200" dirty="0">
                <a:solidFill>
                  <a:schemeClr val="tx1"/>
                </a:solidFill>
                <a:effectLst/>
                <a:latin typeface="+mn-lt"/>
                <a:ea typeface="+mn-ea"/>
                <a:cs typeface="+mn-cs"/>
              </a:rPr>
              <a:t> is the slow sand </a:t>
            </a:r>
            <a:r>
              <a:rPr lang="en-US" sz="1200" b="1" kern="1200" dirty="0">
                <a:solidFill>
                  <a:schemeClr val="tx1"/>
                </a:solidFill>
                <a:effectLst/>
                <a:latin typeface="+mn-lt"/>
                <a:ea typeface="+mn-ea"/>
                <a:cs typeface="+mn-cs"/>
              </a:rPr>
              <a:t>filtration system</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neither sand nor aquarium gravel can be the bottom layer of the filter because they will fall right through 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Tissue can be an excellent way to plug the neck so that water can come through the filter without the other filter materials falling through. However, water can weaken the tissue and cause it to break apart.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Coffee filters are, well, filters. However, water moves very slowly through a coffee filter.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Tulle and netting will let small debris like sand through them. However, they are both strong enough to hold all the other filter materials to keep them from falling through the filter.</a:t>
            </a:r>
          </a:p>
          <a:p>
            <a:pPr marL="0" lvl="0" indent="0">
              <a:buFontTx/>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determined your order, draw a diagram with each layer labeled in the container.</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Test the Prototype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Construct your prototype based on your design. Once you have it constructed, test your filter by pouring the sample water into the prototype.</a:t>
            </a:r>
          </a:p>
          <a:p>
            <a:pPr marL="228600" indent="-228600">
              <a:buFont typeface="+mj-lt"/>
              <a:buAutoNum type="arabicPeriod"/>
            </a:pPr>
            <a:r>
              <a:rPr lang="en-US" sz="1200" kern="1200" dirty="0">
                <a:solidFill>
                  <a:schemeClr val="tx1"/>
                </a:solidFill>
                <a:effectLst/>
                <a:latin typeface="+mn-lt"/>
                <a:ea typeface="+mn-ea"/>
                <a:cs typeface="+mn-cs"/>
              </a:rPr>
              <a:t>While your sample water works through your filter, line up cups A, B, C, and D. These will serve as comparison cups. You will compare your filtered water to the cups to test how well your filter works.</a:t>
            </a:r>
          </a:p>
          <a:p>
            <a:pPr marL="228600" indent="-228600">
              <a:buFont typeface="+mj-lt"/>
              <a:buAutoNum type="arabicPeriod"/>
            </a:pPr>
            <a:r>
              <a:rPr lang="en-US" sz="1200" kern="1200" dirty="0">
                <a:solidFill>
                  <a:schemeClr val="tx1"/>
                </a:solidFill>
                <a:effectLst/>
                <a:latin typeface="+mn-lt"/>
                <a:ea typeface="+mn-ea"/>
                <a:cs typeface="+mn-cs"/>
              </a:rPr>
              <a:t>Once your water has finished filtering, pour the filtered water into the 8th cup. Hold your cup up to cups A-D to determine which cup matches your filtered water the best. The closer your filtered water looks to cup D, the better your water filter works.</a:t>
            </a:r>
          </a:p>
          <a:p>
            <a:pPr marL="228600" indent="-228600">
              <a:buFont typeface="+mj-lt"/>
              <a:buAutoNum type="arabicPeriod"/>
            </a:pPr>
            <a:r>
              <a:rPr lang="en-US" sz="1200" kern="1200" dirty="0">
                <a:solidFill>
                  <a:schemeClr val="tx1"/>
                </a:solidFill>
                <a:effectLst/>
                <a:latin typeface="+mn-lt"/>
                <a:ea typeface="+mn-ea"/>
                <a:cs typeface="+mn-cs"/>
              </a:rPr>
              <a:t>Compare the amount of filtered water you recovered to the amount of water in cup D.</a:t>
            </a:r>
          </a:p>
          <a:p>
            <a:pPr marL="228600" indent="-228600">
              <a:buFont typeface="+mj-lt"/>
              <a:buAutoNum type="arabicPeriod"/>
            </a:pPr>
            <a:r>
              <a:rPr lang="en-US" sz="1200" kern="1200" dirty="0">
                <a:solidFill>
                  <a:schemeClr val="tx1"/>
                </a:solidFill>
                <a:effectLst/>
                <a:latin typeface="+mn-lt"/>
                <a:ea typeface="+mn-ea"/>
                <a:cs typeface="+mn-cs"/>
              </a:rPr>
              <a:t>Record your results by circling them in the chart on your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1: Data Table]</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Add up the point values for your filtered water. A good filter will earn at least 5 points. A better filter will earn at least 6 points. A great filter will earn 7 or more points.</a:t>
            </a:r>
          </a:p>
          <a:p>
            <a:pPr marL="228600" indent="-228600">
              <a:buFont typeface="+mj-lt"/>
              <a:buAutoNum type="arabicPeriod"/>
            </a:pPr>
            <a:r>
              <a:rPr lang="en-US" sz="1200" kern="1200" dirty="0">
                <a:solidFill>
                  <a:schemeClr val="tx1"/>
                </a:solidFill>
                <a:effectLst/>
                <a:latin typeface="+mn-lt"/>
                <a:ea typeface="+mn-ea"/>
                <a:cs typeface="+mn-cs"/>
              </a:rPr>
              <a:t>If your prototype scores a 4 or less, think about improvements that could be made. Run the engineering design process again, this time changing the layers you use to filter. This could involve changing the materials themselves, the order of the materials, or both.</a:t>
            </a:r>
          </a:p>
          <a:p>
            <a:pPr marL="228600" indent="-228600">
              <a:buFont typeface="+mj-lt"/>
              <a:buAutoNum type="arabicPeriod"/>
            </a:pPr>
            <a:r>
              <a:rPr lang="en-US" sz="1200" kern="1200" dirty="0">
                <a:solidFill>
                  <a:schemeClr val="tx1"/>
                </a:solidFill>
                <a:effectLst/>
                <a:latin typeface="+mn-lt"/>
                <a:ea typeface="+mn-ea"/>
                <a:cs typeface="+mn-cs"/>
              </a:rPr>
              <a:t>If your prototype scores well, try to replicate the results by building a second prototype of the same kind. Again, repeat the engineering design process.</a:t>
            </a:r>
          </a:p>
          <a:p>
            <a:pPr marL="228600" indent="-228600">
              <a:buFont typeface="+mj-lt"/>
              <a:buAutoNum type="arabicPeriod"/>
            </a:pPr>
            <a:r>
              <a:rPr lang="en-US" sz="1200" kern="1200" dirty="0">
                <a:solidFill>
                  <a:schemeClr val="tx1"/>
                </a:solidFill>
                <a:effectLst/>
                <a:latin typeface="+mn-lt"/>
                <a:ea typeface="+mn-ea"/>
                <a:cs typeface="+mn-cs"/>
              </a:rPr>
              <a:t>For your third prototype, focus either on recovery or filtration. Repeat the engineering design process.</a:t>
            </a:r>
          </a:p>
          <a:p>
            <a:pPr marL="228600" indent="-228600">
              <a:buFont typeface="+mj-lt"/>
              <a:buAutoNum type="arabicPeriod"/>
            </a:pPr>
            <a:r>
              <a:rPr lang="en-US" sz="1200" kern="1200" dirty="0">
                <a:solidFill>
                  <a:schemeClr val="tx1"/>
                </a:solidFill>
                <a:effectLst/>
                <a:latin typeface="+mn-lt"/>
                <a:ea typeface="+mn-ea"/>
                <a:cs typeface="+mn-cs"/>
              </a:rPr>
              <a:t>Record your results for your second and third prototype by circling them in the tables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2: Data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3: Data Table]</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278346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Your Findings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David J. </a:t>
            </a:r>
            <a:r>
              <a:rPr lang="en-US" sz="1200" kern="1200" dirty="0" err="1">
                <a:solidFill>
                  <a:schemeClr val="tx1"/>
                </a:solidFill>
                <a:effectLst/>
                <a:latin typeface="+mn-lt"/>
                <a:ea typeface="+mn-ea"/>
                <a:cs typeface="+mn-cs"/>
              </a:rPr>
              <a:t>Sencer</a:t>
            </a:r>
            <a:r>
              <a:rPr lang="en-US" sz="1200" kern="1200" dirty="0">
                <a:solidFill>
                  <a:schemeClr val="tx1"/>
                </a:solidFill>
                <a:effectLst/>
                <a:latin typeface="+mn-lt"/>
                <a:ea typeface="+mn-ea"/>
                <a:cs typeface="+mn-cs"/>
              </a:rPr>
              <a:t>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using @CDCMuseum.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171450" indent="-171450">
              <a:buFont typeface="Arial" panose="020B0604020202020204" pitchFamily="34" charset="0"/>
              <a:buChar char="•"/>
            </a:pPr>
            <a:r>
              <a:rPr lang="en-US" sz="1200" b="1" cap="none" spc="0" dirty="0">
                <a:solidFill>
                  <a:schemeClr val="tx1"/>
                </a:solidFill>
                <a:effectLst/>
              </a:rPr>
              <a:t>Sanitation</a:t>
            </a:r>
            <a:r>
              <a:rPr lang="en-US" sz="1200" b="0" cap="none" spc="0" dirty="0">
                <a:solidFill>
                  <a:schemeClr val="tx1"/>
                </a:solidFill>
                <a:effectLst/>
              </a:rPr>
              <a:t>: </a:t>
            </a:r>
            <a:r>
              <a:rPr lang="en-US" sz="1200" kern="1200" dirty="0">
                <a:solidFill>
                  <a:schemeClr val="tx1"/>
                </a:solidFill>
                <a:effectLst/>
                <a:latin typeface="+mn-lt"/>
                <a:ea typeface="+mn-ea"/>
                <a:cs typeface="+mn-cs"/>
              </a:rPr>
              <a:t>the act or process of making or keeping things free from filth, infection, or other dangers to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Filtration System:</a:t>
            </a:r>
            <a:r>
              <a:rPr lang="en-US" b="0" dirty="0"/>
              <a:t> </a:t>
            </a:r>
            <a:r>
              <a:rPr lang="en-US" sz="1200" kern="1200" dirty="0">
                <a:solidFill>
                  <a:schemeClr val="tx1"/>
                </a:solidFill>
                <a:effectLst/>
                <a:latin typeface="+mn-lt"/>
                <a:ea typeface="+mn-ea"/>
                <a:cs typeface="+mn-cs"/>
              </a:rPr>
              <a:t>a system that removes impurities from water or air</a:t>
            </a:r>
            <a:r>
              <a:rPr lang="en-US" dirty="0">
                <a:effectLst/>
              </a:rPr>
              <a: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Exposure: </a:t>
            </a:r>
            <a:r>
              <a:rPr lang="en-US" sz="1200" kern="1200" dirty="0">
                <a:solidFill>
                  <a:schemeClr val="tx1"/>
                </a:solidFill>
                <a:effectLst/>
                <a:latin typeface="+mn-lt"/>
                <a:ea typeface="+mn-ea"/>
                <a:cs typeface="+mn-cs"/>
              </a:rPr>
              <a:t>to leave without protection, shelter, or care; subject to a harmful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Contagious: </a:t>
            </a:r>
            <a:r>
              <a:rPr lang="en-US" sz="1200" kern="1200" dirty="0">
                <a:solidFill>
                  <a:schemeClr val="tx1"/>
                </a:solidFill>
                <a:effectLst/>
                <a:latin typeface="+mn-lt"/>
                <a:ea typeface="+mn-ea"/>
                <a:cs typeface="+mn-cs"/>
              </a:rPr>
              <a:t>able to be passed from one individual to another through contact</a:t>
            </a:r>
            <a:r>
              <a:rPr lang="en-US" dirty="0">
                <a:effectLst/>
              </a:rPr>
              <a:t> </a:t>
            </a:r>
          </a:p>
          <a:p>
            <a:pPr marL="171450" indent="-171450">
              <a:buFont typeface="Arial" panose="020B0604020202020204" pitchFamily="34" charset="0"/>
              <a:buChar char="•"/>
            </a:pPr>
            <a:r>
              <a:rPr lang="en-US" sz="1200" b="1" cap="none" spc="0" dirty="0">
                <a:solidFill>
                  <a:schemeClr val="tx1"/>
                </a:solidFill>
                <a:effectLst/>
              </a:rPr>
              <a:t>Public health</a:t>
            </a:r>
            <a:r>
              <a:rPr lang="en-US" sz="1200" b="0" cap="none" spc="0" dirty="0">
                <a:solidFill>
                  <a:schemeClr val="tx1"/>
                </a:solidFill>
                <a:effectLst/>
              </a:rPr>
              <a:t>: the science of protecting and improving the health of people and their communities</a:t>
            </a:r>
          </a:p>
          <a:p>
            <a:pPr marL="171450" indent="-171450">
              <a:buFont typeface="Arial" panose="020B0604020202020204" pitchFamily="34" charset="0"/>
              <a:buChar char="•"/>
            </a:pPr>
            <a:r>
              <a:rPr lang="en-US" b="1" dirty="0"/>
              <a:t>Bacteria</a:t>
            </a:r>
            <a:r>
              <a:rPr lang="en-US" b="0" dirty="0"/>
              <a:t>: </a:t>
            </a:r>
            <a:r>
              <a:rPr lang="en-US" sz="1200" kern="1200" dirty="0">
                <a:solidFill>
                  <a:schemeClr val="tx1"/>
                </a:solidFill>
                <a:effectLst/>
                <a:latin typeface="+mn-lt"/>
                <a:ea typeface="+mn-ea"/>
                <a:cs typeface="+mn-cs"/>
              </a:rPr>
              <a:t>microscopic living organisms that can be found everywhere; some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are good for your body, while other types can be very harmful</a:t>
            </a:r>
          </a:p>
          <a:p>
            <a:pPr marL="171450" indent="-171450">
              <a:buFont typeface="Arial" panose="020B0604020202020204" pitchFamily="34" charset="0"/>
              <a:buChar char="•"/>
            </a:pPr>
            <a:r>
              <a:rPr lang="en-US" sz="1200" b="1" cap="none" spc="0" dirty="0">
                <a:solidFill>
                  <a:schemeClr val="tx1"/>
                </a:solidFill>
                <a:effectLst/>
              </a:rPr>
              <a:t>Safe Water System (SWS):</a:t>
            </a:r>
            <a:r>
              <a:rPr lang="en-US" sz="1200" b="0" cap="none" spc="0" dirty="0">
                <a:solidFill>
                  <a:schemeClr val="tx1"/>
                </a:solidFill>
                <a:effectLst/>
              </a:rPr>
              <a:t> </a:t>
            </a:r>
            <a:r>
              <a:rPr lang="en-US" sz="1200" kern="1200" dirty="0">
                <a:solidFill>
                  <a:schemeClr val="tx1"/>
                </a:solidFill>
                <a:effectLst/>
                <a:latin typeface="+mn-lt"/>
                <a:ea typeface="+mn-ea"/>
                <a:cs typeface="+mn-cs"/>
              </a:rPr>
              <a:t>a program that protects communities from harmful water by creating solutions to produce clean water and educating the public about keeping water  sources clean</a:t>
            </a:r>
            <a:endParaRPr lang="en-US" dirty="0"/>
          </a:p>
          <a:p>
            <a:pPr marL="171450" indent="-171450">
              <a:buFont typeface="Arial" panose="020B0604020202020204" pitchFamily="34" charset="0"/>
              <a:buChar char="•"/>
            </a:pPr>
            <a:r>
              <a:rPr lang="en-US" b="1" dirty="0">
                <a:effectLst/>
              </a:rPr>
              <a:t>Drinking Water:</a:t>
            </a:r>
            <a:r>
              <a:rPr lang="en-US" b="0" dirty="0">
                <a:effectLst/>
              </a:rPr>
              <a:t> </a:t>
            </a:r>
            <a:r>
              <a:rPr lang="en-US" sz="1200" kern="1200" dirty="0">
                <a:solidFill>
                  <a:schemeClr val="tx1"/>
                </a:solidFill>
                <a:effectLst/>
                <a:latin typeface="+mn-lt"/>
                <a:ea typeface="+mn-ea"/>
                <a:cs typeface="+mn-cs"/>
              </a:rPr>
              <a:t>water that is or has been made safe to drink</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Microorganism</a:t>
            </a:r>
            <a:r>
              <a:rPr lang="en-US" b="0" dirty="0">
                <a:effectLst/>
              </a:rPr>
              <a:t>: </a:t>
            </a:r>
            <a:r>
              <a:rPr lang="en-US" sz="1200" kern="1200" dirty="0">
                <a:solidFill>
                  <a:schemeClr val="tx1"/>
                </a:solidFill>
                <a:effectLst/>
                <a:latin typeface="+mn-lt"/>
                <a:ea typeface="+mn-ea"/>
                <a:cs typeface="+mn-cs"/>
              </a:rPr>
              <a:t>living things that are too small to be seen with the naked eye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rPr>
              <a:t>Drinking water </a:t>
            </a:r>
            <a:r>
              <a:rPr lang="en-US" sz="1800" dirty="0">
                <a:solidFill>
                  <a:srgbClr val="000000"/>
                </a:solidFill>
                <a:effectLst/>
                <a:latin typeface="Century Gothic" panose="020B0502020202020204" pitchFamily="34" charset="0"/>
                <a:ea typeface="Century Gothic" panose="020B0502020202020204" pitchFamily="34" charset="0"/>
              </a:rPr>
              <a:t>comes from a variety of sources including public water systems, private wells, or</a:t>
            </a:r>
            <a:r>
              <a:rPr lang="en-US" sz="1800" b="1" dirty="0">
                <a:solidFill>
                  <a:srgbClr val="0B3B8E"/>
                </a:solidFill>
                <a:effectLst/>
                <a:latin typeface="Century Gothic" panose="020B0502020202020204" pitchFamily="34" charset="0"/>
                <a:ea typeface="Century Gothic" panose="020B0502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rPr>
              <a:t>bottled water. In countries like the United States, </a:t>
            </a:r>
            <a:r>
              <a:rPr lang="en-US" sz="1800" b="1" dirty="0">
                <a:solidFill>
                  <a:srgbClr val="0B3B8E"/>
                </a:solidFill>
                <a:effectLst/>
                <a:latin typeface="Century Gothic" panose="020B0502020202020204" pitchFamily="34" charset="0"/>
                <a:ea typeface="Century Gothic" panose="020B0502020202020204" pitchFamily="34" charset="0"/>
              </a:rPr>
              <a:t>drinking water</a:t>
            </a:r>
            <a:r>
              <a:rPr lang="en-US" sz="1800" dirty="0">
                <a:solidFill>
                  <a:srgbClr val="000000"/>
                </a:solidFill>
                <a:effectLst/>
                <a:latin typeface="Century Gothic" panose="020B0502020202020204" pitchFamily="34" charset="0"/>
                <a:ea typeface="Century Gothic" panose="020B0502020202020204" pitchFamily="34" charset="0"/>
              </a:rPr>
              <a:t> is made clean through public </a:t>
            </a:r>
            <a:r>
              <a:rPr lang="en-US" sz="1800" dirty="0">
                <a:effectLst/>
                <a:latin typeface="Century Gothic" panose="020B0502020202020204" pitchFamily="34" charset="0"/>
                <a:ea typeface="Century Gothic" panose="020B0502020202020204" pitchFamily="34" charset="0"/>
              </a:rPr>
              <a:t>water systems. These systems clean water using a variety of processes that remove harmful </a:t>
            </a:r>
            <a:r>
              <a:rPr lang="en-US" sz="1800" b="1" dirty="0">
                <a:solidFill>
                  <a:srgbClr val="0B3B8E"/>
                </a:solidFill>
                <a:effectLst/>
                <a:latin typeface="Century Gothic" panose="020B0502020202020204" pitchFamily="34" charset="0"/>
                <a:ea typeface="Century Gothic" panose="020B0502020202020204" pitchFamily="34" charset="0"/>
              </a:rPr>
              <a:t>microorganisms </a:t>
            </a:r>
            <a:r>
              <a:rPr lang="en-US" sz="1800" dirty="0">
                <a:solidFill>
                  <a:srgbClr val="000000"/>
                </a:solidFill>
                <a:effectLst/>
                <a:latin typeface="Century Gothic" panose="020B0502020202020204" pitchFamily="34" charset="0"/>
                <a:ea typeface="Century Gothic" panose="020B0502020202020204" pitchFamily="34" charset="0"/>
              </a:rPr>
              <a:t>and chemicals. In other countries, public water systems are not available or not</a:t>
            </a:r>
            <a:r>
              <a:rPr lang="en-US" sz="1800" b="1" dirty="0">
                <a:solidFill>
                  <a:srgbClr val="0B3B8E"/>
                </a:solidFill>
                <a:effectLst/>
                <a:latin typeface="Century Gothic" panose="020B0502020202020204" pitchFamily="34" charset="0"/>
                <a:ea typeface="Century Gothic" panose="020B0502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rPr>
              <a:t>up to date. This threatens the health of their communities, since their water sources are not clean.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 Water and the Centers for Disease Control and Prevention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14300" marR="171450">
              <a:spcBef>
                <a:spcPts val="1000"/>
              </a:spcBef>
              <a:spcAft>
                <a:spcPts val="0"/>
              </a:spcAft>
              <a:tabLst>
                <a:tab pos="114300" algn="l"/>
              </a:tabLs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Public water systems have existed for thousands of years. These systems were designed not only to provide communities water, but also to take away wastes that contaminate water. However, efforts 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sanitize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water began much later. In the United States, the first efforts 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sanitize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occurred in 1908 in Jersey City, New Jersey. Over the next decade, thousands of cities and towns across the United States followed suit in routinely disinfecting their water, contributing to a dramatic decrease in disease across the country.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14300" marR="171450">
              <a:spcBef>
                <a:spcPts val="1000"/>
              </a:spcBef>
              <a:spcAft>
                <a:spcPts val="0"/>
              </a:spcAft>
              <a:tabLst>
                <a:tab pos="114300" algn="l"/>
              </a:tabLs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Before this, water in the United States had been contaminated with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bacteria</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that carried several diseases, including cholera and typhoid. Both diseases caused severe stomach ailments that could lead to death. In 1900, 100 out of every 100,000 citizens would contract typhoid fever. By 1920,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sanitation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efforts across the country helped the number drop to less</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than 34 out of every 100,000 citizens. As of 2018, CDC estimates that this number dropped to 1.74 out of 100,000, meaning 5,700 people contract typhoid in the United States each year.</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entury Gothic" panose="020B0502020202020204" pitchFamily="34" charset="0"/>
                <a:ea typeface="Century Gothic" panose="020B0502020202020204" pitchFamily="34" charset="0"/>
              </a:rPr>
              <a:t>Though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efforts greatly improved water quality in the United States, many countries around the world still struggle to provide </a:t>
            </a:r>
            <a:r>
              <a:rPr lang="en-US" sz="1800" dirty="0">
                <a:solidFill>
                  <a:srgbClr val="000000"/>
                </a:solidFill>
                <a:effectLst/>
                <a:latin typeface="Century Gothic" panose="020B0502020202020204" pitchFamily="34" charset="0"/>
                <a:ea typeface="Century Gothic" panose="020B0502020202020204" pitchFamily="34" charset="0"/>
              </a:rPr>
              <a:t>safe</a:t>
            </a:r>
            <a:r>
              <a:rPr lang="en-US" sz="1800" b="1" dirty="0">
                <a:solidFill>
                  <a:srgbClr val="0B3B8E"/>
                </a:solidFill>
                <a:effectLst/>
                <a:latin typeface="Century Gothic" panose="020B0502020202020204" pitchFamily="34" charset="0"/>
                <a:ea typeface="Century Gothic" panose="020B0502020202020204" pitchFamily="34" charset="0"/>
              </a:rPr>
              <a:t> drinking water</a:t>
            </a:r>
            <a:r>
              <a:rPr lang="en-US" sz="1800" dirty="0">
                <a:effectLst/>
                <a:latin typeface="Century Gothic" panose="020B0502020202020204" pitchFamily="34" charset="0"/>
                <a:ea typeface="Century Gothic" panose="020B0502020202020204" pitchFamily="34" charset="0"/>
              </a:rPr>
              <a:t> and waste removal for their communities. More than 2.5 billion people in the world still do not have access to effective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and more than 780 million people do not have access to improved water sources. Even more worrisome, nearly 88% of global deaths due to diarrhea illnesses have been attributed to unsafe water, inadequate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and poor hygiene. </a:t>
            </a: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dirty="0">
                <a:effectLst/>
                <a:latin typeface="Century Gothic" panose="020B0502020202020204" pitchFamily="34" charset="0"/>
                <a:ea typeface="Century Gothic" panose="020B0502020202020204" pitchFamily="34" charset="0"/>
                <a:cs typeface="Arial" panose="020B0604020202020204" pitchFamily="34" charset="0"/>
              </a:rPr>
              <a:t>Globally, diarrheal diseases (such as cholera) kill more children than AIDS, malaria, and measles combined, making it the second leading cause of death among children under five (excluding neonatal deaths).</a:t>
            </a: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dirty="0">
                <a:effectLst/>
                <a:latin typeface="Century Gothic" panose="020B0502020202020204" pitchFamily="34" charset="0"/>
                <a:ea typeface="Century Gothic" panose="020B0502020202020204" pitchFamily="34" charset="0"/>
                <a:cs typeface="Arial" panose="020B0604020202020204" pitchFamily="34" charset="0"/>
              </a:rPr>
              <a:t>As our world becomes more connected, global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has had an increased importance in our everyday lives. The diseases carried in water in other countries can reach the United States. In 1998, CDC teamed up with the Pan American Health Organization to develop the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Safe Water System (SWS)</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The program aims to protect communities from contaminated water by promoting behavior change and providing affordable and sustainable solutions.</a:t>
            </a: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dirty="0">
                <a:effectLst/>
                <a:latin typeface="Century Gothic" panose="020B0502020202020204" pitchFamily="34" charset="0"/>
                <a:ea typeface="Century Gothic" panose="020B0502020202020204" pitchFamily="34" charset="0"/>
                <a:cs typeface="Arial" panose="020B0604020202020204" pitchFamily="34" charset="0"/>
              </a:rPr>
              <a:t>The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SWS</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increases access to safe water by helping individuals treat and safely store water in homes, health facilities, and schools. By treating household water directly, providing safe water storage options, and communicating ways to improve hygiene,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sanitation</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water and food handling practices, the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Safe Water System</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hopes to create a global impact on millions of lives.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404083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16510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Lack of access to safe water affects more than 1 billion people in the developing world. Annually, 2 to 3 million children under age 5 die of diarrheal diseases, often acquired through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exposure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to contaminated water. Listen to the experts explain CDC-supported programs helping to reduce these numbers. </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hlinkClick r:id="rId3"/>
              </a:rPr>
              <a:t>https://youtu.be/FjwPwq9UB2s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FjwPwq9UB2s?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FjwPwq9UB2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798820" y="1298448"/>
            <a:ext cx="5855593" cy="2837939"/>
          </a:xfrm>
        </p:spPr>
        <p:txBody>
          <a:bodyPr/>
          <a:lstStyle/>
          <a:p>
            <a:r>
              <a:rPr lang="en-US" dirty="0">
                <a:solidFill>
                  <a:srgbClr val="FDB913"/>
                </a:solidFill>
              </a:rPr>
              <a:t>Making Water Safe</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a:extLst>
              <a:ext uri="{FF2B5EF4-FFF2-40B4-BE49-F238E27FC236}">
                <a16:creationId xmlns:a16="http://schemas.microsoft.com/office/drawing/2014/main" id="{7C5A8517-DFB6-4442-BA99-7A82422DCE66}"/>
              </a:ext>
              <a:ext uri="{C183D7F6-B498-43B3-948B-1728B52AA6E4}">
                <adec:decorative xmlns:adec="http://schemas.microsoft.com/office/drawing/2017/decorative" val="1"/>
              </a:ext>
            </a:extLst>
          </p:cNvPr>
          <p:cNvPicPr/>
          <p:nvPr/>
        </p:nvPicPr>
        <p:blipFill rotWithShape="1">
          <a:blip r:embed="rId8" cstate="print">
            <a:duotone>
              <a:prstClr val="black"/>
              <a:schemeClr val="tx2">
                <a:tint val="45000"/>
                <a:satMod val="400000"/>
              </a:schemeClr>
            </a:duotone>
            <a:extLst>
              <a:ext uri="{BEBA8EAE-BF5A-486C-A8C5-ECC9F3942E4B}">
                <a14:imgProps xmlns:a14="http://schemas.microsoft.com/office/drawing/2010/main">
                  <a14:imgLayer r:embed="rId9">
                    <a14:imgEffect>
                      <a14:backgroundRemoval t="29831" b="51082" l="12666" r="24805">
                        <a14:foregroundMark x1="21250" y1="48056" x2="21250" y2="48056"/>
                        <a14:backgroundMark x1="20104" y1="27130" x2="20104" y2="27130"/>
                        <a14:backgroundMark x1="20104" y1="27130" x2="20104" y2="27130"/>
                      </a14:backgroundRemoval>
                    </a14:imgEffect>
                    <a14:imgEffect>
                      <a14:colorTemperature colorTemp="11200"/>
                    </a14:imgEffect>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rcRect l="11149" t="27175" r="73678" b="46262"/>
          <a:stretch/>
        </p:blipFill>
        <p:spPr bwMode="auto">
          <a:xfrm>
            <a:off x="7654413" y="3176267"/>
            <a:ext cx="974725" cy="960120"/>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219E6960-E9EC-4362-BD41-DB7F70EF7260}"/>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Design a safe water practice infographic</a:t>
            </a:r>
            <a:endParaRPr lang="en-US" sz="2800" b="1" dirty="0"/>
          </a:p>
          <a:p>
            <a:pPr marL="514350" indent="-514350">
              <a:buFont typeface="+mj-lt"/>
              <a:buAutoNum type="arabicPeriod"/>
            </a:pPr>
            <a:r>
              <a:rPr lang="en-US" sz="2800" dirty="0"/>
              <a:t>Engineer a water filter</a:t>
            </a:r>
          </a:p>
          <a:p>
            <a:pPr marL="514350" indent="-514350">
              <a:buFont typeface="+mj-lt"/>
              <a:buAutoNum type="arabicPeriod"/>
            </a:pPr>
            <a:r>
              <a:rPr lang="en-US" sz="2800" dirty="0"/>
              <a:t>Share your designs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50349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115057" y="1123837"/>
            <a:ext cx="3169752" cy="4601183"/>
          </a:xfrm>
        </p:spPr>
        <p:txBody>
          <a:bodyPr>
            <a:normAutofit/>
          </a:bodyPr>
          <a:lstStyle/>
          <a:p>
            <a:r>
              <a:rPr lang="en-US" dirty="0"/>
              <a:t>Design a Water Filter and Safe Water Practice Infographic</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4078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D9D4B711-3A30-CA45-BBA5-87D540C7FADC}"/>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61999"/>
            <a:ext cx="7718655" cy="498390"/>
          </a:xfrm>
        </p:spPr>
        <p:txBody>
          <a:bodyPr anchor="t">
            <a:normAutofit/>
          </a:bodyPr>
          <a:lstStyle/>
          <a:p>
            <a:pPr marL="0" indent="0">
              <a:buNone/>
            </a:pPr>
            <a:r>
              <a:rPr lang="en-US" sz="2800" b="1" dirty="0">
                <a:solidFill>
                  <a:srgbClr val="F15A27"/>
                </a:solidFill>
              </a:rPr>
              <a:t>1. Design a Safe Water Practices Infographic</a:t>
            </a:r>
            <a:endParaRPr lang="en-US" sz="2800" dirty="0"/>
          </a:p>
        </p:txBody>
      </p:sp>
      <p:pic>
        <p:nvPicPr>
          <p:cNvPr id="6" name="Picture 5" descr="An infographic for World Water Day that reads &quot;1 in 10 people around the work still do not have a safe water supply close to home&quot; written over a map of the world">
            <a:extLst>
              <a:ext uri="{FF2B5EF4-FFF2-40B4-BE49-F238E27FC236}">
                <a16:creationId xmlns:a16="http://schemas.microsoft.com/office/drawing/2014/main" id="{53F0118C-4A14-D347-BC00-E9A5C24BB2CF}"/>
              </a:ext>
            </a:extLst>
          </p:cNvPr>
          <p:cNvPicPr>
            <a:picLocks noChangeAspect="1"/>
          </p:cNvPicPr>
          <p:nvPr/>
        </p:nvPicPr>
        <p:blipFill rotWithShape="1">
          <a:blip r:embed="rId6"/>
          <a:srcRect l="25971" t="16255" r="26390" b="45527"/>
          <a:stretch/>
        </p:blipFill>
        <p:spPr>
          <a:xfrm>
            <a:off x="2305064" y="1427111"/>
            <a:ext cx="4641117" cy="4422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85751"/>
            <a:ext cx="6461231" cy="620666"/>
          </a:xfrm>
        </p:spPr>
        <p:txBody>
          <a:bodyPr anchor="t">
            <a:normAutofit/>
          </a:bodyPr>
          <a:lstStyle/>
          <a:p>
            <a:pPr marL="0" indent="0">
              <a:buNone/>
            </a:pPr>
            <a:r>
              <a:rPr lang="en-US" sz="2800" b="1" dirty="0">
                <a:solidFill>
                  <a:srgbClr val="F15A27"/>
                </a:solidFill>
              </a:rPr>
              <a:t>2. Engineer a Water Filter</a:t>
            </a:r>
            <a:endParaRPr lang="en-US" sz="2800" dirty="0"/>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71464"/>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water sample</a:t>
            </a:r>
          </a:p>
          <a:p>
            <a:pPr marL="457200" indent="-457200">
              <a:buFontTx/>
              <a:buChar char="-"/>
            </a:pPr>
            <a:r>
              <a:rPr lang="en-US" sz="2800" dirty="0">
                <a:solidFill>
                  <a:schemeClr val="tx1">
                    <a:lumMod val="65000"/>
                    <a:lumOff val="35000"/>
                  </a:schemeClr>
                </a:solidFill>
              </a:rPr>
              <a:t>Prepare the containers</a:t>
            </a:r>
          </a:p>
          <a:p>
            <a:pPr marL="457200" indent="-457200">
              <a:buFontTx/>
              <a:buChar char="-"/>
            </a:pPr>
            <a:r>
              <a:rPr lang="en-US" sz="2800" dirty="0">
                <a:solidFill>
                  <a:schemeClr val="tx1">
                    <a:lumMod val="65000"/>
                    <a:lumOff val="35000"/>
                  </a:schemeClr>
                </a:solidFill>
              </a:rPr>
              <a:t>Build the prototype</a:t>
            </a:r>
          </a:p>
        </p:txBody>
      </p:sp>
      <p:pic>
        <p:nvPicPr>
          <p:cNvPr id="7" name="Picture 6" descr="An illustration of a bottle that has been cut in half and assembled to make a water filtration container">
            <a:extLst>
              <a:ext uri="{FF2B5EF4-FFF2-40B4-BE49-F238E27FC236}">
                <a16:creationId xmlns:a16="http://schemas.microsoft.com/office/drawing/2014/main" id="{3DE1073D-5863-4F63-AD91-17A4A15DD411}"/>
              </a:ext>
            </a:extLst>
          </p:cNvPr>
          <p:cNvPicPr>
            <a:picLocks noChangeAspect="1"/>
          </p:cNvPicPr>
          <p:nvPr/>
        </p:nvPicPr>
        <p:blipFill>
          <a:blip r:embed="rId6"/>
          <a:stretch>
            <a:fillRect/>
          </a:stretch>
        </p:blipFill>
        <p:spPr>
          <a:xfrm>
            <a:off x="357144" y="4049041"/>
            <a:ext cx="3545256" cy="1637495"/>
          </a:xfrm>
          <a:prstGeom prst="rect">
            <a:avLst/>
          </a:prstGeom>
        </p:spPr>
      </p:pic>
      <p:pic>
        <p:nvPicPr>
          <p:cNvPr id="5" name="Picture 4" descr="An illustration of a water filter made of a plastic bottle that contains layers of sand, gravel, paper towel, cotton balls, and a coffee filter">
            <a:extLst>
              <a:ext uri="{FF2B5EF4-FFF2-40B4-BE49-F238E27FC236}">
                <a16:creationId xmlns:a16="http://schemas.microsoft.com/office/drawing/2014/main" id="{44B970BD-35CC-4B2F-83A9-7E9266735656}"/>
              </a:ext>
            </a:extLst>
          </p:cNvPr>
          <p:cNvPicPr>
            <a:picLocks noChangeAspect="1"/>
          </p:cNvPicPr>
          <p:nvPr/>
        </p:nvPicPr>
        <p:blipFill>
          <a:blip r:embed="rId7"/>
          <a:stretch>
            <a:fillRect/>
          </a:stretch>
        </p:blipFill>
        <p:spPr>
          <a:xfrm>
            <a:off x="4043332" y="2884761"/>
            <a:ext cx="3812905" cy="3294967"/>
          </a:xfrm>
          <a:prstGeom prst="rect">
            <a:avLst/>
          </a:prstGeom>
        </p:spPr>
      </p:pic>
    </p:spTree>
    <p:extLst>
      <p:ext uri="{BB962C8B-B14F-4D97-AF65-F5344CB8AC3E}">
        <p14:creationId xmlns:p14="http://schemas.microsoft.com/office/powerpoint/2010/main" val="1328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Picture 4">
            <a:extLst>
              <a:ext uri="{FF2B5EF4-FFF2-40B4-BE49-F238E27FC236}">
                <a16:creationId xmlns:a16="http://schemas.microsoft.com/office/drawing/2014/main" id="{76EF5311-69F2-4212-8904-C1DB6A356DF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2221" y="2047191"/>
            <a:ext cx="7511897" cy="2043609"/>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71223"/>
            <a:ext cx="6461231" cy="523220"/>
          </a:xfrm>
        </p:spPr>
        <p:txBody>
          <a:bodyPr anchor="t">
            <a:normAutofit/>
          </a:bodyPr>
          <a:lstStyle/>
          <a:p>
            <a:pPr marL="0" indent="0">
              <a:buNone/>
            </a:pPr>
            <a:r>
              <a:rPr lang="en-US" sz="2800" b="1" dirty="0">
                <a:solidFill>
                  <a:srgbClr val="F15A27"/>
                </a:solidFill>
              </a:rPr>
              <a:t>2. Engineer a Water Filter</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94443"/>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Test the prototype</a:t>
            </a:r>
          </a:p>
        </p:txBody>
      </p:sp>
    </p:spTree>
    <p:extLst>
      <p:ext uri="{BB962C8B-B14F-4D97-AF65-F5344CB8AC3E}">
        <p14:creationId xmlns:p14="http://schemas.microsoft.com/office/powerpoint/2010/main" val="38481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9" name="Picture 18">
            <a:extLst>
              <a:ext uri="{FF2B5EF4-FFF2-40B4-BE49-F238E27FC236}">
                <a16:creationId xmlns:a16="http://schemas.microsoft.com/office/drawing/2014/main" id="{B75CC3EB-B760-403B-BFB2-91E776DDE3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8789" y="2169689"/>
            <a:ext cx="5395378" cy="3327310"/>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82240"/>
            <a:ext cx="6811214" cy="539784"/>
          </a:xfrm>
        </p:spPr>
        <p:txBody>
          <a:bodyPr anchor="t">
            <a:normAutofit/>
          </a:bodyPr>
          <a:lstStyle/>
          <a:p>
            <a:pPr marL="0" indent="0">
              <a:buNone/>
            </a:pPr>
            <a:r>
              <a:rPr lang="en-US" sz="2800" b="1" dirty="0">
                <a:solidFill>
                  <a:schemeClr val="accent4"/>
                </a:solidFill>
              </a:rPr>
              <a:t>3. Share Your Designs</a:t>
            </a:r>
          </a:p>
        </p:txBody>
      </p:sp>
      <p:sp>
        <p:nvSpPr>
          <p:cNvPr id="11" name="TextBox 10">
            <a:extLst>
              <a:ext uri="{FF2B5EF4-FFF2-40B4-BE49-F238E27FC236}">
                <a16:creationId xmlns:a16="http://schemas.microsoft.com/office/drawing/2014/main" id="{26502442-80E0-4892-87FD-BA49CC4467BF}"/>
              </a:ext>
            </a:extLst>
          </p:cNvPr>
          <p:cNvSpPr txBox="1"/>
          <p:nvPr/>
        </p:nvSpPr>
        <p:spPr>
          <a:xfrm>
            <a:off x="1525863" y="1294443"/>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55FDAEEE-827E-4FC7-BD62-8FBFB7953ABB}"/>
              </a:ext>
              <a:ext uri="{C183D7F6-B498-43B3-948B-1728B52AA6E4}">
                <adec:decorative xmlns:adec="http://schemas.microsoft.com/office/drawing/2017/decorative" val="1"/>
              </a:ext>
            </a:extLst>
          </p:cNvPr>
          <p:cNvPicPr/>
          <p:nvPr/>
        </p:nvPicPr>
        <p:blipFill rotWithShape="1">
          <a:blip r:embed="rId5" cstate="print">
            <a:extLst>
              <a:ext uri="{BEBA8EAE-BF5A-486C-A8C5-ECC9F3942E4B}">
                <a14:imgProps xmlns:a14="http://schemas.microsoft.com/office/drawing/2010/main">
                  <a14:imgLayer r:embed="rId6">
                    <a14:imgEffect>
                      <a14:backgroundRemoval t="29831" b="51082" l="12666" r="24805">
                        <a14:foregroundMark x1="21250" y1="48056" x2="21250" y2="48056"/>
                        <a14:backgroundMark x1="20104" y1="27130" x2="20104" y2="27130"/>
                        <a14:backgroundMark x1="20104" y1="27130" x2="20104" y2="27130"/>
                      </a14:backgroundRemoval>
                    </a14:imgEffect>
                    <a14:imgEffect>
                      <a14:colorTemperature colorTemp="11200"/>
                    </a14:imgEffect>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rcRect l="11149" t="27175" r="73678" b="46262"/>
          <a:stretch/>
        </p:blipFill>
        <p:spPr bwMode="auto">
          <a:xfrm>
            <a:off x="3135501" y="3790042"/>
            <a:ext cx="974725" cy="96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
        <p:nvSpPr>
          <p:cNvPr id="3" name="Title 2">
            <a:extLst>
              <a:ext uri="{FF2B5EF4-FFF2-40B4-BE49-F238E27FC236}">
                <a16:creationId xmlns:a16="http://schemas.microsoft.com/office/drawing/2014/main" id="{97FCD0CE-19CE-4082-8AE9-A4A86F1F1892}"/>
              </a:ext>
            </a:extLst>
          </p:cNvPr>
          <p:cNvSpPr>
            <a:spLocks noGrp="1"/>
          </p:cNvSpPr>
          <p:nvPr>
            <p:ph type="title"/>
          </p:nvPr>
        </p:nvSpPr>
        <p:spPr>
          <a:xfrm>
            <a:off x="252919" y="-4601183"/>
            <a:ext cx="2947482" cy="4601183"/>
          </a:xfrm>
        </p:spPr>
        <p:txBody>
          <a:bodyPr vert="horz" lIns="91440" tIns="45720" rIns="91440" bIns="45720" rtlCol="0" anchor="b">
            <a:normAutofit/>
          </a:bodyPr>
          <a:lstStyle/>
          <a:p>
            <a:r>
              <a:rPr lang="en-US" sz="8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348191561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the process of making or keeping things free from filth, infection, or other dangers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system that removes impurities from water or air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to leave without protection, shelter, or care</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able to be passed from one individual to another through contact</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microscopic living organisms found everywhere; some good, some harmful</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program that protects communities from harmful water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475360" y="1294987"/>
            <a:ext cx="246240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exposure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1882147"/>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sanitation</a:t>
            </a: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469307"/>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contagious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08457" y="3054454"/>
            <a:ext cx="312059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srgbClr val="000000"/>
                </a:solidFill>
                <a:latin typeface="Corbel" panose="020B0503020204020204"/>
              </a:rPr>
              <a:t>citizen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scientist</a:t>
            </a: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641614"/>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08457" y="4228774"/>
            <a:ext cx="3223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filtration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system</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4815934"/>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bacteria</a:t>
            </a:r>
          </a:p>
        </p:txBody>
      </p:sp>
      <p:sp>
        <p:nvSpPr>
          <p:cNvPr id="27" name="TextBox 26">
            <a:extLst>
              <a:ext uri="{FF2B5EF4-FFF2-40B4-BE49-F238E27FC236}">
                <a16:creationId xmlns:a16="http://schemas.microsoft.com/office/drawing/2014/main" id="{55A18B20-A44F-4D9C-A413-CFEC15837E81}"/>
              </a:ext>
            </a:extLst>
          </p:cNvPr>
          <p:cNvSpPr txBox="1"/>
          <p:nvPr/>
        </p:nvSpPr>
        <p:spPr>
          <a:xfrm>
            <a:off x="0" y="5403094"/>
            <a:ext cx="333166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Safe</a:t>
            </a: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 </a:t>
            </a:r>
            <a:r>
              <a:rPr lang="en-US" sz="2800" noProof="0" dirty="0">
                <a:solidFill>
                  <a:srgbClr val="000000"/>
                </a:solidFill>
                <a:latin typeface="Corbel" panose="020B0503020204020204"/>
              </a:rPr>
              <a:t>Water</a:t>
            </a: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 System</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9779 -0.36782 " pathEditMode="relative" rAng="0" ptsTypes="AA">
                                      <p:cBhvr>
                                        <p:cTn id="6" dur="2000" fill="hold"/>
                                        <p:tgtEl>
                                          <p:spTgt spid="20"/>
                                        </p:tgtEl>
                                        <p:attrNameLst>
                                          <p:attrName>ppt_x</p:attrName>
                                          <p:attrName>ppt_y</p:attrName>
                                        </p:attrNameLst>
                                      </p:cBhvr>
                                      <p:rCtr x="14883" y="-1840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5.55112E-17 L 0.29831 -0.09236 " pathEditMode="relative" rAng="0" ptsTypes="AA">
                                      <p:cBhvr>
                                        <p:cTn id="10" dur="2000" fill="hold"/>
                                        <p:tgtEl>
                                          <p:spTgt spid="19"/>
                                        </p:tgtEl>
                                        <p:attrNameLst>
                                          <p:attrName>ppt_x</p:attrName>
                                          <p:attrName>ppt_y</p:attrName>
                                        </p:attrNameLst>
                                      </p:cBhvr>
                                      <p:rCtr x="14909" y="-463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Drinking Water</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782690" y="1478753"/>
            <a:ext cx="7284148" cy="3766156"/>
          </a:xfrm>
        </p:spPr>
        <p:txBody>
          <a:bodyPr vert="horz" lIns="91440" tIns="45720" rIns="91440" bIns="45720" rtlCol="0" anchor="ctr">
            <a:normAutofit/>
          </a:bodyPr>
          <a:lstStyle/>
          <a:p>
            <a:r>
              <a:rPr lang="en-US" sz="2800" b="1" dirty="0"/>
              <a:t>Drinking Water </a:t>
            </a:r>
            <a:r>
              <a:rPr lang="en-US" sz="2800" dirty="0"/>
              <a:t>sources:</a:t>
            </a:r>
            <a:endParaRPr lang="en-US" sz="2800" b="1" dirty="0"/>
          </a:p>
          <a:p>
            <a:pPr lvl="1"/>
            <a:r>
              <a:rPr lang="en-US" sz="2600" dirty="0"/>
              <a:t>public water systems, private wells, bottled water</a:t>
            </a:r>
          </a:p>
          <a:p>
            <a:r>
              <a:rPr lang="en-US" sz="2800" dirty="0"/>
              <a:t>Public water systems remove harmful </a:t>
            </a:r>
            <a:r>
              <a:rPr lang="en-US" sz="2800" b="1" dirty="0"/>
              <a:t>microorganisms</a:t>
            </a:r>
            <a:r>
              <a:rPr lang="en-US" sz="2800" dirty="0"/>
              <a:t> and chemicals</a:t>
            </a:r>
            <a:endParaRPr lang="en-US" sz="2600" dirty="0"/>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592866" cy="5120640"/>
          </a:xfrm>
        </p:spPr>
        <p:txBody>
          <a:bodyPr>
            <a:normAutofit/>
          </a:bodyPr>
          <a:lstStyle/>
          <a:p>
            <a:pPr marL="514350" lvl="0" indent="-514350">
              <a:buFont typeface="+mj-lt"/>
              <a:buAutoNum type="arabicPeriod"/>
            </a:pPr>
            <a:r>
              <a:rPr lang="en-US" sz="2800" dirty="0"/>
              <a:t>What are some sources of </a:t>
            </a:r>
            <a:r>
              <a:rPr lang="en-US" sz="2800" b="1" dirty="0"/>
              <a:t>drinking water</a:t>
            </a:r>
            <a:r>
              <a:rPr lang="en-US" sz="2800" dirty="0"/>
              <a:t>?</a:t>
            </a:r>
          </a:p>
          <a:p>
            <a:pPr marL="514350" lvl="0" indent="-514350">
              <a:buFont typeface="+mj-lt"/>
              <a:buAutoNum type="arabicPeriod"/>
            </a:pPr>
            <a:r>
              <a:rPr lang="en-US" sz="2800" dirty="0"/>
              <a:t>Why is clean </a:t>
            </a:r>
            <a:r>
              <a:rPr lang="en-US" sz="2800" b="1" dirty="0"/>
              <a:t>drinking water</a:t>
            </a:r>
            <a:r>
              <a:rPr lang="en-US" sz="2800" dirty="0"/>
              <a:t> important?</a:t>
            </a:r>
          </a:p>
          <a:p>
            <a:pPr marL="514350" lvl="0" indent="-514350">
              <a:buFont typeface="+mj-lt"/>
              <a:buAutoNum type="arabicPeriod"/>
            </a:pPr>
            <a:r>
              <a:rPr lang="en-US" sz="2800" dirty="0"/>
              <a:t>Why do some communities not have access to clean </a:t>
            </a:r>
            <a:r>
              <a:rPr lang="en-US" sz="2800" b="1" dirty="0"/>
              <a:t>drinking water</a:t>
            </a:r>
            <a:r>
              <a:rPr lang="en-US" sz="2800" dirty="0"/>
              <a: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Safe Water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57618" y="2108047"/>
            <a:ext cx="7283792" cy="4226004"/>
          </a:xfrm>
        </p:spPr>
        <p:txBody>
          <a:bodyPr>
            <a:normAutofit lnSpcReduction="10000"/>
          </a:bodyPr>
          <a:lstStyle/>
          <a:p>
            <a:r>
              <a:rPr lang="en-US" sz="2800"/>
              <a:t>Public water systems:</a:t>
            </a:r>
          </a:p>
          <a:p>
            <a:pPr lvl="1"/>
            <a:r>
              <a:rPr lang="en-US" sz="2600"/>
              <a:t>have existed thousands of years</a:t>
            </a:r>
          </a:p>
          <a:p>
            <a:pPr lvl="1"/>
            <a:r>
              <a:rPr lang="en-US" sz="2600"/>
              <a:t>provide water for communities, take away waste</a:t>
            </a:r>
            <a:endParaRPr lang="en-US" sz="2600" b="1"/>
          </a:p>
          <a:p>
            <a:r>
              <a:rPr lang="en-US" sz="2800"/>
              <a:t>Before 1900:</a:t>
            </a:r>
          </a:p>
          <a:p>
            <a:pPr lvl="1"/>
            <a:r>
              <a:rPr lang="en-US" sz="2600"/>
              <a:t>U.S. water contaminated by </a:t>
            </a:r>
            <a:r>
              <a:rPr lang="en-US" sz="2600" b="1"/>
              <a:t>bacteria</a:t>
            </a:r>
            <a:r>
              <a:rPr lang="en-US" sz="2600"/>
              <a:t> that cause cholera and typhoid</a:t>
            </a:r>
          </a:p>
          <a:p>
            <a:r>
              <a:rPr lang="en-US" sz="2800"/>
              <a:t>1908:</a:t>
            </a:r>
          </a:p>
          <a:p>
            <a:pPr lvl="1"/>
            <a:r>
              <a:rPr lang="en-US" sz="2600"/>
              <a:t>first efforts to </a:t>
            </a:r>
            <a:r>
              <a:rPr lang="en-US" sz="2600" b="1"/>
              <a:t>sanitize</a:t>
            </a:r>
            <a:r>
              <a:rPr lang="en-US" sz="2600"/>
              <a:t> water in Jersey City, New Jersey</a:t>
            </a:r>
            <a:endParaRPr lang="en-US" sz="26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descr="United States Water Chlorination - 110 Years">
            <a:extLst>
              <a:ext uri="{FF2B5EF4-FFF2-40B4-BE49-F238E27FC236}">
                <a16:creationId xmlns:a16="http://schemas.microsoft.com/office/drawing/2014/main" id="{CAB41CA3-9268-4338-8C0A-2FCD6BCE9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8725" y="333375"/>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Safe Water and CDC</a:t>
            </a:r>
          </a:p>
        </p:txBody>
      </p:sp>
      <p:sp>
        <p:nvSpPr>
          <p:cNvPr id="4" name="Content Placeholder 3">
            <a:extLst>
              <a:ext uri="{FF2B5EF4-FFF2-40B4-BE49-F238E27FC236}">
                <a16:creationId xmlns:a16="http://schemas.microsoft.com/office/drawing/2014/main" id="{95046178-3CE3-D54B-9C35-B558C75CFE2C}"/>
              </a:ext>
            </a:extLst>
          </p:cNvPr>
          <p:cNvSpPr>
            <a:spLocks noGrp="1"/>
          </p:cNvSpPr>
          <p:nvPr>
            <p:ph sz="half" idx="2"/>
          </p:nvPr>
        </p:nvSpPr>
        <p:spPr>
          <a:xfrm>
            <a:off x="3515950" y="442421"/>
            <a:ext cx="7627330" cy="2575366"/>
          </a:xfrm>
        </p:spPr>
        <p:txBody>
          <a:bodyPr>
            <a:normAutofit/>
          </a:bodyPr>
          <a:lstStyle/>
          <a:p>
            <a:r>
              <a:rPr lang="en-US" sz="2800" dirty="0"/>
              <a:t>Over 2.5 billion people worldwide do not have access to effective </a:t>
            </a:r>
            <a:r>
              <a:rPr lang="en-US" sz="2800" b="1" dirty="0"/>
              <a:t>sanitation</a:t>
            </a:r>
            <a:endParaRPr lang="en-US" sz="2800" dirty="0"/>
          </a:p>
          <a:p>
            <a:r>
              <a:rPr lang="en-US" sz="2800" dirty="0"/>
              <a:t>Over 780 million people do not have access to improved water sources</a:t>
            </a:r>
            <a:endParaRPr lang="en-US" sz="26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6431F50-F89B-E840-987D-4FB996B63412}"/>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3">
            <a:extLst>
              <a:ext uri="{FF2B5EF4-FFF2-40B4-BE49-F238E27FC236}">
                <a16:creationId xmlns:a16="http://schemas.microsoft.com/office/drawing/2014/main" id="{87791075-5371-7D4D-A978-1AC6E1F2A65D}"/>
              </a:ext>
            </a:extLst>
          </p:cNvPr>
          <p:cNvSpPr txBox="1">
            <a:spLocks/>
          </p:cNvSpPr>
          <p:nvPr/>
        </p:nvSpPr>
        <p:spPr>
          <a:xfrm>
            <a:off x="3515950" y="1899395"/>
            <a:ext cx="5085609" cy="460118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800" b="1" dirty="0"/>
              <a:t>Safe Water System (SWS)</a:t>
            </a:r>
          </a:p>
          <a:p>
            <a:pPr lvl="1"/>
            <a:r>
              <a:rPr lang="en-US" sz="2600" dirty="0"/>
              <a:t>developed in 1998 by CDC and Pan American Health Organization</a:t>
            </a:r>
          </a:p>
          <a:p>
            <a:pPr lvl="1"/>
            <a:r>
              <a:rPr lang="en-US" sz="2600" dirty="0"/>
              <a:t>protects communities from contaminated water</a:t>
            </a:r>
          </a:p>
          <a:p>
            <a:pPr lvl="1"/>
            <a:r>
              <a:rPr lang="en-US" sz="2600" dirty="0"/>
              <a:t>helps directly treat and safely store water</a:t>
            </a:r>
          </a:p>
        </p:txBody>
      </p:sp>
      <p:sp>
        <p:nvSpPr>
          <p:cNvPr id="10" name="Text Box 1">
            <a:extLst>
              <a:ext uri="{FF2B5EF4-FFF2-40B4-BE49-F238E27FC236}">
                <a16:creationId xmlns:a16="http://schemas.microsoft.com/office/drawing/2014/main" id="{07CE62C9-317C-034C-ACF0-CDB1A05424AB}"/>
              </a:ext>
            </a:extLst>
          </p:cNvPr>
          <p:cNvSpPr txBox="1"/>
          <p:nvPr/>
        </p:nvSpPr>
        <p:spPr>
          <a:xfrm>
            <a:off x="8938509" y="2931985"/>
            <a:ext cx="2682875" cy="49244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1600" i="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Global Leading Cause of Death Among Children Under Five</a:t>
            </a:r>
          </a:p>
        </p:txBody>
      </p:sp>
      <p:pic>
        <p:nvPicPr>
          <p:cNvPr id="5" name="Picture 4" descr="A pie chart showing the global leading causes of death among children under 5&#10;35% neonatal causes&#10;18% other&#10;18% pneumonia&#10;11% diarrhea&#10;7% malaria&#10;5% injuries&#10;2% AIDS&#10;2% meningitis&#10;1% measles">
            <a:extLst>
              <a:ext uri="{FF2B5EF4-FFF2-40B4-BE49-F238E27FC236}">
                <a16:creationId xmlns:a16="http://schemas.microsoft.com/office/drawing/2014/main" id="{57F3A93E-D934-4193-BB20-8805DEEF12E1}"/>
              </a:ext>
            </a:extLst>
          </p:cNvPr>
          <p:cNvPicPr>
            <a:picLocks noChangeAspect="1"/>
          </p:cNvPicPr>
          <p:nvPr/>
        </p:nvPicPr>
        <p:blipFill rotWithShape="1">
          <a:blip r:embed="rId6"/>
          <a:srcRect b="6097"/>
          <a:stretch/>
        </p:blipFill>
        <p:spPr>
          <a:xfrm>
            <a:off x="8345894" y="3482776"/>
            <a:ext cx="3434706" cy="2024575"/>
          </a:xfrm>
          <a:prstGeom prst="rect">
            <a:avLst/>
          </a:prstGeom>
        </p:spPr>
      </p:pic>
    </p:spTree>
    <p:extLst>
      <p:ext uri="{BB962C8B-B14F-4D97-AF65-F5344CB8AC3E}">
        <p14:creationId xmlns:p14="http://schemas.microsoft.com/office/powerpoint/2010/main" val="4582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28510" cy="5120640"/>
          </a:xfrm>
        </p:spPr>
        <p:txBody>
          <a:bodyPr>
            <a:normAutofit/>
          </a:bodyPr>
          <a:lstStyle/>
          <a:p>
            <a:pPr marL="514350" lvl="0" indent="-514350">
              <a:buFont typeface="+mj-lt"/>
              <a:buAutoNum type="arabicPeriod"/>
            </a:pPr>
            <a:r>
              <a:rPr lang="en-US" sz="2800" dirty="0"/>
              <a:t>Why was it important for cities to sanitize their public water sources?</a:t>
            </a:r>
          </a:p>
          <a:p>
            <a:pPr marL="514350" lvl="0" indent="-514350">
              <a:buFont typeface="+mj-lt"/>
              <a:buAutoNum type="arabicPeriod"/>
            </a:pPr>
            <a:r>
              <a:rPr lang="en-US" sz="2800" dirty="0"/>
              <a:t>How many people around the world struggle with access to clean water?</a:t>
            </a:r>
          </a:p>
          <a:p>
            <a:pPr marL="514350" lvl="0" indent="-514350">
              <a:buFont typeface="+mj-lt"/>
              <a:buAutoNum type="arabicPeriod"/>
            </a:pPr>
            <a:r>
              <a:rPr lang="en-US" sz="2800" dirty="0"/>
              <a:t>How does the </a:t>
            </a:r>
            <a:r>
              <a:rPr lang="en-US" sz="2800" b="1" dirty="0"/>
              <a:t>Safe Water System</a:t>
            </a:r>
            <a:r>
              <a:rPr lang="en-US" sz="2800" dirty="0"/>
              <a:t> address global water </a:t>
            </a:r>
            <a:r>
              <a:rPr lang="en-US" sz="2800" b="1" dirty="0"/>
              <a:t>sanitation </a:t>
            </a:r>
            <a:r>
              <a:rPr lang="en-US" sz="2800" dirty="0"/>
              <a:t>issues?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912908" y="4900275"/>
            <a:ext cx="3708476" cy="468368"/>
          </a:xfrm>
        </p:spPr>
        <p:txBody>
          <a:bodyPr>
            <a:noAutofit/>
          </a:bodyPr>
          <a:lstStyle/>
          <a:p>
            <a:pPr marL="0" indent="0">
              <a:buNone/>
            </a:pPr>
            <a:r>
              <a:rPr lang="en-US" dirty="0"/>
              <a:t> </a:t>
            </a:r>
            <a:r>
              <a:rPr lang="en-US" dirty="0">
                <a:solidFill>
                  <a:schemeClr val="tx1"/>
                </a:solidFill>
                <a:hlinkClick r:id="rId4"/>
              </a:rPr>
              <a:t>https://youtu.be/FjwPwq9UB2s</a:t>
            </a:r>
            <a:endParaRPr lang="en-US" dirty="0">
              <a:solidFill>
                <a:schemeClr val="tx1"/>
              </a:solidFill>
            </a:endParaRPr>
          </a:p>
          <a:p>
            <a:pPr marL="0" indent="0">
              <a:buNone/>
            </a:pPr>
            <a:endParaRPr lang="en-US" dirty="0"/>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Online Media 3" descr="Safe Water for All">
            <a:hlinkClick r:id="" action="ppaction://media"/>
            <a:extLst>
              <a:ext uri="{FF2B5EF4-FFF2-40B4-BE49-F238E27FC236}">
                <a16:creationId xmlns:a16="http://schemas.microsoft.com/office/drawing/2014/main" id="{CCE5C03A-D31B-B24A-A401-12EA226F02F1}"/>
              </a:ext>
            </a:extLst>
          </p:cNvPr>
          <p:cNvPicPr>
            <a:picLocks noRot="1" noChangeAspect="1"/>
          </p:cNvPicPr>
          <p:nvPr>
            <a:videoFile r:link="rId1"/>
          </p:nvPr>
        </p:nvPicPr>
        <p:blipFill>
          <a:blip r:embed="rId8"/>
          <a:stretch>
            <a:fillRect/>
          </a:stretch>
        </p:blipFill>
        <p:spPr>
          <a:xfrm>
            <a:off x="6927742" y="1307296"/>
            <a:ext cx="4355024" cy="3266268"/>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What are the dangers associated with diarrheal diseases?</a:t>
            </a:r>
          </a:p>
          <a:p>
            <a:pPr marL="514350" lvl="0" indent="-514350">
              <a:buFont typeface="+mj-lt"/>
              <a:buAutoNum type="arabicPeriod"/>
            </a:pPr>
            <a:r>
              <a:rPr lang="en-US" sz="2800" dirty="0"/>
              <a:t>Explain the role communication plays in water safety.</a:t>
            </a:r>
          </a:p>
          <a:p>
            <a:pPr marL="514350" lvl="0" indent="-514350">
              <a:buFont typeface="+mj-lt"/>
              <a:buAutoNum type="arabicPeriod"/>
            </a:pPr>
            <a:r>
              <a:rPr lang="en-US" sz="2800" dirty="0"/>
              <a:t>How can your efforts support the efforts of CDC?</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83960bd8-4737-4e23-b2f3-73ba5bed5d03"/>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E9CC7F-0EC8-4F4F-9A54-538435F22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15DE78-1CF8-4BE2-82DF-894CD8AC8470}">
  <ds:schemaRefs>
    <ds:schemaRef ds:uri="5209fd75-7a81-4168-b980-79f8c369b5ef"/>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6B30357-CCC2-4D53-93F4-FBDF50976D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1594</TotalTime>
  <Words>3066</Words>
  <Application>Microsoft Office PowerPoint</Application>
  <PresentationFormat>Widescreen</PresentationFormat>
  <Paragraphs>242</Paragraphs>
  <Slides>16</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Corbel</vt:lpstr>
      <vt:lpstr>Times New Roman</vt:lpstr>
      <vt:lpstr>Wingdings 2</vt:lpstr>
      <vt:lpstr>Frame</vt:lpstr>
      <vt:lpstr>Making Water Safe</vt:lpstr>
      <vt:lpstr>Terms to Know</vt:lpstr>
      <vt:lpstr>Understanding Drinking Water</vt:lpstr>
      <vt:lpstr>Think About It</vt:lpstr>
      <vt:lpstr>Safe Water and CDC</vt:lpstr>
      <vt:lpstr>Safe Water and CDC</vt:lpstr>
      <vt:lpstr>Think About It</vt:lpstr>
      <vt:lpstr>From the Expert</vt:lpstr>
      <vt:lpstr>Think About It</vt:lpstr>
      <vt:lpstr>Give it a Try</vt:lpstr>
      <vt:lpstr>Design a Water Filter and Safe Water Practice Infographic</vt:lpstr>
      <vt:lpstr>Give it a Try</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Water Safe</dc:title>
  <cp:lastModifiedBy>McHardy, Alicia (CDC/OD/OADC) (CTR)</cp:lastModifiedBy>
  <cp:revision>7</cp:revision>
  <dcterms:created xsi:type="dcterms:W3CDTF">2021-01-13T22:46:39Z</dcterms:created>
  <dcterms:modified xsi:type="dcterms:W3CDTF">2021-12-22T16:05:23Z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2021-01-15T17:32:50Z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fa86e69e-abc7-4889-a5c2-86958ac19166</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