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8" r:id="rId5"/>
    <p:sldMasterId id="2147483679" r:id="rId6"/>
    <p:sldMasterId id="2147483702" r:id="rId7"/>
    <p:sldMasterId id="2147483708" r:id="rId8"/>
  </p:sldMasterIdLst>
  <p:notesMasterIdLst>
    <p:notesMasterId r:id="rId13"/>
  </p:notesMasterIdLst>
  <p:handoutMasterIdLst>
    <p:handoutMasterId r:id="rId14"/>
  </p:handoutMasterIdLst>
  <p:sldIdLst>
    <p:sldId id="1097" r:id="rId9"/>
    <p:sldId id="1089" r:id="rId10"/>
    <p:sldId id="1093" r:id="rId11"/>
    <p:sldId id="1094" r:id="rId1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Gupta, Neil (CDC/DDID/NCHHSTP/DVH)" initials="GN(" lastIdx="5" clrIdx="7">
    <p:extLst>
      <p:ext uri="{19B8F6BF-5375-455C-9EA6-DF929625EA0E}">
        <p15:presenceInfo xmlns:p15="http://schemas.microsoft.com/office/powerpoint/2012/main" userId="S::iym6@cdc.gov::dea3ca01-b298-40d2-9c40-741719d62510" providerId="AD"/>
      </p:ext>
    </p:extLst>
  </p:cmAuthor>
  <p:cmAuthor id="1" name="Campbell, Cecily A. (CDC/DDID/NCHHSTP/DVH)" initials="CCA(" lastIdx="3" clrIdx="3">
    <p:extLst>
      <p:ext uri="{19B8F6BF-5375-455C-9EA6-DF929625EA0E}">
        <p15:presenceInfo xmlns:p15="http://schemas.microsoft.com/office/powerpoint/2012/main" userId="S-1-5-21-1207783550-2075000910-922709458-399868" providerId="AD"/>
      </p:ext>
    </p:extLst>
  </p:cmAuthor>
  <p:cmAuthor id="8" name="White, Jianglan Z. (CDC/DDID/NCHHSTP/DVH)" initials="WJZ(" lastIdx="5" clrIdx="8">
    <p:extLst>
      <p:ext uri="{19B8F6BF-5375-455C-9EA6-DF929625EA0E}">
        <p15:presenceInfo xmlns:p15="http://schemas.microsoft.com/office/powerpoint/2012/main" userId="S::vyg1@cdc.gov::897be4a8-cf07-4a01-b9b9-061dfa81f5dd" providerId="AD"/>
      </p:ext>
    </p:extLst>
  </p:cmAuthor>
  <p:cmAuthor id="2" name="Teshale, Eyasu H. (CDC/DDID/NCHHSTP/DVH)" initials="TEH(" lastIdx="2" clrIdx="1">
    <p:extLst>
      <p:ext uri="{19B8F6BF-5375-455C-9EA6-DF929625EA0E}">
        <p15:presenceInfo xmlns:p15="http://schemas.microsoft.com/office/powerpoint/2012/main" userId="S-1-5-21-1207783550-2075000910-922709458-178480" providerId="AD"/>
      </p:ext>
    </p:extLst>
  </p:cmAuthor>
  <p:cmAuthor id="3" name="Ryerson, A. Blythe (CDC/OID/NCHHSTP)" initials="RAB(" lastIdx="1" clrIdx="2">
    <p:extLst>
      <p:ext uri="{19B8F6BF-5375-455C-9EA6-DF929625EA0E}">
        <p15:presenceInfo xmlns:p15="http://schemas.microsoft.com/office/powerpoint/2012/main" userId="S-1-5-21-1207783550-2075000910-922709458-202608" providerId="AD"/>
      </p:ext>
    </p:extLst>
  </p:cmAuthor>
  <p:cmAuthor id="4" name="Foster, Monique Aaron (CDC/DDID/NCHHSTP/DVH)" initials="FMA(" lastIdx="4" clrIdx="4">
    <p:extLst>
      <p:ext uri="{19B8F6BF-5375-455C-9EA6-DF929625EA0E}">
        <p15:presenceInfo xmlns:p15="http://schemas.microsoft.com/office/powerpoint/2012/main" userId="S-1-5-21-1207783550-2075000910-922709458-430591" providerId="AD"/>
      </p:ext>
    </p:extLst>
  </p:cmAuthor>
  <p:cmAuthor id="5" name="Barker, Laurie (CDC/DDID/NCHHSTP/DVH)" initials="BL(" lastIdx="1" clrIdx="5">
    <p:extLst>
      <p:ext uri="{19B8F6BF-5375-455C-9EA6-DF929625EA0E}">
        <p15:presenceInfo xmlns:p15="http://schemas.microsoft.com/office/powerpoint/2012/main" userId="S::lub2@cdc.gov::e1fba753-27e8-441d-a32e-02de0ece68f7" providerId="AD"/>
      </p:ext>
    </p:extLst>
  </p:cmAuthor>
  <p:cmAuthor id="6" name="Yin, Shaoman (CDC/DDID/NCHHSTP/DVH)" initials="YS(" lastIdx="2" clrIdx="6">
    <p:extLst>
      <p:ext uri="{19B8F6BF-5375-455C-9EA6-DF929625EA0E}">
        <p15:presenceInfo xmlns:p15="http://schemas.microsoft.com/office/powerpoint/2012/main" userId="S::wso3@cdc.gov::eb3655de-e335-4775-8c51-a7e578e87a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91"/>
    <a:srgbClr val="008A5F"/>
    <a:srgbClr val="000000"/>
    <a:srgbClr val="005DAA"/>
    <a:srgbClr val="9A4E9E"/>
    <a:srgbClr val="BF3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9F9F40-D2A1-47A3-B80D-BCD27369290C}" v="1" dt="2021-04-20T19:27:52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357" autoAdjust="0"/>
  </p:normalViewPr>
  <p:slideViewPr>
    <p:cSldViewPr snapToGrid="0">
      <p:cViewPr varScale="1">
        <p:scale>
          <a:sx n="76" d="100"/>
          <a:sy n="76" d="100"/>
        </p:scale>
        <p:origin x="2718" y="90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te, Jianglan Z. (CDC/DDID/NCHHSTP/DVH)" userId="897be4a8-cf07-4a01-b9b9-061dfa81f5dd" providerId="ADAL" clId="{299F9F40-D2A1-47A3-B80D-BCD27369290C}"/>
    <pc:docChg chg="modSld">
      <pc:chgData name="White, Jianglan Z. (CDC/DDID/NCHHSTP/DVH)" userId="897be4a8-cf07-4a01-b9b9-061dfa81f5dd" providerId="ADAL" clId="{299F9F40-D2A1-47A3-B80D-BCD27369290C}" dt="2021-04-20T19:27:58.157" v="61" actId="108"/>
      <pc:docMkLst>
        <pc:docMk/>
      </pc:docMkLst>
      <pc:sldChg chg="modSp mod">
        <pc:chgData name="White, Jianglan Z. (CDC/DDID/NCHHSTP/DVH)" userId="897be4a8-cf07-4a01-b9b9-061dfa81f5dd" providerId="ADAL" clId="{299F9F40-D2A1-47A3-B80D-BCD27369290C}" dt="2021-04-20T19:27:58.157" v="61" actId="108"/>
        <pc:sldMkLst>
          <pc:docMk/>
          <pc:sldMk cId="2655670140" sldId="1089"/>
        </pc:sldMkLst>
        <pc:spChg chg="mod">
          <ac:chgData name="White, Jianglan Z. (CDC/DDID/NCHHSTP/DVH)" userId="897be4a8-cf07-4a01-b9b9-061dfa81f5dd" providerId="ADAL" clId="{299F9F40-D2A1-47A3-B80D-BCD27369290C}" dt="2021-04-20T19:27:58.157" v="61" actId="108"/>
          <ac:spMkLst>
            <pc:docMk/>
            <pc:sldMk cId="2655670140" sldId="1089"/>
            <ac:spMk id="3" creationId="{0BFA33FE-F7B4-4D8D-8559-79349C48D12A}"/>
          </ac:spMkLst>
        </pc:spChg>
        <pc:spChg chg="mod">
          <ac:chgData name="White, Jianglan Z. (CDC/DDID/NCHHSTP/DVH)" userId="897be4a8-cf07-4a01-b9b9-061dfa81f5dd" providerId="ADAL" clId="{299F9F40-D2A1-47A3-B80D-BCD27369290C}" dt="2021-04-12T16:41:51.858" v="57" actId="20577"/>
          <ac:spMkLst>
            <pc:docMk/>
            <pc:sldMk cId="2655670140" sldId="1089"/>
            <ac:spMk id="13" creationId="{C5E5B69F-394E-4967-A30C-2C344097419C}"/>
          </ac:spMkLst>
        </pc:spChg>
      </pc:sldChg>
      <pc:sldChg chg="modSp mod">
        <pc:chgData name="White, Jianglan Z. (CDC/DDID/NCHHSTP/DVH)" userId="897be4a8-cf07-4a01-b9b9-061dfa81f5dd" providerId="ADAL" clId="{299F9F40-D2A1-47A3-B80D-BCD27369290C}" dt="2021-04-01T15:11:23.318" v="55" actId="20577"/>
        <pc:sldMkLst>
          <pc:docMk/>
          <pc:sldMk cId="1647684012" sldId="1093"/>
        </pc:sldMkLst>
        <pc:spChg chg="mod">
          <ac:chgData name="White, Jianglan Z. (CDC/DDID/NCHHSTP/DVH)" userId="897be4a8-cf07-4a01-b9b9-061dfa81f5dd" providerId="ADAL" clId="{299F9F40-D2A1-47A3-B80D-BCD27369290C}" dt="2021-04-01T15:11:23.318" v="55" actId="20577"/>
          <ac:spMkLst>
            <pc:docMk/>
            <pc:sldMk cId="1647684012" sldId="1093"/>
            <ac:spMk id="3" creationId="{0BFA33FE-F7B4-4D8D-8559-79349C48D12A}"/>
          </ac:spMkLst>
        </pc:spChg>
        <pc:spChg chg="mod">
          <ac:chgData name="White, Jianglan Z. (CDC/DDID/NCHHSTP/DVH)" userId="897be4a8-cf07-4a01-b9b9-061dfa81f5dd" providerId="ADAL" clId="{299F9F40-D2A1-47A3-B80D-BCD27369290C}" dt="2021-03-30T20:32:39.543" v="23" actId="20577"/>
          <ac:spMkLst>
            <pc:docMk/>
            <pc:sldMk cId="1647684012" sldId="1093"/>
            <ac:spMk id="13" creationId="{C5E5B69F-394E-4967-A30C-2C344097419C}"/>
          </ac:spMkLst>
        </pc:spChg>
      </pc:sldChg>
      <pc:sldChg chg="modSp mod">
        <pc:chgData name="White, Jianglan Z. (CDC/DDID/NCHHSTP/DVH)" userId="897be4a8-cf07-4a01-b9b9-061dfa81f5dd" providerId="ADAL" clId="{299F9F40-D2A1-47A3-B80D-BCD27369290C}" dt="2021-03-30T20:17:37.124" v="3" actId="20577"/>
        <pc:sldMkLst>
          <pc:docMk/>
          <pc:sldMk cId="1275474229" sldId="1094"/>
        </pc:sldMkLst>
        <pc:spChg chg="mod">
          <ac:chgData name="White, Jianglan Z. (CDC/DDID/NCHHSTP/DVH)" userId="897be4a8-cf07-4a01-b9b9-061dfa81f5dd" providerId="ADAL" clId="{299F9F40-D2A1-47A3-B80D-BCD27369290C}" dt="2021-03-30T20:17:37.124" v="3" actId="20577"/>
          <ac:spMkLst>
            <pc:docMk/>
            <pc:sldMk cId="1275474229" sldId="1094"/>
            <ac:spMk id="13" creationId="{C5E5B69F-394E-4967-A30C-2C344097419C}"/>
          </ac:spMkLst>
        </pc:spChg>
      </pc:sldChg>
    </pc:docChg>
  </pc:docChgLst>
  <pc:docChgLst>
    <pc:chgData name="White, Jianglan Z. (CDC/DDID/NCHHSTP/DVH)" userId="897be4a8-cf07-4a01-b9b9-061dfa81f5dd" providerId="ADAL" clId="{66F2D59C-1C92-416F-803E-BF4C9DFA56BE}"/>
    <pc:docChg chg="modSld">
      <pc:chgData name="White, Jianglan Z. (CDC/DDID/NCHHSTP/DVH)" userId="897be4a8-cf07-4a01-b9b9-061dfa81f5dd" providerId="ADAL" clId="{66F2D59C-1C92-416F-803E-BF4C9DFA56BE}" dt="2021-03-29T21:36:45.379" v="8" actId="20577"/>
      <pc:docMkLst>
        <pc:docMk/>
      </pc:docMkLst>
      <pc:sldChg chg="modSp mod">
        <pc:chgData name="White, Jianglan Z. (CDC/DDID/NCHHSTP/DVH)" userId="897be4a8-cf07-4a01-b9b9-061dfa81f5dd" providerId="ADAL" clId="{66F2D59C-1C92-416F-803E-BF4C9DFA56BE}" dt="2021-03-29T21:36:45.379" v="8" actId="20577"/>
        <pc:sldMkLst>
          <pc:docMk/>
          <pc:sldMk cId="2655670140" sldId="1089"/>
        </pc:sldMkLst>
        <pc:spChg chg="mod">
          <ac:chgData name="White, Jianglan Z. (CDC/DDID/NCHHSTP/DVH)" userId="897be4a8-cf07-4a01-b9b9-061dfa81f5dd" providerId="ADAL" clId="{66F2D59C-1C92-416F-803E-BF4C9DFA56BE}" dt="2021-03-29T21:36:45.379" v="8" actId="20577"/>
          <ac:spMkLst>
            <pc:docMk/>
            <pc:sldMk cId="2655670140" sldId="1089"/>
            <ac:spMk id="3" creationId="{0BFA33FE-F7B4-4D8D-8559-79349C48D1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6D2CE9-6359-4310-9A7E-1BB6F91FE5D5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57AD2B-BD5D-4645-8434-6FAB318A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73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4EC745-4A57-423D-AFE1-A333B865E06F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2A41B5-085D-4A69-9009-E6CF94639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9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NCHHST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61"/>
          <a:stretch/>
        </p:blipFill>
        <p:spPr>
          <a:xfrm>
            <a:off x="0" y="12"/>
            <a:ext cx="7772400" cy="177556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8625" y="2032911"/>
            <a:ext cx="7147630" cy="1732091"/>
          </a:xfrm>
          <a:prstGeom prst="rect">
            <a:avLst/>
          </a:prstGeom>
        </p:spPr>
        <p:txBody>
          <a:bodyPr/>
          <a:lstStyle>
            <a:lvl1pPr algn="l">
              <a:lnSpc>
                <a:spcPts val="2550"/>
              </a:lnSpc>
              <a:defRPr sz="238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8620" y="4193712"/>
            <a:ext cx="5440680" cy="6705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  <a:lvl2pPr marL="38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8620" y="5787495"/>
            <a:ext cx="5440680" cy="189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700"/>
              </a:lnSpc>
              <a:buNone/>
              <a:defRPr sz="1530" baseline="0">
                <a:solidFill>
                  <a:srgbClr val="00788A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8621" y="176299"/>
            <a:ext cx="5867615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530" b="1" dirty="0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National Center for HIV/AIDS, Viral Hepatitis, STD, and TB Prevention</a:t>
            </a:r>
          </a:p>
        </p:txBody>
      </p:sp>
    </p:spTree>
    <p:extLst>
      <p:ext uri="{BB962C8B-B14F-4D97-AF65-F5344CB8AC3E}">
        <p14:creationId xmlns:p14="http://schemas.microsoft.com/office/powerpoint/2010/main" val="27802941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9939043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3934101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2531674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2471941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NCHHST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7" b="15561"/>
          <a:stretch/>
        </p:blipFill>
        <p:spPr>
          <a:xfrm>
            <a:off x="-6060" y="8"/>
            <a:ext cx="7778461" cy="14433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8620" y="2032911"/>
            <a:ext cx="7147632" cy="1732091"/>
          </a:xfrm>
          <a:prstGeom prst="rect">
            <a:avLst/>
          </a:prstGeom>
        </p:spPr>
        <p:txBody>
          <a:bodyPr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8620" y="4193712"/>
            <a:ext cx="5440680" cy="6705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7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  <a:lvl2pPr marL="291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2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4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57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48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40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31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8620" y="5787495"/>
            <a:ext cx="5440680" cy="189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275"/>
              </a:lnSpc>
              <a:buNone/>
              <a:defRPr sz="1148" baseline="0">
                <a:solidFill>
                  <a:srgbClr val="00788A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8622" y="176299"/>
            <a:ext cx="5867615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0" b="1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National Center for HIV/AIDS, Viral Hepatitis, STD, and TB Prevention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87460" y="9233241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BBE-81C8-4ADF-B301-D713F747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5174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34990" y="903690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BBE-81C8-4ADF-B301-D713F747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3778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616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3" y="2346961"/>
            <a:ext cx="3297719" cy="6146800"/>
          </a:xfrm>
          <a:prstGeom prst="rect">
            <a:avLst/>
          </a:prstGeom>
        </p:spPr>
        <p:txBody>
          <a:bodyPr/>
          <a:lstStyle>
            <a:lvl1pPr marL="218587" indent="-218587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53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473606" indent="-182157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148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148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148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4086064" y="2346961"/>
            <a:ext cx="3297719" cy="6146800"/>
          </a:xfrm>
          <a:prstGeom prst="rect">
            <a:avLst/>
          </a:prstGeom>
        </p:spPr>
        <p:txBody>
          <a:bodyPr/>
          <a:lstStyle>
            <a:lvl1pPr marL="218587" indent="-218587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53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473606" indent="-182157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148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148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148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49"/>
          <a:stretch/>
        </p:blipFill>
        <p:spPr>
          <a:xfrm>
            <a:off x="2" y="9834883"/>
            <a:ext cx="7771717" cy="23867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34990" y="9069326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BBE-81C8-4ADF-B301-D713F747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5895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lor_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3" y="6551755"/>
            <a:ext cx="7050676" cy="1704341"/>
          </a:xfrm>
          <a:prstGeom prst="rect">
            <a:avLst/>
          </a:prstGeom>
        </p:spPr>
        <p:txBody>
          <a:bodyPr anchor="b"/>
          <a:lstStyle>
            <a:lvl1pPr algn="l">
              <a:defRPr sz="2295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88623" y="8654707"/>
            <a:ext cx="6606540" cy="833543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1403"/>
              </a:lnSpc>
              <a:buNone/>
              <a:defRPr sz="1275" baseline="0">
                <a:solidFill>
                  <a:schemeClr val="bg2"/>
                </a:solidFill>
                <a:latin typeface="Calibri" pitchFamily="34" charset="0"/>
              </a:defRPr>
            </a:lvl1pPr>
            <a:lvl2pPr marL="291449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2pPr>
            <a:lvl3pPr marL="582899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3pPr>
            <a:lvl4pPr marL="874348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4pPr>
            <a:lvl5pPr marL="1165798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5pPr>
            <a:lvl6pPr marL="1457246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6pPr>
            <a:lvl7pPr marL="1748696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7pPr>
            <a:lvl8pPr marL="2040145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8pPr>
            <a:lvl9pPr marL="2331595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35548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184601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316427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550"/>
              </a:lnSpc>
              <a:defRPr sz="238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6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91456" indent="-291456">
              <a:buClr>
                <a:srgbClr val="00788A"/>
              </a:buClr>
              <a:buFont typeface="Wingdings" panose="05000000000000000000" pitchFamily="2" charset="2"/>
              <a:buChar char="§"/>
              <a:defRPr sz="204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7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7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7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700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489258" y="9322659"/>
            <a:ext cx="1748790" cy="537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7D3670B0-C32D-4A9F-88AC-88C7964F93BB}" type="slidenum">
              <a:rPr lang="en-US" smtClean="0">
                <a:solidFill>
                  <a:srgbClr val="0F56DC">
                    <a:tint val="75000"/>
                  </a:srgbClr>
                </a:solidFill>
                <a:latin typeface="Myriad Web Pro" panose="020B0503030403020204" pitchFamily="34" charset="0"/>
              </a:rPr>
              <a:pPr eaLnBrk="0" hangingPunct="0"/>
              <a:t>‹#›</a:t>
            </a:fld>
            <a:endParaRPr lang="en-US">
              <a:solidFill>
                <a:srgbClr val="0F56DC">
                  <a:tint val="75000"/>
                </a:srgbClr>
              </a:solidFill>
              <a:latin typeface="Myriad Web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6432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166609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5471570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NCHHST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61"/>
          <a:stretch/>
        </p:blipFill>
        <p:spPr>
          <a:xfrm>
            <a:off x="0" y="5"/>
            <a:ext cx="7772400" cy="177556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8622" y="2032908"/>
            <a:ext cx="7147630" cy="1732091"/>
          </a:xfrm>
          <a:prstGeom prst="rect">
            <a:avLst/>
          </a:prstGeom>
        </p:spPr>
        <p:txBody>
          <a:bodyPr/>
          <a:lstStyle>
            <a:lvl1pPr algn="l">
              <a:lnSpc>
                <a:spcPts val="3400"/>
              </a:lnSpc>
              <a:defRPr sz="3173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8620" y="4193712"/>
            <a:ext cx="5440680" cy="6705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67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  <a:lvl2pPr marL="51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6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2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0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7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8620" y="5787495"/>
            <a:ext cx="5440680" cy="189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267"/>
              </a:lnSpc>
              <a:buNone/>
              <a:defRPr sz="2040" baseline="0">
                <a:solidFill>
                  <a:srgbClr val="00788A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8621" y="176300"/>
            <a:ext cx="5867615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40" b="1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National Center for HIV/AIDS, Viral Hepatitis, STD, and TB Prevention</a:t>
            </a:r>
          </a:p>
        </p:txBody>
      </p:sp>
    </p:spTree>
    <p:extLst>
      <p:ext uri="{BB962C8B-B14F-4D97-AF65-F5344CB8AC3E}">
        <p14:creationId xmlns:p14="http://schemas.microsoft.com/office/powerpoint/2010/main" val="130172331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3400"/>
              </a:lnSpc>
              <a:defRPr sz="3173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NCHHSTP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18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388609" indent="-388609">
              <a:buClr>
                <a:srgbClr val="006A71"/>
              </a:buClr>
              <a:buFont typeface="Wingdings" panose="05000000000000000000" pitchFamily="2" charset="2"/>
              <a:buChar char="§"/>
              <a:defRPr sz="22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9A4E9E"/>
              </a:buClr>
              <a:defRPr sz="22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22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2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2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489258" y="9322652"/>
            <a:ext cx="1748790" cy="537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70B0-C32D-4A9F-88AC-88C7964F9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5880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3400"/>
              </a:lnSpc>
              <a:defRPr sz="3173" b="1" baseline="0">
                <a:solidFill>
                  <a:srgbClr val="00616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2" y="2346961"/>
            <a:ext cx="3297719" cy="6146800"/>
          </a:xfrm>
          <a:prstGeom prst="rect">
            <a:avLst/>
          </a:prstGeom>
        </p:spPr>
        <p:txBody>
          <a:bodyPr/>
          <a:lstStyle>
            <a:lvl1pPr marL="388609" indent="-38860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272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841985" indent="-32384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2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04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04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04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4086062" y="2346961"/>
            <a:ext cx="3297719" cy="6146800"/>
          </a:xfrm>
          <a:prstGeom prst="rect">
            <a:avLst/>
          </a:prstGeom>
        </p:spPr>
        <p:txBody>
          <a:bodyPr/>
          <a:lstStyle>
            <a:lvl1pPr marL="388609" indent="-388609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272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841985" indent="-323840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22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204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204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204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49"/>
          <a:stretch/>
        </p:blipFill>
        <p:spPr>
          <a:xfrm>
            <a:off x="1" y="9834881"/>
            <a:ext cx="7771717" cy="238674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489258" y="9322652"/>
            <a:ext cx="1748790" cy="537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70B0-C32D-4A9F-88AC-88C7964F9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1369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lor_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3" y="6551746"/>
            <a:ext cx="7050676" cy="1704341"/>
          </a:xfrm>
          <a:prstGeom prst="rect">
            <a:avLst/>
          </a:prstGeom>
        </p:spPr>
        <p:txBody>
          <a:bodyPr anchor="b"/>
          <a:lstStyle>
            <a:lvl1pPr algn="l">
              <a:defRPr sz="408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88621" y="8654698"/>
            <a:ext cx="6606540" cy="833543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493"/>
              </a:lnSpc>
              <a:buNone/>
              <a:defRPr sz="2267" baseline="0">
                <a:solidFill>
                  <a:schemeClr val="bg2"/>
                </a:solidFill>
                <a:latin typeface="Calibri" pitchFamily="34" charset="0"/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81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5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70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5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60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1751770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97-D7DA-DC49-90B6-6291F05CD5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89100" y="2009025"/>
            <a:ext cx="6794680" cy="864807"/>
          </a:xfrm>
        </p:spPr>
        <p:txBody>
          <a:bodyPr>
            <a:noAutofit/>
          </a:bodyPr>
          <a:lstStyle>
            <a:lvl1pPr>
              <a:buFontTx/>
              <a:buNone/>
              <a:defRPr sz="2040" cap="all">
                <a:solidFill>
                  <a:schemeClr val="tx1"/>
                </a:solidFill>
              </a:defRPr>
            </a:lvl1pPr>
            <a:lvl2pPr marL="292813" indent="0">
              <a:buFontTx/>
              <a:buNone/>
              <a:defRPr sz="2040">
                <a:solidFill>
                  <a:schemeClr val="tx1">
                    <a:lumMod val="20000"/>
                    <a:lumOff val="80000"/>
                  </a:schemeClr>
                </a:solidFill>
              </a:defRPr>
            </a:lvl2pPr>
            <a:lvl3pPr marL="585627" indent="0">
              <a:buFontTx/>
              <a:buNone/>
              <a:defRPr sz="2040">
                <a:solidFill>
                  <a:schemeClr val="tx1">
                    <a:lumMod val="20000"/>
                    <a:lumOff val="80000"/>
                  </a:schemeClr>
                </a:solidFill>
              </a:defRPr>
            </a:lvl3pPr>
            <a:lvl4pPr marL="871693" indent="0">
              <a:buFontTx/>
              <a:buNone/>
              <a:defRPr sz="2040">
                <a:solidFill>
                  <a:schemeClr val="tx1">
                    <a:lumMod val="20000"/>
                    <a:lumOff val="80000"/>
                  </a:schemeClr>
                </a:solidFill>
              </a:defRPr>
            </a:lvl4pPr>
            <a:lvl5pPr marL="1164507" indent="0">
              <a:buFontTx/>
              <a:buNone/>
              <a:defRPr sz="2040">
                <a:solidFill>
                  <a:schemeClr val="tx1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0843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1" y="2251499"/>
            <a:ext cx="3434160" cy="938318"/>
          </a:xfrm>
        </p:spPr>
        <p:txBody>
          <a:bodyPr bIns="91440" anchor="b"/>
          <a:lstStyle>
            <a:lvl1pPr marL="0" indent="0">
              <a:lnSpc>
                <a:spcPct val="100000"/>
              </a:lnSpc>
              <a:buNone/>
              <a:defRPr sz="1360" b="0" i="0" cap="all">
                <a:solidFill>
                  <a:schemeClr val="tx1"/>
                </a:solidFill>
              </a:defRPr>
            </a:lvl1pPr>
            <a:lvl2pPr marL="388618" indent="0">
              <a:buNone/>
              <a:defRPr sz="1700" b="1"/>
            </a:lvl2pPr>
            <a:lvl3pPr marL="777237" indent="0">
              <a:buNone/>
              <a:defRPr sz="1530" b="1"/>
            </a:lvl3pPr>
            <a:lvl4pPr marL="1165856" indent="0">
              <a:buNone/>
              <a:defRPr sz="1360" b="1"/>
            </a:lvl4pPr>
            <a:lvl5pPr marL="1554474" indent="0">
              <a:buNone/>
              <a:defRPr sz="1360" b="1"/>
            </a:lvl5pPr>
            <a:lvl6pPr marL="1943092" indent="0">
              <a:buNone/>
              <a:defRPr sz="1360" b="1"/>
            </a:lvl6pPr>
            <a:lvl7pPr marL="2331711" indent="0">
              <a:buNone/>
              <a:defRPr sz="1360" b="1"/>
            </a:lvl7pPr>
            <a:lvl8pPr marL="2720330" indent="0">
              <a:buNone/>
              <a:defRPr sz="1360" b="1"/>
            </a:lvl8pPr>
            <a:lvl9pPr marL="3108948" indent="0">
              <a:buNone/>
              <a:defRPr sz="136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1" y="3189817"/>
            <a:ext cx="3434160" cy="5795222"/>
          </a:xfrm>
        </p:spPr>
        <p:txBody>
          <a:bodyPr>
            <a:normAutofit/>
          </a:bodyPr>
          <a:lstStyle>
            <a:lvl1pPr>
              <a:defRPr sz="1360" b="0" i="0"/>
            </a:lvl1pPr>
            <a:lvl2pPr>
              <a:defRPr sz="1360" b="0" i="0"/>
            </a:lvl2pPr>
            <a:lvl3pPr>
              <a:defRPr sz="1360" b="0" i="0"/>
            </a:lvl3pPr>
            <a:lvl4pPr>
              <a:defRPr sz="1360" b="0" i="0"/>
            </a:lvl4pPr>
            <a:lvl5pPr>
              <a:defRPr sz="1360" b="0" i="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3" y="2251499"/>
            <a:ext cx="3435509" cy="938318"/>
          </a:xfrm>
        </p:spPr>
        <p:txBody>
          <a:bodyPr bIns="91440" anchor="b"/>
          <a:lstStyle>
            <a:lvl1pPr marL="0" indent="0">
              <a:lnSpc>
                <a:spcPct val="100000"/>
              </a:lnSpc>
              <a:buNone/>
              <a:defRPr sz="1360" b="0" i="0" cap="all">
                <a:solidFill>
                  <a:schemeClr val="tx1"/>
                </a:solidFill>
              </a:defRPr>
            </a:lvl1pPr>
            <a:lvl2pPr marL="388618" indent="0">
              <a:buNone/>
              <a:defRPr sz="1700" b="1"/>
            </a:lvl2pPr>
            <a:lvl3pPr marL="777237" indent="0">
              <a:buNone/>
              <a:defRPr sz="1530" b="1"/>
            </a:lvl3pPr>
            <a:lvl4pPr marL="1165856" indent="0">
              <a:buNone/>
              <a:defRPr sz="1360" b="1"/>
            </a:lvl4pPr>
            <a:lvl5pPr marL="1554474" indent="0">
              <a:buNone/>
              <a:defRPr sz="1360" b="1"/>
            </a:lvl5pPr>
            <a:lvl6pPr marL="1943092" indent="0">
              <a:buNone/>
              <a:defRPr sz="1360" b="1"/>
            </a:lvl6pPr>
            <a:lvl7pPr marL="2331711" indent="0">
              <a:buNone/>
              <a:defRPr sz="1360" b="1"/>
            </a:lvl7pPr>
            <a:lvl8pPr marL="2720330" indent="0">
              <a:buNone/>
              <a:defRPr sz="1360" b="1"/>
            </a:lvl8pPr>
            <a:lvl9pPr marL="3108948" indent="0">
              <a:buNone/>
              <a:defRPr sz="136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3" y="3189817"/>
            <a:ext cx="3435509" cy="5795222"/>
          </a:xfrm>
        </p:spPr>
        <p:txBody>
          <a:bodyPr>
            <a:normAutofit/>
          </a:bodyPr>
          <a:lstStyle>
            <a:lvl1pPr>
              <a:defRPr sz="1360" b="0" i="0"/>
            </a:lvl1pPr>
            <a:lvl2pPr>
              <a:defRPr sz="1360" b="0" i="0"/>
            </a:lvl2pPr>
            <a:lvl3pPr>
              <a:defRPr sz="1360" b="0" i="0"/>
            </a:lvl3pPr>
            <a:lvl4pPr>
              <a:defRPr sz="1360" b="0" i="0"/>
            </a:lvl4pPr>
            <a:lvl5pPr>
              <a:defRPr sz="1360" b="0" i="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97-D7DA-DC49-90B6-6291F05C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251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97-D7DA-DC49-90B6-6291F05C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310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6597-D7DA-DC49-90B6-6291F05CD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1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550"/>
              </a:lnSpc>
              <a:defRPr sz="2380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3" y="2346961"/>
            <a:ext cx="3297719" cy="6146800"/>
          </a:xfrm>
          <a:prstGeom prst="rect">
            <a:avLst/>
          </a:prstGeom>
        </p:spPr>
        <p:txBody>
          <a:bodyPr/>
          <a:lstStyle>
            <a:lvl1pPr marL="291456" indent="-291456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2040" b="1" baseline="0">
                <a:solidFill>
                  <a:srgbClr val="5F5F5F"/>
                </a:solidFill>
                <a:latin typeface="Calibri" pitchFamily="34" charset="0"/>
              </a:defRPr>
            </a:lvl1pPr>
            <a:lvl2pPr marL="631490" indent="-242882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700">
                <a:solidFill>
                  <a:srgbClr val="5F5F5F"/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530">
                <a:solidFill>
                  <a:srgbClr val="5F5F5F"/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53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53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4086064" y="2346961"/>
            <a:ext cx="3297719" cy="6146800"/>
          </a:xfrm>
          <a:prstGeom prst="rect">
            <a:avLst/>
          </a:prstGeom>
        </p:spPr>
        <p:txBody>
          <a:bodyPr/>
          <a:lstStyle>
            <a:lvl1pPr marL="291456" indent="-291456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2040" b="1" baseline="0">
                <a:solidFill>
                  <a:srgbClr val="5F5F5F"/>
                </a:solidFill>
                <a:latin typeface="Calibri" pitchFamily="34" charset="0"/>
              </a:defRPr>
            </a:lvl1pPr>
            <a:lvl2pPr marL="631490" indent="-242882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700">
                <a:solidFill>
                  <a:srgbClr val="5F5F5F"/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530">
                <a:solidFill>
                  <a:srgbClr val="5F5F5F"/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530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530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49"/>
          <a:stretch/>
        </p:blipFill>
        <p:spPr>
          <a:xfrm>
            <a:off x="1" y="9834881"/>
            <a:ext cx="7771717" cy="238674"/>
          </a:xfrm>
          <a:prstGeom prst="rect">
            <a:avLst/>
          </a:prstGeom>
        </p:spPr>
      </p:pic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489258" y="9322659"/>
            <a:ext cx="1748790" cy="537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7D3670B0-C32D-4A9F-88AC-88C7964F93BB}" type="slidenum">
              <a:rPr lang="en-US" smtClean="0">
                <a:solidFill>
                  <a:srgbClr val="0F56DC">
                    <a:tint val="75000"/>
                  </a:srgbClr>
                </a:solidFill>
                <a:latin typeface="Myriad Web Pro" panose="020B0503030403020204" pitchFamily="34" charset="0"/>
              </a:rPr>
              <a:pPr eaLnBrk="0" hangingPunct="0"/>
              <a:t>‹#›</a:t>
            </a:fld>
            <a:endParaRPr lang="en-US">
              <a:solidFill>
                <a:srgbClr val="0F56DC">
                  <a:tint val="75000"/>
                </a:srgbClr>
              </a:solidFill>
              <a:latin typeface="Myriad Web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10904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 sz="3400" b="1" cap="none" spc="0" baseline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94309" indent="-194309">
              <a:lnSpc>
                <a:spcPct val="95000"/>
              </a:lnSpc>
              <a:spcBef>
                <a:spcPts val="0"/>
              </a:spcBef>
              <a:buClr>
                <a:srgbClr val="FF9900"/>
              </a:buClr>
              <a:defRPr sz="238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388618" indent="-194309">
              <a:lnSpc>
                <a:spcPct val="95000"/>
              </a:lnSpc>
              <a:spcBef>
                <a:spcPts val="0"/>
              </a:spcBef>
              <a:buClr>
                <a:srgbClr val="0070C0"/>
              </a:buClr>
              <a:buSzPct val="75000"/>
              <a:buFont typeface="Wingdings" panose="05000000000000000000" pitchFamily="2" charset="2"/>
              <a:buChar char="§"/>
              <a:defRPr sz="204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582927" indent="-194309">
              <a:lnSpc>
                <a:spcPct val="95000"/>
              </a:lnSpc>
              <a:spcBef>
                <a:spcPts val="0"/>
              </a:spcBef>
              <a:buClr>
                <a:srgbClr val="009900"/>
              </a:buClr>
              <a:buSzPct val="75000"/>
              <a:buFont typeface="Courier New" panose="02070309020205020404" pitchFamily="49" charset="0"/>
              <a:buChar char="o"/>
              <a:defRPr sz="17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lnSpc>
                <a:spcPct val="95000"/>
              </a:lnSpc>
              <a:spcBef>
                <a:spcPts val="0"/>
              </a:spcBef>
              <a:defRPr sz="153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lnSpc>
                <a:spcPct val="95000"/>
              </a:lnSpc>
              <a:spcBef>
                <a:spcPts val="0"/>
              </a:spcBef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36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lor_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3" y="6551754"/>
            <a:ext cx="7050676" cy="1704341"/>
          </a:xfrm>
          <a:prstGeom prst="rect">
            <a:avLst/>
          </a:prstGeom>
        </p:spPr>
        <p:txBody>
          <a:bodyPr anchor="b"/>
          <a:lstStyle>
            <a:lvl1pPr algn="l">
              <a:defRPr sz="306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88621" y="8654706"/>
            <a:ext cx="6606540" cy="833543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1870"/>
              </a:lnSpc>
              <a:buNone/>
              <a:defRPr sz="1700" baseline="0">
                <a:solidFill>
                  <a:schemeClr val="bg2"/>
                </a:solidFill>
                <a:latin typeface="Calibri" pitchFamily="34" charset="0"/>
              </a:defRPr>
            </a:lvl1pPr>
            <a:lvl2pPr marL="388609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18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27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34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044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652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26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87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16740" y="9488250"/>
            <a:ext cx="1748790" cy="537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7D3670B0-C32D-4A9F-88AC-88C7964F93BB}" type="slidenum">
              <a:rPr lang="en-US" smtClean="0">
                <a:solidFill>
                  <a:srgbClr val="0F56DC">
                    <a:tint val="75000"/>
                  </a:srgbClr>
                </a:solidFill>
                <a:latin typeface="Myriad Web Pro" panose="020B0503030403020204" pitchFamily="34" charset="0"/>
              </a:rPr>
              <a:pPr eaLnBrk="0" hangingPunct="0"/>
              <a:t>‹#›</a:t>
            </a:fld>
            <a:endParaRPr lang="en-US">
              <a:solidFill>
                <a:srgbClr val="0F56DC">
                  <a:tint val="75000"/>
                </a:srgbClr>
              </a:solidFill>
              <a:latin typeface="Myriad Web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80156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73" b="1" i="0">
                <a:solidFill>
                  <a:srgbClr val="005DA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4"/>
            <a:ext cx="3380994" cy="4185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4"/>
            <a:ext cx="3380994" cy="4185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845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NCHHST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7" b="15561"/>
          <a:stretch/>
        </p:blipFill>
        <p:spPr>
          <a:xfrm>
            <a:off x="-6060" y="8"/>
            <a:ext cx="7778461" cy="14433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8620" y="2032911"/>
            <a:ext cx="7147632" cy="1732091"/>
          </a:xfrm>
          <a:prstGeom prst="rect">
            <a:avLst/>
          </a:prstGeom>
        </p:spPr>
        <p:txBody>
          <a:bodyPr/>
          <a:lstStyle>
            <a:lvl1pPr algn="l">
              <a:lnSpc>
                <a:spcPts val="1913"/>
              </a:lnSpc>
              <a:defRPr sz="178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8620" y="4193712"/>
            <a:ext cx="5440680" cy="6705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75" b="1" baseline="0">
                <a:solidFill>
                  <a:srgbClr val="00788A"/>
                </a:solidFill>
                <a:effectLst/>
                <a:latin typeface="Calibri" pitchFamily="34" charset="0"/>
              </a:defRPr>
            </a:lvl1pPr>
            <a:lvl2pPr marL="291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2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4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57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48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40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31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8620" y="5787495"/>
            <a:ext cx="5440680" cy="189992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275"/>
              </a:lnSpc>
              <a:buNone/>
              <a:defRPr sz="1148" baseline="0">
                <a:solidFill>
                  <a:srgbClr val="00788A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8622" y="176299"/>
            <a:ext cx="5867615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30" b="1" dirty="0">
                <a:solidFill>
                  <a:schemeClr val="tx2">
                    <a:lumMod val="95000"/>
                  </a:schemeClr>
                </a:solidFill>
                <a:latin typeface="Calibri" panose="020F0502020204030204" pitchFamily="34" charset="0"/>
              </a:rPr>
              <a:t>National Center for HIV/AIDS, Viral Hepatitis, STD, and TB Prevention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87460" y="9233241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BBE-81C8-4ADF-B301-D713F747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5912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9808227"/>
            <a:ext cx="7772400" cy="262775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88620" y="2266246"/>
            <a:ext cx="6995160" cy="6534857"/>
          </a:xfrm>
        </p:spPr>
        <p:txBody>
          <a:bodyPr/>
          <a:lstStyle>
            <a:lvl1pPr marL="218587" indent="-218587">
              <a:buClr>
                <a:srgbClr val="006A71"/>
              </a:buClr>
              <a:buFont typeface="Wingdings" panose="05000000000000000000" pitchFamily="2" charset="2"/>
              <a:buChar char="§"/>
              <a:defRPr sz="1530" b="1">
                <a:solidFill>
                  <a:srgbClr val="00788A"/>
                </a:solidFill>
              </a:defRPr>
            </a:lvl1pPr>
            <a:lvl2pPr>
              <a:buClr>
                <a:srgbClr val="9A4E9E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C00000"/>
              </a:buClr>
              <a:defRPr sz="1275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275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275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34990" y="903690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BBE-81C8-4ADF-B301-D713F747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40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ULLETS/DATA_2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913"/>
              </a:lnSpc>
              <a:defRPr sz="1785" b="1" baseline="0">
                <a:solidFill>
                  <a:srgbClr val="00616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3" y="2346961"/>
            <a:ext cx="3297719" cy="6146800"/>
          </a:xfrm>
          <a:prstGeom prst="rect">
            <a:avLst/>
          </a:prstGeom>
        </p:spPr>
        <p:txBody>
          <a:bodyPr/>
          <a:lstStyle>
            <a:lvl1pPr marL="218587" indent="-218587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53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473606" indent="-182157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148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148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148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 userDrawn="1">
            <p:ph idx="10"/>
          </p:nvPr>
        </p:nvSpPr>
        <p:spPr>
          <a:xfrm>
            <a:off x="4086064" y="2346961"/>
            <a:ext cx="3297719" cy="6146800"/>
          </a:xfrm>
          <a:prstGeom prst="rect">
            <a:avLst/>
          </a:prstGeom>
        </p:spPr>
        <p:txBody>
          <a:bodyPr/>
          <a:lstStyle>
            <a:lvl1pPr marL="218587" indent="-218587">
              <a:buClr>
                <a:srgbClr val="541900"/>
              </a:buClr>
              <a:buSzPct val="70000"/>
              <a:buFont typeface="Wingdings" panose="05000000000000000000" pitchFamily="2" charset="2"/>
              <a:buChar char="§"/>
              <a:defRPr sz="1530" b="1" baseline="0">
                <a:solidFill>
                  <a:srgbClr val="000000"/>
                </a:solidFill>
                <a:latin typeface="Calibri" pitchFamily="34" charset="0"/>
              </a:defRPr>
            </a:lvl1pPr>
            <a:lvl2pPr marL="473606" indent="-182157">
              <a:buClr>
                <a:srgbClr val="005984"/>
              </a:buClr>
              <a:buSzPct val="100000"/>
              <a:buFont typeface="Arial" panose="020B0604020202020204" pitchFamily="34" charset="0"/>
              <a:buChar char="•"/>
              <a:defRPr sz="1275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Tx/>
              <a:buSzPct val="100000"/>
              <a:buFont typeface="Arial" pitchFamily="34" charset="0"/>
              <a:buChar char="•"/>
              <a:defRPr sz="1148">
                <a:solidFill>
                  <a:schemeClr val="accent4">
                    <a:lumMod val="75000"/>
                  </a:schemeClr>
                </a:solidFill>
              </a:defRPr>
            </a:lvl3pPr>
            <a:lvl4pPr>
              <a:buClr>
                <a:schemeClr val="bg1"/>
              </a:buClr>
              <a:buSzPct val="70000"/>
              <a:buFont typeface="Courier New" pitchFamily="49" charset="0"/>
              <a:buChar char="o"/>
              <a:defRPr sz="1148" baseline="0"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buSzPct val="70000"/>
              <a:buFont typeface="Arial" pitchFamily="34" charset="0"/>
              <a:buChar char="•"/>
              <a:defRPr sz="1148">
                <a:solidFill>
                  <a:schemeClr val="bg2"/>
                </a:solidFill>
              </a:defRPr>
            </a:lvl5pPr>
          </a:lstStyle>
          <a:p>
            <a:pPr lvl="2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49"/>
          <a:stretch/>
        </p:blipFill>
        <p:spPr>
          <a:xfrm>
            <a:off x="2" y="9834883"/>
            <a:ext cx="7771717" cy="23867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34990" y="9069326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BBE-81C8-4ADF-B301-D713F7477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2437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lor_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3" y="6551755"/>
            <a:ext cx="7050676" cy="1704341"/>
          </a:xfrm>
          <a:prstGeom prst="rect">
            <a:avLst/>
          </a:prstGeom>
        </p:spPr>
        <p:txBody>
          <a:bodyPr anchor="b"/>
          <a:lstStyle>
            <a:lvl1pPr algn="l">
              <a:defRPr sz="2295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88623" y="8654707"/>
            <a:ext cx="6606540" cy="833543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1403"/>
              </a:lnSpc>
              <a:buNone/>
              <a:defRPr sz="1275" baseline="0">
                <a:solidFill>
                  <a:schemeClr val="bg2"/>
                </a:solidFill>
                <a:latin typeface="Calibri" pitchFamily="34" charset="0"/>
              </a:defRPr>
            </a:lvl1pPr>
            <a:lvl2pPr marL="291449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2pPr>
            <a:lvl3pPr marL="582899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3pPr>
            <a:lvl4pPr marL="874348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4pPr>
            <a:lvl5pPr marL="1165798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5pPr>
            <a:lvl6pPr marL="1457246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6pPr>
            <a:lvl7pPr marL="1748696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7pPr>
            <a:lvl8pPr marL="2040145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8pPr>
            <a:lvl9pPr marL="2331595" indent="0">
              <a:buNone/>
              <a:defRPr sz="8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071268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B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353" y="2679140"/>
            <a:ext cx="6703695" cy="637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579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5pPr>
      <a:lvl6pPr marL="388609" algn="ctr" rtl="0" fontAlgn="base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6pPr>
      <a:lvl7pPr marL="777218" algn="ctr" rtl="0" fontAlgn="base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7pPr>
      <a:lvl8pPr marL="1165827" algn="ctr" rtl="0" fontAlgn="base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8pPr>
      <a:lvl9pPr marL="1554434" algn="ctr" rtl="0" fontAlgn="base">
        <a:spcBef>
          <a:spcPct val="0"/>
        </a:spcBef>
        <a:spcAft>
          <a:spcPct val="0"/>
        </a:spcAft>
        <a:defRPr sz="3740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291456" indent="-2914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2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631490" indent="-2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8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971522" indent="-19430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4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1360131" indent="-19430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1748740" indent="-19430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2137348" indent="-194304" algn="l" defTabSz="77721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25958" indent="-194304" algn="l" defTabSz="77721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14565" indent="-194304" algn="l" defTabSz="77721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175" indent="-194304" algn="l" defTabSz="77721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09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18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27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34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044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652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261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870" algn="l" defTabSz="7772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B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355" y="2679140"/>
            <a:ext cx="6703695" cy="637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672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4" r:id="rId5"/>
    <p:sldLayoutId id="2147483675" r:id="rId6"/>
    <p:sldLayoutId id="2147483676" r:id="rId7"/>
    <p:sldLayoutId id="2147483677" r:id="rId8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5pPr>
      <a:lvl6pPr marL="291449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6pPr>
      <a:lvl7pPr marL="582899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7pPr>
      <a:lvl8pPr marL="874348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8pPr>
      <a:lvl9pPr marL="1165798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218587" indent="-21858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4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473606" indent="-1821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85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728623" indent="-145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3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1020072" indent="-145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75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1311522" indent="-145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75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1602972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894421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185870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477319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49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899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48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798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246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696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145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595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B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355" y="2679140"/>
            <a:ext cx="6703695" cy="637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364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5" r:id="rId5"/>
    <p:sldLayoutId id="2147483686" r:id="rId6"/>
    <p:sldLayoutId id="2147483687" r:id="rId7"/>
    <p:sldLayoutId id="2147483688" r:id="rId8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5pPr>
      <a:lvl6pPr marL="291449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6pPr>
      <a:lvl7pPr marL="582899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7pPr>
      <a:lvl8pPr marL="874348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8pPr>
      <a:lvl9pPr marL="1165798" algn="ctr" rtl="0" fontAlgn="base">
        <a:spcBef>
          <a:spcPct val="0"/>
        </a:spcBef>
        <a:spcAft>
          <a:spcPct val="0"/>
        </a:spcAft>
        <a:defRPr sz="2805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218587" indent="-21858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4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473606" indent="-1821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85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728623" indent="-145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3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1020072" indent="-145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75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1311522" indent="-145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75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1602972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894421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185870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477319" indent="-145725" algn="l" defTabSz="582899" rtl="0" eaLnBrk="1" latinLnBrk="0" hangingPunct="1">
        <a:spcBef>
          <a:spcPct val="20000"/>
        </a:spcBef>
        <a:buFont typeface="Arial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49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899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48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798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246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696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145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595" algn="l" defTabSz="582899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B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353" y="2679140"/>
            <a:ext cx="6703695" cy="637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489258" y="9322652"/>
            <a:ext cx="1748790" cy="5370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70B0-C32D-4A9F-88AC-88C7964F9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1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5pPr>
      <a:lvl6pPr marL="518145" algn="ctr" rtl="0" fontAlgn="base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6pPr>
      <a:lvl7pPr marL="1036290" algn="ctr" rtl="0" fontAlgn="base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7pPr>
      <a:lvl8pPr marL="1554434" algn="ctr" rtl="0" fontAlgn="base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8pPr>
      <a:lvl9pPr marL="2072581" algn="ctr" rtl="0" fontAlgn="base">
        <a:spcBef>
          <a:spcPct val="0"/>
        </a:spcBef>
        <a:spcAft>
          <a:spcPct val="0"/>
        </a:spcAft>
        <a:defRPr sz="498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388609" indent="-38860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2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841985" indent="-32384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7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295363" indent="-2590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2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1813507" indent="-2590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331652" indent="-2590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2849798" indent="-259072" algn="l" defTabSz="1036290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2" indent="-259072" algn="l" defTabSz="1036290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8" indent="-259072" algn="l" defTabSz="1036290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3" indent="-259072" algn="l" defTabSz="1036290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81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7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6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B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9100" y="394536"/>
            <a:ext cx="4106727" cy="10873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100" y="2873831"/>
            <a:ext cx="6794682" cy="63330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098" y="9322652"/>
            <a:ext cx="1813560" cy="535517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20" baseline="0">
                <a:solidFill>
                  <a:schemeClr val="tx1">
                    <a:lumMod val="60000"/>
                    <a:lumOff val="40000"/>
                  </a:schemeClr>
                </a:solidFill>
                <a:latin typeface="Avenir Ligh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92424" y="9322652"/>
            <a:ext cx="891357" cy="535517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1020" baseline="0">
                <a:solidFill>
                  <a:schemeClr val="tx1">
                    <a:lumMod val="60000"/>
                    <a:lumOff val="40000"/>
                  </a:schemeClr>
                </a:solidFill>
                <a:latin typeface="Avenir Light"/>
              </a:defRPr>
            </a:lvl1pPr>
          </a:lstStyle>
          <a:p>
            <a:fld id="{CFBA6597-D7DA-DC49-90B6-6291F05CD5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6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4" r:id="rId5"/>
  </p:sldLayoutIdLst>
  <p:hf sldNum="0" hdr="0" ftr="0" dt="0"/>
  <p:txStyles>
    <p:titleStyle>
      <a:lvl1pPr algn="l" defTabSz="388618" rtl="0" eaLnBrk="1" latinLnBrk="0" hangingPunct="1">
        <a:lnSpc>
          <a:spcPct val="90000"/>
        </a:lnSpc>
        <a:spcBef>
          <a:spcPct val="0"/>
        </a:spcBef>
        <a:buNone/>
        <a:defRPr sz="2380" b="1" i="0" kern="1200" cap="all" baseline="0">
          <a:solidFill>
            <a:schemeClr val="bg1"/>
          </a:solidFill>
          <a:latin typeface="+mj-lt"/>
          <a:ea typeface="+mj-ea"/>
          <a:cs typeface="Avenir Medium"/>
        </a:defRPr>
      </a:lvl1pPr>
    </p:titleStyle>
    <p:bodyStyle>
      <a:lvl1pPr marL="0" indent="0" algn="l" defTabSz="388618" rtl="0" eaLnBrk="1" latinLnBrk="0" hangingPunct="1">
        <a:lnSpc>
          <a:spcPct val="150000"/>
        </a:lnSpc>
        <a:spcBef>
          <a:spcPts val="0"/>
        </a:spcBef>
        <a:spcAft>
          <a:spcPts val="850"/>
        </a:spcAft>
        <a:buSzPct val="25000"/>
        <a:buFontTx/>
        <a:buBlip>
          <a:blip r:embed="rId7"/>
        </a:buBlip>
        <a:defRPr sz="136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485773" indent="-192960" algn="l" defTabSz="388618" rtl="0" eaLnBrk="1" latinLnBrk="0" hangingPunct="1">
        <a:lnSpc>
          <a:spcPct val="150000"/>
        </a:lnSpc>
        <a:spcBef>
          <a:spcPts val="0"/>
        </a:spcBef>
        <a:spcAft>
          <a:spcPts val="850"/>
        </a:spcAft>
        <a:buClr>
          <a:schemeClr val="accent1"/>
        </a:buClr>
        <a:buFont typeface="Wingdings" charset="2"/>
        <a:buChar char="§"/>
        <a:tabLst/>
        <a:defRPr sz="1360" kern="1200" cap="none" baseline="0">
          <a:solidFill>
            <a:schemeClr val="tx1"/>
          </a:solidFill>
          <a:latin typeface="+mn-lt"/>
          <a:ea typeface="+mn-ea"/>
          <a:cs typeface="+mn-cs"/>
        </a:defRPr>
      </a:lvl2pPr>
      <a:lvl3pPr marL="778587" indent="-192960" algn="l" defTabSz="388618" rtl="0" eaLnBrk="1" latinLnBrk="0" hangingPunct="1">
        <a:lnSpc>
          <a:spcPct val="150000"/>
        </a:lnSpc>
        <a:spcBef>
          <a:spcPts val="0"/>
        </a:spcBef>
        <a:spcAft>
          <a:spcPts val="850"/>
        </a:spcAft>
        <a:buClr>
          <a:schemeClr val="accent2"/>
        </a:buClr>
        <a:buFont typeface="Wingdings" charset="2"/>
        <a:buChar char="§"/>
        <a:defRPr sz="1360" kern="1200" cap="none" baseline="0">
          <a:solidFill>
            <a:schemeClr val="tx1"/>
          </a:solidFill>
          <a:latin typeface="+mn-lt"/>
          <a:ea typeface="+mn-ea"/>
          <a:cs typeface="+mn-cs"/>
        </a:defRPr>
      </a:lvl3pPr>
      <a:lvl4pPr marL="1071400" indent="-199707" algn="l" defTabSz="388618" rtl="0" eaLnBrk="1" latinLnBrk="0" hangingPunct="1">
        <a:lnSpc>
          <a:spcPct val="150000"/>
        </a:lnSpc>
        <a:spcBef>
          <a:spcPts val="0"/>
        </a:spcBef>
        <a:spcAft>
          <a:spcPts val="850"/>
        </a:spcAft>
        <a:buClr>
          <a:schemeClr val="accent3"/>
        </a:buClr>
        <a:buFont typeface="Wingdings" charset="2"/>
        <a:buChar char="§"/>
        <a:defRPr sz="1360" kern="1200" cap="none" baseline="0">
          <a:solidFill>
            <a:schemeClr val="tx1"/>
          </a:solidFill>
          <a:latin typeface="+mn-lt"/>
          <a:ea typeface="+mn-ea"/>
          <a:cs typeface="+mn-cs"/>
        </a:defRPr>
      </a:lvl4pPr>
      <a:lvl5pPr marL="1357466" indent="-192960" algn="l" defTabSz="388618" rtl="0" eaLnBrk="1" latinLnBrk="0" hangingPunct="1">
        <a:lnSpc>
          <a:spcPct val="150000"/>
        </a:lnSpc>
        <a:spcBef>
          <a:spcPts val="0"/>
        </a:spcBef>
        <a:spcAft>
          <a:spcPts val="850"/>
        </a:spcAft>
        <a:buClr>
          <a:schemeClr val="accent4"/>
        </a:buClr>
        <a:buFont typeface="Wingdings" charset="2"/>
        <a:buChar char="§"/>
        <a:defRPr sz="1360" kern="1200" cap="none" baseline="0">
          <a:solidFill>
            <a:schemeClr val="tx1"/>
          </a:solidFill>
          <a:latin typeface="+mn-lt"/>
          <a:ea typeface="+mn-ea"/>
          <a:cs typeface="+mn-cs"/>
        </a:defRPr>
      </a:lvl5pPr>
      <a:lvl6pPr marL="2137402" indent="-194309" algn="l" defTabSz="388618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20" indent="-194309" algn="l" defTabSz="388618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38" indent="-194309" algn="l" defTabSz="388618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57" indent="-194309" algn="l" defTabSz="388618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18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37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56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74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092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11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30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48" algn="l" defTabSz="3886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E6BB4F-9A33-411B-8055-C718178B9FA9}"/>
              </a:ext>
            </a:extLst>
          </p:cNvPr>
          <p:cNvSpPr txBox="1"/>
          <p:nvPr/>
        </p:nvSpPr>
        <p:spPr>
          <a:xfrm>
            <a:off x="1212449" y="294561"/>
            <a:ext cx="65599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SUMMARY 2019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Viral Hepatitis Acute Infections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1375455-3682-4FE2-B4C7-71C670EE9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454336"/>
              </p:ext>
            </p:extLst>
          </p:nvPr>
        </p:nvGraphicFramePr>
        <p:xfrm>
          <a:off x="400053" y="1835644"/>
          <a:ext cx="4399872" cy="7889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06">
                  <a:extLst>
                    <a:ext uri="{9D8B030D-6E8A-4147-A177-3AD203B41FA5}">
                      <a16:colId xmlns:a16="http://schemas.microsoft.com/office/drawing/2014/main" val="694969163"/>
                    </a:ext>
                  </a:extLst>
                </a:gridCol>
                <a:gridCol w="1707825">
                  <a:extLst>
                    <a:ext uri="{9D8B030D-6E8A-4147-A177-3AD203B41FA5}">
                      <a16:colId xmlns:a16="http://schemas.microsoft.com/office/drawing/2014/main" val="3458583442"/>
                    </a:ext>
                  </a:extLst>
                </a:gridCol>
                <a:gridCol w="2212235">
                  <a:extLst>
                    <a:ext uri="{9D8B030D-6E8A-4147-A177-3AD203B41FA5}">
                      <a16:colId xmlns:a16="http://schemas.microsoft.com/office/drawing/2014/main" val="1314533521"/>
                    </a:ext>
                  </a:extLst>
                </a:gridCol>
                <a:gridCol w="239906">
                  <a:extLst>
                    <a:ext uri="{9D8B030D-6E8A-4147-A177-3AD203B41FA5}">
                      <a16:colId xmlns:a16="http://schemas.microsoft.com/office/drawing/2014/main" val="2402396547"/>
                    </a:ext>
                  </a:extLst>
                </a:gridCol>
              </a:tblGrid>
              <a:tr h="476514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HEPATITIS A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396014"/>
                  </a:ext>
                </a:extLst>
              </a:tr>
              <a:tr h="764438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1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18,846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Acute Cases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Reported in 2019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625129"/>
                  </a:ext>
                </a:extLst>
              </a:tr>
              <a:tr h="987989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37,700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400" b="1" kern="12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26,400- 41,500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)*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Acute Infections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Estimated in 2019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783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877266"/>
                  </a:ext>
                </a:extLst>
              </a:tr>
              <a:tr h="476514">
                <a:tc gridSpan="3"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HEPATITIS B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819362"/>
                  </a:ext>
                </a:extLst>
              </a:tr>
              <a:tr h="764438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3,192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Acute Cases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Reported in 2019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27279"/>
                  </a:ext>
                </a:extLst>
              </a:tr>
              <a:tr h="1311494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20,700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(11,800- 50,800)*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Acute Infections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Estimated in 2019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135913"/>
                  </a:ext>
                </a:extLst>
              </a:tr>
              <a:tr h="476514">
                <a:tc gridSpan="3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HEPATITIS C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15720"/>
                  </a:ext>
                </a:extLst>
              </a:tr>
              <a:tr h="76443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4,136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Acute Cases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Reported in 2019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7203619"/>
                  </a:ext>
                </a:extLst>
              </a:tr>
              <a:tr h="131149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57,500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(45,500-196,000)*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Acute Infections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</a:rPr>
                        <a:t>Estimated in 2019</a:t>
                      </a:r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77724" marR="77724" marT="38862" marB="38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429890"/>
                  </a:ext>
                </a:extLst>
              </a:tr>
            </a:tbl>
          </a:graphicData>
        </a:graphic>
      </p:graphicFrame>
      <p:pic>
        <p:nvPicPr>
          <p:cNvPr id="10" name="Graphic 9" descr="Bar chart">
            <a:extLst>
              <a:ext uri="{FF2B5EF4-FFF2-40B4-BE49-F238E27FC236}">
                <a16:creationId xmlns:a16="http://schemas.microsoft.com/office/drawing/2014/main" id="{2617FF33-C327-4568-8834-FAE521C34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053" y="337245"/>
            <a:ext cx="622518" cy="6225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8099520-A3CE-4637-A3B9-B37228E61728}"/>
              </a:ext>
            </a:extLst>
          </p:cNvPr>
          <p:cNvSpPr txBox="1"/>
          <p:nvPr/>
        </p:nvSpPr>
        <p:spPr>
          <a:xfrm>
            <a:off x="543698" y="9760226"/>
            <a:ext cx="2849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*95% Bootstrap Confidence Interval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6B2AA3-880E-4902-AB79-0E14BE44D8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79" y="4609137"/>
            <a:ext cx="3515114" cy="21064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E6DBD75-6A0D-4C2D-8530-87E406869F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4879" y="1932487"/>
            <a:ext cx="3481724" cy="23474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4FEB7F-B4BA-4EB9-AFE6-DB905FA887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4879" y="7286682"/>
            <a:ext cx="3515114" cy="234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34648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E6BB4F-9A33-411B-8055-C718178B9FA9}"/>
              </a:ext>
            </a:extLst>
          </p:cNvPr>
          <p:cNvSpPr txBox="1"/>
          <p:nvPr/>
        </p:nvSpPr>
        <p:spPr>
          <a:xfrm>
            <a:off x="1212449" y="294561"/>
            <a:ext cx="65599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HEPATITIS A, 2019</a:t>
            </a:r>
          </a:p>
        </p:txBody>
      </p:sp>
      <p:pic>
        <p:nvPicPr>
          <p:cNvPr id="10" name="Graphic 9" descr="Bar chart">
            <a:extLst>
              <a:ext uri="{FF2B5EF4-FFF2-40B4-BE49-F238E27FC236}">
                <a16:creationId xmlns:a16="http://schemas.microsoft.com/office/drawing/2014/main" id="{2617FF33-C327-4568-8834-FAE521C34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053" y="337245"/>
            <a:ext cx="622518" cy="62251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1CF13-5B59-4914-8BAC-F4214CCCF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443752"/>
              </p:ext>
            </p:extLst>
          </p:nvPr>
        </p:nvGraphicFramePr>
        <p:xfrm>
          <a:off x="249646" y="1189447"/>
          <a:ext cx="7261493" cy="1005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780">
                  <a:extLst>
                    <a:ext uri="{9D8B030D-6E8A-4147-A177-3AD203B41FA5}">
                      <a16:colId xmlns:a16="http://schemas.microsoft.com/office/drawing/2014/main" val="3458583442"/>
                    </a:ext>
                  </a:extLst>
                </a:gridCol>
                <a:gridCol w="1183157">
                  <a:extLst>
                    <a:ext uri="{9D8B030D-6E8A-4147-A177-3AD203B41FA5}">
                      <a16:colId xmlns:a16="http://schemas.microsoft.com/office/drawing/2014/main" val="3794937183"/>
                    </a:ext>
                  </a:extLst>
                </a:gridCol>
                <a:gridCol w="1005477">
                  <a:extLst>
                    <a:ext uri="{9D8B030D-6E8A-4147-A177-3AD203B41FA5}">
                      <a16:colId xmlns:a16="http://schemas.microsoft.com/office/drawing/2014/main" val="240239654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3414517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39639735"/>
                    </a:ext>
                  </a:extLst>
                </a:gridCol>
                <a:gridCol w="985879">
                  <a:extLst>
                    <a:ext uri="{9D8B030D-6E8A-4147-A177-3AD203B41FA5}">
                      <a16:colId xmlns:a16="http://schemas.microsoft.com/office/drawing/2014/main" val="4112258086"/>
                    </a:ext>
                  </a:extLst>
                </a:gridCol>
              </a:tblGrid>
              <a:tr h="1005385"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18,846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 cases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 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 cases per 100,000 population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37,700</a:t>
                      </a:r>
                      <a:r>
                        <a:rPr lang="en-US" sz="3200" b="1" baseline="30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</a:p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 infections estimated 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6251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FA33FE-F7B4-4D8D-8559-79349C48D12A}"/>
              </a:ext>
            </a:extLst>
          </p:cNvPr>
          <p:cNvSpPr txBox="1"/>
          <p:nvPr/>
        </p:nvSpPr>
        <p:spPr>
          <a:xfrm>
            <a:off x="275958" y="2404182"/>
            <a:ext cx="7149925" cy="1692771"/>
          </a:xfrm>
          <a:prstGeom prst="rect">
            <a:avLst/>
          </a:prstGeom>
          <a:noFill/>
          <a:ln w="19050">
            <a:solidFill>
              <a:schemeClr val="bg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AT A GLANCE — Hepatitis A in 2019</a:t>
            </a:r>
          </a:p>
          <a:p>
            <a:pPr lvl="0">
              <a:defRPr/>
            </a:pP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Hepatitis A incidence increased 1,325% from 2015 through 2019. The increase in 2019 was because of unprecedented person to person outbreaks in 31 states primarily among people who use drugs and people experiencing homelessness.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E5B69F-394E-4967-A30C-2C344097419C}"/>
              </a:ext>
            </a:extLst>
          </p:cNvPr>
          <p:cNvSpPr txBox="1"/>
          <p:nvPr/>
        </p:nvSpPr>
        <p:spPr>
          <a:xfrm>
            <a:off x="373021" y="4541202"/>
            <a:ext cx="7243760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GROUPS MOST AFFECTED BY HEPATITIS A IN 2019</a:t>
            </a:r>
          </a:p>
          <a:p>
            <a:pPr lvl="1"/>
            <a:endParaRPr lang="en-US" sz="300" b="1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By Age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  <a:endParaRPr lang="en-US" sz="2400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2"/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20–29 years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: 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7.9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 cases per 100,000 people</a:t>
            </a:r>
          </a:p>
          <a:p>
            <a:pPr lvl="2"/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30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39 years: 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14.5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 cases per 100,000 people</a:t>
            </a:r>
          </a:p>
          <a:p>
            <a:pPr lvl="2"/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40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49 years: 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10.4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 cases per 100,000 people</a:t>
            </a:r>
          </a:p>
          <a:p>
            <a:endParaRPr lang="en-US" sz="1600" b="1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 By Sex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  <a:endParaRPr lang="en-US" sz="2400" b="1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2"/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Males: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7.3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 cases per 100,000 people</a:t>
            </a:r>
          </a:p>
          <a:p>
            <a:pPr lvl="2"/>
            <a:endParaRPr lang="en-US" sz="1600" b="1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 By Race/ Ethnicity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  <a:endParaRPr lang="en-US" sz="2400" b="1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2"/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White, Non-Hispanic: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6.8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 cases per 100,000 people</a:t>
            </a:r>
            <a:endParaRPr lang="en-US" sz="2400" b="1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1"/>
            <a:endParaRPr lang="en-US" sz="1600" b="1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b="1" dirty="0">
                <a:solidFill>
                  <a:schemeClr val="bg2"/>
                </a:solidFill>
                <a:latin typeface="Calibri" panose="020F0502020204030204" pitchFamily="34" charset="0"/>
              </a:rPr>
              <a:t> By Risk</a:t>
            </a:r>
          </a:p>
          <a:p>
            <a:pPr lvl="2"/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Injection Drug Use (IDU): Among the 10,991 reported cases with IDU information available,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5,017 (46%) 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reported IDU</a:t>
            </a:r>
          </a:p>
          <a:p>
            <a:pPr lvl="1"/>
            <a:endParaRPr lang="en-US" sz="1400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1"/>
            <a:endParaRPr lang="en-US" sz="1400" dirty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lvl="1"/>
            <a:endParaRPr lang="en-US" sz="1400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23C688-8286-450C-84BF-441639685977}"/>
              </a:ext>
            </a:extLst>
          </p:cNvPr>
          <p:cNvSpPr txBox="1"/>
          <p:nvPr/>
        </p:nvSpPr>
        <p:spPr>
          <a:xfrm>
            <a:off x="790841" y="9596735"/>
            <a:ext cx="3625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*95% Bootstrap Confidence Interval: (26,400– 41,500)</a:t>
            </a:r>
          </a:p>
          <a:p>
            <a:r>
              <a:rPr lang="en-US" sz="1200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 </a:t>
            </a:r>
            <a:r>
              <a:rPr lang="en-US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Indicates groups above the U. S. rate in 2019</a:t>
            </a:r>
          </a:p>
        </p:txBody>
      </p:sp>
    </p:spTree>
    <p:extLst>
      <p:ext uri="{BB962C8B-B14F-4D97-AF65-F5344CB8AC3E}">
        <p14:creationId xmlns:p14="http://schemas.microsoft.com/office/powerpoint/2010/main" val="265567014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E6BB4F-9A33-411B-8055-C718178B9FA9}"/>
              </a:ext>
            </a:extLst>
          </p:cNvPr>
          <p:cNvSpPr txBox="1"/>
          <p:nvPr/>
        </p:nvSpPr>
        <p:spPr>
          <a:xfrm>
            <a:off x="1212449" y="294561"/>
            <a:ext cx="65599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HEPATITIS B, 2019 </a:t>
            </a:r>
          </a:p>
        </p:txBody>
      </p:sp>
      <p:pic>
        <p:nvPicPr>
          <p:cNvPr id="10" name="Graphic 9" descr="Bar chart">
            <a:extLst>
              <a:ext uri="{FF2B5EF4-FFF2-40B4-BE49-F238E27FC236}">
                <a16:creationId xmlns:a16="http://schemas.microsoft.com/office/drawing/2014/main" id="{2617FF33-C327-4568-8834-FAE521C34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053" y="337245"/>
            <a:ext cx="622518" cy="62251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1CF13-5B59-4914-8BAC-F4214CCCF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9094"/>
              </p:ext>
            </p:extLst>
          </p:nvPr>
        </p:nvGraphicFramePr>
        <p:xfrm>
          <a:off x="373021" y="1267463"/>
          <a:ext cx="7026358" cy="931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67">
                  <a:extLst>
                    <a:ext uri="{9D8B030D-6E8A-4147-A177-3AD203B41FA5}">
                      <a16:colId xmlns:a16="http://schemas.microsoft.com/office/drawing/2014/main" val="3458583442"/>
                    </a:ext>
                  </a:extLst>
                </a:gridCol>
                <a:gridCol w="1032842">
                  <a:extLst>
                    <a:ext uri="{9D8B030D-6E8A-4147-A177-3AD203B41FA5}">
                      <a16:colId xmlns:a16="http://schemas.microsoft.com/office/drawing/2014/main" val="3794937183"/>
                    </a:ext>
                  </a:extLst>
                </a:gridCol>
                <a:gridCol w="951470">
                  <a:extLst>
                    <a:ext uri="{9D8B030D-6E8A-4147-A177-3AD203B41FA5}">
                      <a16:colId xmlns:a16="http://schemas.microsoft.com/office/drawing/2014/main" val="2402396547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934145178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839639735"/>
                    </a:ext>
                  </a:extLst>
                </a:gridCol>
                <a:gridCol w="1036679">
                  <a:extLst>
                    <a:ext uri="{9D8B030D-6E8A-4147-A177-3AD203B41FA5}">
                      <a16:colId xmlns:a16="http://schemas.microsoft.com/office/drawing/2014/main" val="4112258086"/>
                    </a:ext>
                  </a:extLst>
                </a:gridCol>
              </a:tblGrid>
              <a:tr h="384134"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3,192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 cases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 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 acute cases per 100,000 population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20,700</a:t>
                      </a:r>
                      <a:r>
                        <a:rPr lang="en-US" sz="3200" b="1" baseline="30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 infections estimated 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6251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FA33FE-F7B4-4D8D-8559-79349C48D12A}"/>
              </a:ext>
            </a:extLst>
          </p:cNvPr>
          <p:cNvSpPr txBox="1"/>
          <p:nvPr/>
        </p:nvSpPr>
        <p:spPr>
          <a:xfrm>
            <a:off x="261807" y="2506357"/>
            <a:ext cx="7248781" cy="1692771"/>
          </a:xfrm>
          <a:prstGeom prst="rect">
            <a:avLst/>
          </a:prstGeom>
          <a:noFill/>
          <a:ln w="19050">
            <a:solidFill>
              <a:schemeClr val="bg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AT A GLANCE — Acute Hepatitis B in 2019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Rates of acute hepatitis B remained low in children and adolescents, </a:t>
            </a:r>
            <a:r>
              <a:rPr lang="en-US" sz="2000">
                <a:solidFill>
                  <a:schemeClr val="bg2"/>
                </a:solidFill>
                <a:latin typeface="Calibri" panose="020F0502020204030204" pitchFamily="34" charset="0"/>
              </a:rPr>
              <a:t>likely because of 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childhood vaccinations. However, more than half of acute hepatitis B cases reported to CDC in 2019 were among persons aged 30</a:t>
            </a: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49 years.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E5B69F-394E-4967-A30C-2C344097419C}"/>
              </a:ext>
            </a:extLst>
          </p:cNvPr>
          <p:cNvSpPr txBox="1"/>
          <p:nvPr/>
        </p:nvSpPr>
        <p:spPr>
          <a:xfrm>
            <a:off x="261807" y="4470082"/>
            <a:ext cx="7448809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GROUPS MOST AFFECTED BY ACUTE HEPATITIS B IN 2019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By Age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0–39 years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 </a:t>
            </a:r>
            <a:r>
              <a:rPr lang="en-US" sz="2000" b="1" dirty="0">
                <a:solidFill>
                  <a:srgbClr val="FFC000"/>
                </a:solidFill>
                <a:latin typeface="Calibri" panose="020F0502020204030204" pitchFamily="34" charset="0"/>
              </a:rPr>
              <a:t>1.8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40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4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 years:  </a:t>
            </a:r>
            <a:r>
              <a:rPr lang="en-US" sz="2000" b="1" dirty="0">
                <a:solidFill>
                  <a:srgbClr val="FFC000"/>
                </a:solidFill>
                <a:latin typeface="Calibri" panose="020F0502020204030204" pitchFamily="34" charset="0"/>
              </a:rPr>
              <a:t>2.7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5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5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 years: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1.6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By Sex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†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Males: </a:t>
            </a:r>
            <a:r>
              <a:rPr lang="en-US" sz="2000" b="1" dirty="0">
                <a:solidFill>
                  <a:srgbClr val="FFC000"/>
                </a:solidFill>
                <a:latin typeface="Calibri" panose="020F0502020204030204" pitchFamily="34" charset="0"/>
              </a:rPr>
              <a:t>1.3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  <a:endParaRPr lang="en-US" sz="20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By Race/Ethnicity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White, Non-Hispanic: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1.0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By Risk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Injection Drug Use (IDU): Among the </a:t>
            </a:r>
            <a:r>
              <a:rPr lang="en-US" sz="2000">
                <a:solidFill>
                  <a:srgbClr val="FFFFFF"/>
                </a:solidFill>
                <a:latin typeface="Calibri" panose="020F0502020204030204" pitchFamily="34" charset="0"/>
              </a:rPr>
              <a:t>1,780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reported cases with IDU information available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631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(35%)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reported IDU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950DC6-ACEE-4038-8016-B1EEC045E217}"/>
              </a:ext>
            </a:extLst>
          </p:cNvPr>
          <p:cNvSpPr txBox="1"/>
          <p:nvPr/>
        </p:nvSpPr>
        <p:spPr>
          <a:xfrm>
            <a:off x="790841" y="9596735"/>
            <a:ext cx="3570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*95% Bootstrap Confidence Interval: (11,800– 50,800)</a:t>
            </a:r>
          </a:p>
          <a:p>
            <a:r>
              <a:rPr lang="en-US" sz="1200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 </a:t>
            </a:r>
            <a:r>
              <a:rPr lang="en-US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Indicates groups at or above the U.S. rate in 2019</a:t>
            </a:r>
          </a:p>
        </p:txBody>
      </p:sp>
    </p:spTree>
    <p:extLst>
      <p:ext uri="{BB962C8B-B14F-4D97-AF65-F5344CB8AC3E}">
        <p14:creationId xmlns:p14="http://schemas.microsoft.com/office/powerpoint/2010/main" val="164768401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E6BB4F-9A33-411B-8055-C718178B9FA9}"/>
              </a:ext>
            </a:extLst>
          </p:cNvPr>
          <p:cNvSpPr txBox="1"/>
          <p:nvPr/>
        </p:nvSpPr>
        <p:spPr>
          <a:xfrm>
            <a:off x="1212449" y="294561"/>
            <a:ext cx="65599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ACUTE HEPATITIS C, 2019</a:t>
            </a:r>
          </a:p>
        </p:txBody>
      </p:sp>
      <p:pic>
        <p:nvPicPr>
          <p:cNvPr id="10" name="Graphic 9" descr="Bar chart">
            <a:extLst>
              <a:ext uri="{FF2B5EF4-FFF2-40B4-BE49-F238E27FC236}">
                <a16:creationId xmlns:a16="http://schemas.microsoft.com/office/drawing/2014/main" id="{2617FF33-C327-4568-8834-FAE521C34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053" y="337245"/>
            <a:ext cx="622518" cy="62251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1CF13-5B59-4914-8BAC-F4214CCCF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606811"/>
              </p:ext>
            </p:extLst>
          </p:nvPr>
        </p:nvGraphicFramePr>
        <p:xfrm>
          <a:off x="373021" y="1242063"/>
          <a:ext cx="7026358" cy="931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267">
                  <a:extLst>
                    <a:ext uri="{9D8B030D-6E8A-4147-A177-3AD203B41FA5}">
                      <a16:colId xmlns:a16="http://schemas.microsoft.com/office/drawing/2014/main" val="3458583442"/>
                    </a:ext>
                  </a:extLst>
                </a:gridCol>
                <a:gridCol w="1032842">
                  <a:extLst>
                    <a:ext uri="{9D8B030D-6E8A-4147-A177-3AD203B41FA5}">
                      <a16:colId xmlns:a16="http://schemas.microsoft.com/office/drawing/2014/main" val="3794937183"/>
                    </a:ext>
                  </a:extLst>
                </a:gridCol>
                <a:gridCol w="976870">
                  <a:extLst>
                    <a:ext uri="{9D8B030D-6E8A-4147-A177-3AD203B41FA5}">
                      <a16:colId xmlns:a16="http://schemas.microsoft.com/office/drawing/2014/main" val="2402396547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934145178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839639735"/>
                    </a:ext>
                  </a:extLst>
                </a:gridCol>
                <a:gridCol w="1023979">
                  <a:extLst>
                    <a:ext uri="{9D8B030D-6E8A-4147-A177-3AD203B41FA5}">
                      <a16:colId xmlns:a16="http://schemas.microsoft.com/office/drawing/2014/main" val="4112258086"/>
                    </a:ext>
                  </a:extLst>
                </a:gridCol>
              </a:tblGrid>
              <a:tr h="450191"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4,136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 cases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 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 acute cases per 100,000 population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57,500</a:t>
                      </a:r>
                      <a:r>
                        <a:rPr lang="en-US" sz="3200" b="1" baseline="30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</a:p>
                  </a:txBody>
                  <a:tcPr marL="77724" marR="77724" marT="38862" marB="38862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 infections estimated </a:t>
                      </a:r>
                    </a:p>
                  </a:txBody>
                  <a:tcPr marL="77724" marR="77724" marT="38862" marB="3886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6251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FA33FE-F7B4-4D8D-8559-79349C48D12A}"/>
              </a:ext>
            </a:extLst>
          </p:cNvPr>
          <p:cNvSpPr txBox="1"/>
          <p:nvPr/>
        </p:nvSpPr>
        <p:spPr>
          <a:xfrm>
            <a:off x="263064" y="2688861"/>
            <a:ext cx="7246272" cy="1384995"/>
          </a:xfrm>
          <a:prstGeom prst="rect">
            <a:avLst/>
          </a:prstGeom>
          <a:noFill/>
          <a:ln w="19050">
            <a:solidFill>
              <a:schemeClr val="bg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AT </a:t>
            </a:r>
            <a:r>
              <a:rPr lang="en-US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A GLANCE — Acute Hepatitis C in 2019</a:t>
            </a:r>
          </a:p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Rates of acute hepatitis C </a:t>
            </a: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increased again in 2019. The highest rates occurred in persons 20–39 years, consistent with age groups most impacted by the nation’s opioid crisis.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E5B69F-394E-4967-A30C-2C344097419C}"/>
              </a:ext>
            </a:extLst>
          </p:cNvPr>
          <p:cNvSpPr txBox="1"/>
          <p:nvPr/>
        </p:nvSpPr>
        <p:spPr>
          <a:xfrm>
            <a:off x="190500" y="4526185"/>
            <a:ext cx="74803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GROUPS MOST AFFECTED BY ACUTE HEPATITIS C IN 2019</a:t>
            </a:r>
          </a:p>
          <a:p>
            <a:pPr lvl="1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By Age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0–29 years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 </a:t>
            </a:r>
            <a:r>
              <a:rPr lang="en-US" sz="2000" b="1" dirty="0">
                <a:solidFill>
                  <a:srgbClr val="FFC000"/>
                </a:solidFill>
                <a:latin typeface="Calibri" panose="020F0502020204030204" pitchFamily="34" charset="0"/>
              </a:rPr>
              <a:t>2.9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 years: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3.2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4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49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years: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1.7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cases per 100,000 people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By Sex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Males: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1.6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  <a:r>
              <a:rPr lang="en-US" sz="20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lvl="1"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By Race/Ethnicity</a:t>
            </a:r>
            <a:r>
              <a:rPr lang="en-US" sz="2400" b="1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American Indian/Alaska Native: </a:t>
            </a:r>
            <a:r>
              <a:rPr lang="en-US" sz="2000" b="1" dirty="0">
                <a:solidFill>
                  <a:srgbClr val="FFC000"/>
                </a:solidFill>
                <a:latin typeface="Calibri" panose="020F0502020204030204" pitchFamily="34" charset="0"/>
              </a:rPr>
              <a:t>3.6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cases per 100,000 people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By Risk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Injection Drug Use (IDU): Among the 1,952 reported cases with IDU information available,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1,302 (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67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%)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reported IDU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DE77ED-FA97-4CB8-B952-BE499362EB3D}"/>
              </a:ext>
            </a:extLst>
          </p:cNvPr>
          <p:cNvSpPr txBox="1"/>
          <p:nvPr/>
        </p:nvSpPr>
        <p:spPr>
          <a:xfrm>
            <a:off x="790841" y="9596735"/>
            <a:ext cx="3625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*95% Bootstrap Confidence Interval: (45,500– 196,000)</a:t>
            </a:r>
          </a:p>
          <a:p>
            <a:r>
              <a:rPr lang="en-US" sz="1200" baseline="30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† </a:t>
            </a:r>
            <a:r>
              <a:rPr lang="en-US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Indicates groups above the U.S. rate in 2019</a:t>
            </a:r>
          </a:p>
        </p:txBody>
      </p:sp>
    </p:spTree>
    <p:extLst>
      <p:ext uri="{BB962C8B-B14F-4D97-AF65-F5344CB8AC3E}">
        <p14:creationId xmlns:p14="http://schemas.microsoft.com/office/powerpoint/2010/main" val="127547422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EH_ATSDR_combined">
  <a:themeElements>
    <a:clrScheme name="Custom 13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CEH_ATSDR_combined">
  <a:themeElements>
    <a:clrScheme name="Custom 21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NCEH_ATSDR_combined">
  <a:themeElements>
    <a:clrScheme name="Custom 21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NCEH_ATSDR_combined">
  <a:themeElements>
    <a:clrScheme name="Custom 13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LWSD 2013 Blue 3">
  <a:themeElements>
    <a:clrScheme name="LWSD_blue">
      <a:dk1>
        <a:srgbClr val="808080"/>
      </a:dk1>
      <a:lt1>
        <a:sysClr val="window" lastClr="FFFFFF"/>
      </a:lt1>
      <a:dk2>
        <a:srgbClr val="95AF39"/>
      </a:dk2>
      <a:lt2>
        <a:srgbClr val="FFFFFF"/>
      </a:lt2>
      <a:accent1>
        <a:srgbClr val="2FB4BC"/>
      </a:accent1>
      <a:accent2>
        <a:srgbClr val="F79527"/>
      </a:accent2>
      <a:accent3>
        <a:srgbClr val="95AF39"/>
      </a:accent3>
      <a:accent4>
        <a:srgbClr val="FDBA16"/>
      </a:accent4>
      <a:accent5>
        <a:srgbClr val="779042"/>
      </a:accent5>
      <a:accent6>
        <a:srgbClr val="F47F26"/>
      </a:accent6>
      <a:hlink>
        <a:srgbClr val="00A9C5"/>
      </a:hlink>
      <a:folHlink>
        <a:srgbClr val="C7DC6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smtClean="0">
            <a:solidFill>
              <a:schemeClr val="tx2"/>
            </a:solidFill>
            <a:latin typeface="Avenir Light"/>
            <a:cs typeface="Avenir Light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FF0E117DAFE54CBE067C431C77F64B" ma:contentTypeVersion="13" ma:contentTypeDescription="Create a new document." ma:contentTypeScope="" ma:versionID="457058f96f9b385da75a5f48b1c1fa9f">
  <xsd:schema xmlns:xsd="http://www.w3.org/2001/XMLSchema" xmlns:xs="http://www.w3.org/2001/XMLSchema" xmlns:p="http://schemas.microsoft.com/office/2006/metadata/properties" xmlns:ns1="http://schemas.microsoft.com/sharepoint/v3" xmlns:ns3="e3b77f1f-da53-454b-89e0-50f1aaf16bdf" xmlns:ns4="0c96800b-b425-4f1f-a293-d10a6021442d" targetNamespace="http://schemas.microsoft.com/office/2006/metadata/properties" ma:root="true" ma:fieldsID="428e13bdfb7c02b25f18b48d2814f7ec" ns1:_="" ns3:_="" ns4:_="">
    <xsd:import namespace="http://schemas.microsoft.com/sharepoint/v3"/>
    <xsd:import namespace="e3b77f1f-da53-454b-89e0-50f1aaf16bdf"/>
    <xsd:import namespace="0c96800b-b425-4f1f-a293-d10a602144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b77f1f-da53-454b-89e0-50f1aaf16b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96800b-b425-4f1f-a293-d10a602144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F1C623-5727-4A10-8ACF-3D79A98DA9E4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0c96800b-b425-4f1f-a293-d10a6021442d"/>
    <ds:schemaRef ds:uri="http://purl.org/dc/terms/"/>
    <ds:schemaRef ds:uri="e3b77f1f-da53-454b-89e0-50f1aaf16bdf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A4522F-3031-4B49-BE7D-EC2F7F17B9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3b77f1f-da53-454b-89e0-50f1aaf16bdf"/>
    <ds:schemaRef ds:uri="0c96800b-b425-4f1f-a293-d10a602144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08FDC1-C940-4BAC-A7BB-719563DB8C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7704</TotalTime>
  <Words>597</Words>
  <Application>Microsoft Office PowerPoint</Application>
  <PresentationFormat>Custom</PresentationFormat>
  <Paragraphs>109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Avenir Light</vt:lpstr>
      <vt:lpstr>Calibri</vt:lpstr>
      <vt:lpstr>Courier New</vt:lpstr>
      <vt:lpstr>Myriad Web Pro</vt:lpstr>
      <vt:lpstr>Wingdings</vt:lpstr>
      <vt:lpstr>NCEH_ATSDR_combined</vt:lpstr>
      <vt:lpstr>1_NCEH_ATSDR_combined</vt:lpstr>
      <vt:lpstr>2_NCEH_ATSDR_combined</vt:lpstr>
      <vt:lpstr>3_NCEH_ATSDR_combined</vt:lpstr>
      <vt:lpstr>LWSD 2013 Blue 3</vt:lpstr>
      <vt:lpstr>PowerPoint Presentation</vt:lpstr>
      <vt:lpstr>PowerPoint Presentation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Nelson, Noele (CDC/DDID/NCHHSTP)</dc:creator>
  <cp:lastModifiedBy>White, Jianglan Z. (CDC/DDID/NCHHSTP/DVH)</cp:lastModifiedBy>
  <cp:revision>462</cp:revision>
  <cp:lastPrinted>2019-03-14T22:18:30Z</cp:lastPrinted>
  <dcterms:created xsi:type="dcterms:W3CDTF">2018-11-08T19:24:46Z</dcterms:created>
  <dcterms:modified xsi:type="dcterms:W3CDTF">2021-04-20T19:28:00Z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0x01010053FF0E117DAFE54CBE067C431C77F64B</vt:lpwstr>
  </property>
  <property fmtid="{D5CDD505-2E9C-101B-9397-08002B2CF9AE}" pid="3" name="MSIP_Label_8af03ff0-41c5-4c41-b55e-fabb8fae94be_Enabled">
    <vt:lpwstr>true</vt:lpwstr>
  </property>
  <property fmtid="{D5CDD505-2E9C-101B-9397-08002B2CF9AE}" pid="4" name="MSIP_Label_8af03ff0-41c5-4c41-b55e-fabb8fae94be_SetDate">
    <vt:lpwstr>2020-12-04T21:22:56Z</vt:lpwstr>
  </property>
  <property fmtid="{D5CDD505-2E9C-101B-9397-08002B2CF9AE}" pid="5" name="MSIP_Label_8af03ff0-41c5-4c41-b55e-fabb8fae94be_Method">
    <vt:lpwstr>Privileged</vt:lpwstr>
  </property>
  <property fmtid="{D5CDD505-2E9C-101B-9397-08002B2CF9AE}" pid="6" name="MSIP_Label_8af03ff0-41c5-4c41-b55e-fabb8fae94be_Name">
    <vt:lpwstr>8af03ff0-41c5-4c41-b55e-fabb8fae94be</vt:lpwstr>
  </property>
  <property fmtid="{D5CDD505-2E9C-101B-9397-08002B2CF9AE}" pid="7" name="MSIP_Label_8af03ff0-41c5-4c41-b55e-fabb8fae94be_SiteId">
    <vt:lpwstr>9ce70869-60db-44fd-abe8-d2767077fc8f</vt:lpwstr>
  </property>
  <property fmtid="{D5CDD505-2E9C-101B-9397-08002B2CF9AE}" pid="8" name="MSIP_Label_8af03ff0-41c5-4c41-b55e-fabb8fae94be_ActionId">
    <vt:lpwstr>8f284646-429e-468c-bb66-0db5604f7279</vt:lpwstr>
  </property>
  <property fmtid="{D5CDD505-2E9C-101B-9397-08002B2CF9AE}" pid="9" name="MSIP_Label_8af03ff0-41c5-4c41-b55e-fabb8fae94be_ContentBits">
    <vt:lpwstr>0</vt:lpwstr>
  </property>
</Properties>
</file>