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4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E3A5B-E667-4515-9269-92F71E9955EB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B8809-8463-41D5-B3CE-D33BB4784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30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regarding reported cases of acute hepatitis C by state or jurisdiction during 2015–2019. The first column lists the state or jurisdiction.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acute hepatitis C cases, and the second column lists the rates of reported acute hepatitis C cases per 100,000 population in that state or jurisdiction for that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5B8809-8463-41D5-B3CE-D33BB47845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1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266063"/>
            <a:ext cx="7013575" cy="8101965"/>
          </a:xfrm>
          <a:custGeom>
            <a:avLst/>
            <a:gdLst/>
            <a:ahLst/>
            <a:cxnLst/>
            <a:rect l="l" t="t" r="r" b="b"/>
            <a:pathLst>
              <a:path w="7013575" h="8101965">
                <a:moveTo>
                  <a:pt x="0" y="0"/>
                </a:moveTo>
                <a:lnTo>
                  <a:pt x="7013448" y="0"/>
                </a:lnTo>
                <a:lnTo>
                  <a:pt x="7013448" y="8101583"/>
                </a:lnTo>
                <a:lnTo>
                  <a:pt x="0" y="8101583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158080"/>
              </p:ext>
            </p:extLst>
          </p:nvPr>
        </p:nvGraphicFramePr>
        <p:xfrm>
          <a:off x="457200" y="1348739"/>
          <a:ext cx="6845300" cy="79374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46237">
                <a:tc rowSpan="2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State or</a:t>
                      </a:r>
                      <a:r>
                        <a:rPr sz="800" b="1" spc="4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Jurisdiction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3820" marB="0"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Alabama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Arizona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California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Colorado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Connecticut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Delaware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District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of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Columbia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Florida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Georgia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Hawaii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Idaho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Illinois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Iowa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Kentucky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Louisiana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Maine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Maryland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Massachusetts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Michigan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Minnesota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Mississippi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Missouri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Montana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Nebraska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Nevada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Hampshire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Jersey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Mexico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York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Ohio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Oklahoma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Oregon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Pennsylvania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Rhode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Tennessee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Texas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Utah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Vermont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Washington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West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Wisconsin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4573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Wyoming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213293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2,436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0.8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2,967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1.0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3,216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1.0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3,621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1.2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4,136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1.3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9358096"/>
            <a:ext cx="880744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5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National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Diseases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0086" y="9358185"/>
            <a:ext cx="47244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04">
              <a:lnSpc>
                <a:spcPct val="107200"/>
              </a:lnSpc>
              <a:spcBef>
                <a:spcPts val="10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Rates</a:t>
            </a: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per 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48688" y="9472421"/>
            <a:ext cx="172212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confirmed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case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see </a:t>
            </a:r>
            <a:r>
              <a:rPr sz="700" u="sng" spc="-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 </a:t>
            </a:r>
            <a:r>
              <a:rPr sz="700" spc="-4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conditions/hepatitis-c-acute/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7579" y="9651644"/>
            <a:ext cx="1666239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Unavailable.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were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48688" y="9365919"/>
            <a:ext cx="534860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80995" algn="l"/>
              </a:tabLst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met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classification   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—: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No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cases.	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N: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reportable.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disease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condition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not</a:t>
            </a:r>
            <a:r>
              <a:rPr sz="700" spc="-1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reportable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6289" y="9480245"/>
            <a:ext cx="3332479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reporting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jurisdiction</a:t>
            </a:r>
            <a:r>
              <a:rPr sz="700" spc="1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law,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statute,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regulation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reporting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jurisdiction.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6289" y="9586924"/>
            <a:ext cx="100711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did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submit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any</a:t>
            </a:r>
            <a:r>
              <a:rPr sz="700" spc="-12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0" dirty="0">
                <a:solidFill>
                  <a:srgbClr val="231F20"/>
                </a:solidFill>
                <a:latin typeface="Century Gothic"/>
                <a:cs typeface="Century Gothic"/>
              </a:rPr>
              <a:t>CDC.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44500" y="272592"/>
            <a:ext cx="6828790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8415">
              <a:lnSpc>
                <a:spcPct val="107200"/>
              </a:lnSpc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 </a:t>
            </a: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3.1.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and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cases†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acute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hepatitis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 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or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jurisdiction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States,</a:t>
            </a:r>
            <a:r>
              <a:rPr sz="1400" b="1" spc="19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2015–2019</a:t>
            </a:r>
            <a:endParaRPr sz="1400">
              <a:latin typeface="Bw Glenn Sans ExtraBold"/>
              <a:cs typeface="Bw Glenn Sans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812</Words>
  <Application>Microsoft Office PowerPoint</Application>
  <PresentationFormat>Custom</PresentationFormat>
  <Paragraphs>602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Bw Glenn Sans Bold</vt:lpstr>
      <vt:lpstr>Bw Glenn Sans ExtraBold</vt:lpstr>
      <vt:lpstr>Bw Glenn Sans Medium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3.1. Number and rates of reported cases of acute hepatitis C, by state or jurisdiction — United States, 2015–2019</dc:title>
  <dc:subject>Table 3.1. Number and rates of reported cases of acute hepatitis C, by state or jurisdiction — United States, 2015–2019</dc:subject>
  <dc:creator>HHS / CDC / DDID / NCHHSTP / DVH</dc:creator>
  <cp:lastModifiedBy>Peterson, Paul (CDC/DDID/NCHHSTP/DVH) (CTR)</cp:lastModifiedBy>
  <cp:revision>2</cp:revision>
  <dcterms:created xsi:type="dcterms:W3CDTF">2021-05-18T22:00:44Z</dcterms:created>
  <dcterms:modified xsi:type="dcterms:W3CDTF">2021-05-19T13:59:48Z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2021-05-18T22:01:09Z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d9ca88b5-f56e-4764-994d-2526137c6ba1</vt:lpwstr>
  </property>
  <property fmtid="{D5CDD505-2E9C-101B-9397-08002B2CF9AE}" pid="11" name="MSIP_Label_8af03ff0-41c5-4c41-b55e-fabb8fae94be_ContentBits">
    <vt:lpwstr>0</vt:lpwstr>
  </property>
</Properties>
</file>