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6540500"/>
  <p:notesSz cx="7772400" cy="6540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60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027555"/>
            <a:ext cx="6606540" cy="1373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3662680"/>
            <a:ext cx="5440680" cy="1635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504315"/>
            <a:ext cx="3380994" cy="43167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504315"/>
            <a:ext cx="3380994" cy="43167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014133" y="5081600"/>
            <a:ext cx="57150" cy="3175"/>
          </a:xfrm>
          <a:custGeom>
            <a:avLst/>
            <a:gdLst/>
            <a:ahLst/>
            <a:cxnLst/>
            <a:rect l="l" t="t" r="r" b="b"/>
            <a:pathLst>
              <a:path w="57150" h="3175">
                <a:moveTo>
                  <a:pt x="0" y="2717"/>
                </a:moveTo>
                <a:lnTo>
                  <a:pt x="56959" y="2717"/>
                </a:lnTo>
                <a:lnTo>
                  <a:pt x="56959" y="0"/>
                </a:lnTo>
                <a:lnTo>
                  <a:pt x="0" y="0"/>
                </a:lnTo>
                <a:lnTo>
                  <a:pt x="0" y="2717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957314" y="5081600"/>
            <a:ext cx="57150" cy="3175"/>
          </a:xfrm>
          <a:custGeom>
            <a:avLst/>
            <a:gdLst/>
            <a:ahLst/>
            <a:cxnLst/>
            <a:rect l="l" t="t" r="r" b="b"/>
            <a:pathLst>
              <a:path w="57150" h="3175">
                <a:moveTo>
                  <a:pt x="0" y="2717"/>
                </a:moveTo>
                <a:lnTo>
                  <a:pt x="56972" y="2717"/>
                </a:lnTo>
                <a:lnTo>
                  <a:pt x="56972" y="0"/>
                </a:lnTo>
                <a:lnTo>
                  <a:pt x="0" y="0"/>
                </a:lnTo>
                <a:lnTo>
                  <a:pt x="0" y="2717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900506" y="5081600"/>
            <a:ext cx="57150" cy="3175"/>
          </a:xfrm>
          <a:custGeom>
            <a:avLst/>
            <a:gdLst/>
            <a:ahLst/>
            <a:cxnLst/>
            <a:rect l="l" t="t" r="r" b="b"/>
            <a:pathLst>
              <a:path w="57150" h="3175">
                <a:moveTo>
                  <a:pt x="0" y="2717"/>
                </a:moveTo>
                <a:lnTo>
                  <a:pt x="56959" y="2717"/>
                </a:lnTo>
                <a:lnTo>
                  <a:pt x="56959" y="0"/>
                </a:lnTo>
                <a:lnTo>
                  <a:pt x="0" y="0"/>
                </a:lnTo>
                <a:lnTo>
                  <a:pt x="0" y="2717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843700" y="5081600"/>
            <a:ext cx="57150" cy="3175"/>
          </a:xfrm>
          <a:custGeom>
            <a:avLst/>
            <a:gdLst/>
            <a:ahLst/>
            <a:cxnLst/>
            <a:rect l="l" t="t" r="r" b="b"/>
            <a:pathLst>
              <a:path w="57150" h="3175">
                <a:moveTo>
                  <a:pt x="0" y="2717"/>
                </a:moveTo>
                <a:lnTo>
                  <a:pt x="56959" y="2717"/>
                </a:lnTo>
                <a:lnTo>
                  <a:pt x="56959" y="0"/>
                </a:lnTo>
                <a:lnTo>
                  <a:pt x="0" y="0"/>
                </a:lnTo>
                <a:lnTo>
                  <a:pt x="0" y="2717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786880" y="5081600"/>
            <a:ext cx="57150" cy="3175"/>
          </a:xfrm>
          <a:custGeom>
            <a:avLst/>
            <a:gdLst/>
            <a:ahLst/>
            <a:cxnLst/>
            <a:rect l="l" t="t" r="r" b="b"/>
            <a:pathLst>
              <a:path w="57150" h="3175">
                <a:moveTo>
                  <a:pt x="0" y="2717"/>
                </a:moveTo>
                <a:lnTo>
                  <a:pt x="56959" y="2717"/>
                </a:lnTo>
                <a:lnTo>
                  <a:pt x="56959" y="0"/>
                </a:lnTo>
                <a:lnTo>
                  <a:pt x="0" y="0"/>
                </a:lnTo>
                <a:lnTo>
                  <a:pt x="0" y="2717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6730060" y="5074373"/>
            <a:ext cx="57150" cy="10160"/>
          </a:xfrm>
          <a:custGeom>
            <a:avLst/>
            <a:gdLst/>
            <a:ahLst/>
            <a:cxnLst/>
            <a:rect l="l" t="t" r="r" b="b"/>
            <a:pathLst>
              <a:path w="57150" h="10160">
                <a:moveTo>
                  <a:pt x="0" y="9944"/>
                </a:moveTo>
                <a:lnTo>
                  <a:pt x="56972" y="9944"/>
                </a:lnTo>
                <a:lnTo>
                  <a:pt x="56972" y="0"/>
                </a:lnTo>
                <a:lnTo>
                  <a:pt x="0" y="0"/>
                </a:lnTo>
                <a:lnTo>
                  <a:pt x="0" y="994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673253" y="5081600"/>
            <a:ext cx="57150" cy="3175"/>
          </a:xfrm>
          <a:custGeom>
            <a:avLst/>
            <a:gdLst/>
            <a:ahLst/>
            <a:cxnLst/>
            <a:rect l="l" t="t" r="r" b="b"/>
            <a:pathLst>
              <a:path w="57150" h="3175">
                <a:moveTo>
                  <a:pt x="0" y="2717"/>
                </a:moveTo>
                <a:lnTo>
                  <a:pt x="56972" y="2717"/>
                </a:lnTo>
                <a:lnTo>
                  <a:pt x="56972" y="0"/>
                </a:lnTo>
                <a:lnTo>
                  <a:pt x="0" y="0"/>
                </a:lnTo>
                <a:lnTo>
                  <a:pt x="0" y="2717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616445" y="5070818"/>
            <a:ext cx="57150" cy="13970"/>
          </a:xfrm>
          <a:custGeom>
            <a:avLst/>
            <a:gdLst/>
            <a:ahLst/>
            <a:cxnLst/>
            <a:rect l="l" t="t" r="r" b="b"/>
            <a:pathLst>
              <a:path w="57150" h="13970">
                <a:moveTo>
                  <a:pt x="56959" y="13500"/>
                </a:moveTo>
                <a:lnTo>
                  <a:pt x="0" y="13500"/>
                </a:lnTo>
                <a:lnTo>
                  <a:pt x="0" y="0"/>
                </a:lnTo>
                <a:lnTo>
                  <a:pt x="56959" y="0"/>
                </a:lnTo>
                <a:lnTo>
                  <a:pt x="56959" y="1350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6559639" y="5066969"/>
            <a:ext cx="57150" cy="6985"/>
          </a:xfrm>
          <a:custGeom>
            <a:avLst/>
            <a:gdLst/>
            <a:ahLst/>
            <a:cxnLst/>
            <a:rect l="l" t="t" r="r" b="b"/>
            <a:pathLst>
              <a:path w="57150" h="6985">
                <a:moveTo>
                  <a:pt x="0" y="6388"/>
                </a:moveTo>
                <a:lnTo>
                  <a:pt x="56959" y="6388"/>
                </a:lnTo>
                <a:lnTo>
                  <a:pt x="56959" y="0"/>
                </a:lnTo>
                <a:lnTo>
                  <a:pt x="0" y="0"/>
                </a:lnTo>
                <a:lnTo>
                  <a:pt x="0" y="6388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502819" y="5066245"/>
            <a:ext cx="57150" cy="1905"/>
          </a:xfrm>
          <a:custGeom>
            <a:avLst/>
            <a:gdLst/>
            <a:ahLst/>
            <a:cxnLst/>
            <a:rect l="l" t="t" r="r" b="b"/>
            <a:pathLst>
              <a:path w="57150" h="1904">
                <a:moveTo>
                  <a:pt x="0" y="1524"/>
                </a:moveTo>
                <a:lnTo>
                  <a:pt x="56959" y="1524"/>
                </a:lnTo>
                <a:lnTo>
                  <a:pt x="56959" y="0"/>
                </a:lnTo>
                <a:lnTo>
                  <a:pt x="0" y="0"/>
                </a:lnTo>
                <a:lnTo>
                  <a:pt x="0" y="152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6446011" y="5054028"/>
            <a:ext cx="57150" cy="5715"/>
          </a:xfrm>
          <a:custGeom>
            <a:avLst/>
            <a:gdLst/>
            <a:ahLst/>
            <a:cxnLst/>
            <a:rect l="l" t="t" r="r" b="b"/>
            <a:pathLst>
              <a:path w="57150" h="5714">
                <a:moveTo>
                  <a:pt x="0" y="5422"/>
                </a:moveTo>
                <a:lnTo>
                  <a:pt x="56972" y="5422"/>
                </a:lnTo>
                <a:lnTo>
                  <a:pt x="56972" y="0"/>
                </a:lnTo>
                <a:lnTo>
                  <a:pt x="0" y="0"/>
                </a:lnTo>
                <a:lnTo>
                  <a:pt x="0" y="5422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6389204" y="5049634"/>
            <a:ext cx="57150" cy="4445"/>
          </a:xfrm>
          <a:custGeom>
            <a:avLst/>
            <a:gdLst/>
            <a:ahLst/>
            <a:cxnLst/>
            <a:rect l="l" t="t" r="r" b="b"/>
            <a:pathLst>
              <a:path w="57150" h="4445">
                <a:moveTo>
                  <a:pt x="0" y="4394"/>
                </a:moveTo>
                <a:lnTo>
                  <a:pt x="56946" y="4394"/>
                </a:lnTo>
                <a:lnTo>
                  <a:pt x="56946" y="0"/>
                </a:lnTo>
                <a:lnTo>
                  <a:pt x="0" y="0"/>
                </a:lnTo>
                <a:lnTo>
                  <a:pt x="0" y="439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6332385" y="5045557"/>
            <a:ext cx="57150" cy="12065"/>
          </a:xfrm>
          <a:custGeom>
            <a:avLst/>
            <a:gdLst/>
            <a:ahLst/>
            <a:cxnLst/>
            <a:rect l="l" t="t" r="r" b="b"/>
            <a:pathLst>
              <a:path w="57150" h="12064">
                <a:moveTo>
                  <a:pt x="0" y="11747"/>
                </a:moveTo>
                <a:lnTo>
                  <a:pt x="56959" y="11747"/>
                </a:lnTo>
                <a:lnTo>
                  <a:pt x="56959" y="0"/>
                </a:lnTo>
                <a:lnTo>
                  <a:pt x="0" y="0"/>
                </a:lnTo>
                <a:lnTo>
                  <a:pt x="0" y="11747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6275590" y="5038090"/>
            <a:ext cx="57150" cy="12065"/>
          </a:xfrm>
          <a:custGeom>
            <a:avLst/>
            <a:gdLst/>
            <a:ahLst/>
            <a:cxnLst/>
            <a:rect l="l" t="t" r="r" b="b"/>
            <a:pathLst>
              <a:path w="57150" h="12064">
                <a:moveTo>
                  <a:pt x="0" y="11518"/>
                </a:moveTo>
                <a:lnTo>
                  <a:pt x="56959" y="11518"/>
                </a:lnTo>
                <a:lnTo>
                  <a:pt x="56959" y="0"/>
                </a:lnTo>
                <a:lnTo>
                  <a:pt x="0" y="0"/>
                </a:lnTo>
                <a:lnTo>
                  <a:pt x="0" y="11518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6218758" y="5033352"/>
            <a:ext cx="57150" cy="16510"/>
          </a:xfrm>
          <a:custGeom>
            <a:avLst/>
            <a:gdLst/>
            <a:ahLst/>
            <a:cxnLst/>
            <a:rect l="l" t="t" r="r" b="b"/>
            <a:pathLst>
              <a:path w="57150" h="16510">
                <a:moveTo>
                  <a:pt x="56972" y="16268"/>
                </a:moveTo>
                <a:lnTo>
                  <a:pt x="0" y="16268"/>
                </a:lnTo>
                <a:lnTo>
                  <a:pt x="0" y="0"/>
                </a:lnTo>
                <a:lnTo>
                  <a:pt x="56972" y="0"/>
                </a:lnTo>
                <a:lnTo>
                  <a:pt x="56972" y="16268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6161951" y="5017414"/>
            <a:ext cx="57150" cy="32384"/>
          </a:xfrm>
          <a:custGeom>
            <a:avLst/>
            <a:gdLst/>
            <a:ahLst/>
            <a:cxnLst/>
            <a:rect l="l" t="t" r="r" b="b"/>
            <a:pathLst>
              <a:path w="57150" h="32385">
                <a:moveTo>
                  <a:pt x="56959" y="32207"/>
                </a:moveTo>
                <a:lnTo>
                  <a:pt x="0" y="32207"/>
                </a:lnTo>
                <a:lnTo>
                  <a:pt x="0" y="0"/>
                </a:lnTo>
                <a:lnTo>
                  <a:pt x="56959" y="0"/>
                </a:lnTo>
                <a:lnTo>
                  <a:pt x="56959" y="32207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6105144" y="5022215"/>
            <a:ext cx="57150" cy="19685"/>
          </a:xfrm>
          <a:custGeom>
            <a:avLst/>
            <a:gdLst/>
            <a:ahLst/>
            <a:cxnLst/>
            <a:rect l="l" t="t" r="r" b="b"/>
            <a:pathLst>
              <a:path w="57150" h="19685">
                <a:moveTo>
                  <a:pt x="56959" y="19380"/>
                </a:moveTo>
                <a:lnTo>
                  <a:pt x="0" y="19380"/>
                </a:lnTo>
                <a:lnTo>
                  <a:pt x="0" y="0"/>
                </a:lnTo>
                <a:lnTo>
                  <a:pt x="56959" y="0"/>
                </a:lnTo>
                <a:lnTo>
                  <a:pt x="56959" y="1938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6048324" y="5009731"/>
            <a:ext cx="57150" cy="32384"/>
          </a:xfrm>
          <a:custGeom>
            <a:avLst/>
            <a:gdLst/>
            <a:ahLst/>
            <a:cxnLst/>
            <a:rect l="l" t="t" r="r" b="b"/>
            <a:pathLst>
              <a:path w="57150" h="32385">
                <a:moveTo>
                  <a:pt x="56959" y="31864"/>
                </a:moveTo>
                <a:lnTo>
                  <a:pt x="0" y="31864"/>
                </a:lnTo>
                <a:lnTo>
                  <a:pt x="0" y="0"/>
                </a:lnTo>
                <a:lnTo>
                  <a:pt x="56959" y="0"/>
                </a:lnTo>
                <a:lnTo>
                  <a:pt x="56959" y="3186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5991504" y="4991874"/>
            <a:ext cx="57150" cy="38735"/>
          </a:xfrm>
          <a:custGeom>
            <a:avLst/>
            <a:gdLst/>
            <a:ahLst/>
            <a:cxnLst/>
            <a:rect l="l" t="t" r="r" b="b"/>
            <a:pathLst>
              <a:path w="57150" h="38735">
                <a:moveTo>
                  <a:pt x="56972" y="38417"/>
                </a:moveTo>
                <a:lnTo>
                  <a:pt x="0" y="38417"/>
                </a:lnTo>
                <a:lnTo>
                  <a:pt x="0" y="0"/>
                </a:lnTo>
                <a:lnTo>
                  <a:pt x="56972" y="0"/>
                </a:lnTo>
                <a:lnTo>
                  <a:pt x="56972" y="38417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934697" y="5000802"/>
            <a:ext cx="57150" cy="45085"/>
          </a:xfrm>
          <a:custGeom>
            <a:avLst/>
            <a:gdLst/>
            <a:ahLst/>
            <a:cxnLst/>
            <a:rect l="l" t="t" r="r" b="b"/>
            <a:pathLst>
              <a:path w="57150" h="45085">
                <a:moveTo>
                  <a:pt x="56972" y="44754"/>
                </a:moveTo>
                <a:lnTo>
                  <a:pt x="0" y="44754"/>
                </a:lnTo>
                <a:lnTo>
                  <a:pt x="0" y="0"/>
                </a:lnTo>
                <a:lnTo>
                  <a:pt x="56972" y="0"/>
                </a:lnTo>
                <a:lnTo>
                  <a:pt x="56972" y="4475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5877890" y="4978831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10">
                <a:moveTo>
                  <a:pt x="56959" y="54521"/>
                </a:moveTo>
                <a:lnTo>
                  <a:pt x="0" y="54521"/>
                </a:lnTo>
                <a:lnTo>
                  <a:pt x="0" y="0"/>
                </a:lnTo>
                <a:lnTo>
                  <a:pt x="56959" y="0"/>
                </a:lnTo>
                <a:lnTo>
                  <a:pt x="56959" y="54521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5821083" y="4971986"/>
            <a:ext cx="57150" cy="61594"/>
          </a:xfrm>
          <a:custGeom>
            <a:avLst/>
            <a:gdLst/>
            <a:ahLst/>
            <a:cxnLst/>
            <a:rect l="l" t="t" r="r" b="b"/>
            <a:pathLst>
              <a:path w="57150" h="61595">
                <a:moveTo>
                  <a:pt x="56959" y="61366"/>
                </a:moveTo>
                <a:lnTo>
                  <a:pt x="0" y="61366"/>
                </a:lnTo>
                <a:lnTo>
                  <a:pt x="0" y="0"/>
                </a:lnTo>
                <a:lnTo>
                  <a:pt x="56959" y="0"/>
                </a:lnTo>
                <a:lnTo>
                  <a:pt x="56959" y="61366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5792749" y="4927219"/>
            <a:ext cx="0" cy="95250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4996"/>
                </a:lnTo>
              </a:path>
            </a:pathLst>
          </a:custGeom>
          <a:ln w="56972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5735942" y="4907559"/>
            <a:ext cx="0" cy="89535"/>
          </a:xfrm>
          <a:custGeom>
            <a:avLst/>
            <a:gdLst/>
            <a:ahLst/>
            <a:cxnLst/>
            <a:rect l="l" t="t" r="r" b="b"/>
            <a:pathLst>
              <a:path h="89535">
                <a:moveTo>
                  <a:pt x="0" y="0"/>
                </a:moveTo>
                <a:lnTo>
                  <a:pt x="0" y="89509"/>
                </a:lnTo>
              </a:path>
            </a:pathLst>
          </a:custGeom>
          <a:ln w="56972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5679128" y="4883137"/>
            <a:ext cx="0" cy="118110"/>
          </a:xfrm>
          <a:custGeom>
            <a:avLst/>
            <a:gdLst/>
            <a:ahLst/>
            <a:cxnLst/>
            <a:rect l="l" t="t" r="r" b="b"/>
            <a:pathLst>
              <a:path h="118110">
                <a:moveTo>
                  <a:pt x="0" y="0"/>
                </a:moveTo>
                <a:lnTo>
                  <a:pt x="0" y="117652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5622321" y="4830953"/>
            <a:ext cx="0" cy="162560"/>
          </a:xfrm>
          <a:custGeom>
            <a:avLst/>
            <a:gdLst/>
            <a:ahLst/>
            <a:cxnLst/>
            <a:rect l="l" t="t" r="r" b="b"/>
            <a:pathLst>
              <a:path h="162560">
                <a:moveTo>
                  <a:pt x="0" y="0"/>
                </a:moveTo>
                <a:lnTo>
                  <a:pt x="0" y="162394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5565501" y="4744148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5976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5508701" y="4588878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0553"/>
                </a:lnTo>
              </a:path>
            </a:pathLst>
          </a:custGeom>
          <a:ln w="56972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5451887" y="4484801"/>
            <a:ext cx="0" cy="388620"/>
          </a:xfrm>
          <a:custGeom>
            <a:avLst/>
            <a:gdLst/>
            <a:ahLst/>
            <a:cxnLst/>
            <a:rect l="l" t="t" r="r" b="b"/>
            <a:pathLst>
              <a:path h="388620">
                <a:moveTo>
                  <a:pt x="0" y="0"/>
                </a:moveTo>
                <a:lnTo>
                  <a:pt x="0" y="388531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5395067" y="4342396"/>
            <a:ext cx="0" cy="501015"/>
          </a:xfrm>
          <a:custGeom>
            <a:avLst/>
            <a:gdLst/>
            <a:ahLst/>
            <a:cxnLst/>
            <a:rect l="l" t="t" r="r" b="b"/>
            <a:pathLst>
              <a:path h="501014">
                <a:moveTo>
                  <a:pt x="0" y="0"/>
                </a:moveTo>
                <a:lnTo>
                  <a:pt x="0" y="500748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5338248" y="4083710"/>
            <a:ext cx="0" cy="706120"/>
          </a:xfrm>
          <a:custGeom>
            <a:avLst/>
            <a:gdLst/>
            <a:ahLst/>
            <a:cxnLst/>
            <a:rect l="l" t="t" r="r" b="b"/>
            <a:pathLst>
              <a:path h="706120">
                <a:moveTo>
                  <a:pt x="0" y="0"/>
                </a:moveTo>
                <a:lnTo>
                  <a:pt x="0" y="705865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5281447" y="3897236"/>
            <a:ext cx="0" cy="848360"/>
          </a:xfrm>
          <a:custGeom>
            <a:avLst/>
            <a:gdLst/>
            <a:ahLst/>
            <a:cxnLst/>
            <a:rect l="l" t="t" r="r" b="b"/>
            <a:pathLst>
              <a:path h="848360">
                <a:moveTo>
                  <a:pt x="0" y="0"/>
                </a:moveTo>
                <a:lnTo>
                  <a:pt x="0" y="848042"/>
                </a:lnTo>
              </a:path>
            </a:pathLst>
          </a:custGeom>
          <a:ln w="56972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5224627" y="3674833"/>
            <a:ext cx="0" cy="1000760"/>
          </a:xfrm>
          <a:custGeom>
            <a:avLst/>
            <a:gdLst/>
            <a:ahLst/>
            <a:cxnLst/>
            <a:rect l="l" t="t" r="r" b="b"/>
            <a:pathLst>
              <a:path h="1000760">
                <a:moveTo>
                  <a:pt x="0" y="0"/>
                </a:moveTo>
                <a:lnTo>
                  <a:pt x="0" y="1000493"/>
                </a:lnTo>
              </a:path>
            </a:pathLst>
          </a:custGeom>
          <a:ln w="56972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5167826" y="3364953"/>
            <a:ext cx="0" cy="1184275"/>
          </a:xfrm>
          <a:custGeom>
            <a:avLst/>
            <a:gdLst/>
            <a:ahLst/>
            <a:cxnLst/>
            <a:rect l="l" t="t" r="r" b="b"/>
            <a:pathLst>
              <a:path h="1184275">
                <a:moveTo>
                  <a:pt x="0" y="0"/>
                </a:moveTo>
                <a:lnTo>
                  <a:pt x="0" y="1184249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5111007" y="3009645"/>
            <a:ext cx="0" cy="1442720"/>
          </a:xfrm>
          <a:custGeom>
            <a:avLst/>
            <a:gdLst/>
            <a:ahLst/>
            <a:cxnLst/>
            <a:rect l="l" t="t" r="r" b="b"/>
            <a:pathLst>
              <a:path h="1442720">
                <a:moveTo>
                  <a:pt x="0" y="0"/>
                </a:moveTo>
                <a:lnTo>
                  <a:pt x="0" y="1442250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5054193" y="3169678"/>
            <a:ext cx="0" cy="1355725"/>
          </a:xfrm>
          <a:custGeom>
            <a:avLst/>
            <a:gdLst/>
            <a:ahLst/>
            <a:cxnLst/>
            <a:rect l="l" t="t" r="r" b="b"/>
            <a:pathLst>
              <a:path h="1355725">
                <a:moveTo>
                  <a:pt x="0" y="0"/>
                </a:moveTo>
                <a:lnTo>
                  <a:pt x="0" y="1355445"/>
                </a:lnTo>
              </a:path>
            </a:pathLst>
          </a:custGeom>
          <a:ln w="56972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4997386" y="3046272"/>
            <a:ext cx="0" cy="1414145"/>
          </a:xfrm>
          <a:custGeom>
            <a:avLst/>
            <a:gdLst/>
            <a:ahLst/>
            <a:cxnLst/>
            <a:rect l="l" t="t" r="r" b="b"/>
            <a:pathLst>
              <a:path h="1414145">
                <a:moveTo>
                  <a:pt x="0" y="0"/>
                </a:moveTo>
                <a:lnTo>
                  <a:pt x="0" y="1413776"/>
                </a:lnTo>
              </a:path>
            </a:pathLst>
          </a:custGeom>
          <a:ln w="56972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4940573" y="2896412"/>
            <a:ext cx="0" cy="1527175"/>
          </a:xfrm>
          <a:custGeom>
            <a:avLst/>
            <a:gdLst/>
            <a:ahLst/>
            <a:cxnLst/>
            <a:rect l="l" t="t" r="r" b="b"/>
            <a:pathLst>
              <a:path h="1527175">
                <a:moveTo>
                  <a:pt x="0" y="0"/>
                </a:moveTo>
                <a:lnTo>
                  <a:pt x="0" y="1527009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4883765" y="2835389"/>
            <a:ext cx="0" cy="1558925"/>
          </a:xfrm>
          <a:custGeom>
            <a:avLst/>
            <a:gdLst/>
            <a:ahLst/>
            <a:cxnLst/>
            <a:rect l="l" t="t" r="r" b="b"/>
            <a:pathLst>
              <a:path h="1558925">
                <a:moveTo>
                  <a:pt x="0" y="0"/>
                </a:moveTo>
                <a:lnTo>
                  <a:pt x="0" y="1558874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4826946" y="2779788"/>
            <a:ext cx="0" cy="1581785"/>
          </a:xfrm>
          <a:custGeom>
            <a:avLst/>
            <a:gdLst/>
            <a:ahLst/>
            <a:cxnLst/>
            <a:rect l="l" t="t" r="r" b="b"/>
            <a:pathLst>
              <a:path h="1581785">
                <a:moveTo>
                  <a:pt x="0" y="0"/>
                </a:moveTo>
                <a:lnTo>
                  <a:pt x="0" y="1581251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4770145" y="2705861"/>
            <a:ext cx="0" cy="1637030"/>
          </a:xfrm>
          <a:custGeom>
            <a:avLst/>
            <a:gdLst/>
            <a:ahLst/>
            <a:cxnLst/>
            <a:rect l="l" t="t" r="r" b="b"/>
            <a:pathLst>
              <a:path h="1637029">
                <a:moveTo>
                  <a:pt x="0" y="0"/>
                </a:moveTo>
                <a:lnTo>
                  <a:pt x="0" y="1636534"/>
                </a:lnTo>
              </a:path>
            </a:pathLst>
          </a:custGeom>
          <a:ln w="56972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4713332" y="2705874"/>
            <a:ext cx="0" cy="1622425"/>
          </a:xfrm>
          <a:custGeom>
            <a:avLst/>
            <a:gdLst/>
            <a:ahLst/>
            <a:cxnLst/>
            <a:rect l="l" t="t" r="r" b="b"/>
            <a:pathLst>
              <a:path h="1622425">
                <a:moveTo>
                  <a:pt x="0" y="0"/>
                </a:moveTo>
                <a:lnTo>
                  <a:pt x="0" y="1621942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4656524" y="2868612"/>
            <a:ext cx="0" cy="1453515"/>
          </a:xfrm>
          <a:custGeom>
            <a:avLst/>
            <a:gdLst/>
            <a:ahLst/>
            <a:cxnLst/>
            <a:rect l="l" t="t" r="r" b="b"/>
            <a:pathLst>
              <a:path h="1453514">
                <a:moveTo>
                  <a:pt x="0" y="0"/>
                </a:moveTo>
                <a:lnTo>
                  <a:pt x="0" y="1453451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4599704" y="2921495"/>
            <a:ext cx="0" cy="1421130"/>
          </a:xfrm>
          <a:custGeom>
            <a:avLst/>
            <a:gdLst/>
            <a:ahLst/>
            <a:cxnLst/>
            <a:rect l="l" t="t" r="r" b="b"/>
            <a:pathLst>
              <a:path h="1421129">
                <a:moveTo>
                  <a:pt x="0" y="0"/>
                </a:moveTo>
                <a:lnTo>
                  <a:pt x="0" y="1420901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4542891" y="3031350"/>
            <a:ext cx="0" cy="1319530"/>
          </a:xfrm>
          <a:custGeom>
            <a:avLst/>
            <a:gdLst/>
            <a:ahLst/>
            <a:cxnLst/>
            <a:rect l="l" t="t" r="r" b="b"/>
            <a:pathLst>
              <a:path h="1319529">
                <a:moveTo>
                  <a:pt x="0" y="0"/>
                </a:moveTo>
                <a:lnTo>
                  <a:pt x="0" y="1319187"/>
                </a:lnTo>
              </a:path>
            </a:pathLst>
          </a:custGeom>
          <a:ln w="56972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4486071" y="3226396"/>
            <a:ext cx="0" cy="1258570"/>
          </a:xfrm>
          <a:custGeom>
            <a:avLst/>
            <a:gdLst/>
            <a:ahLst/>
            <a:cxnLst/>
            <a:rect l="l" t="t" r="r" b="b"/>
            <a:pathLst>
              <a:path h="1258570">
                <a:moveTo>
                  <a:pt x="0" y="0"/>
                </a:moveTo>
                <a:lnTo>
                  <a:pt x="0" y="1258392"/>
                </a:lnTo>
              </a:path>
            </a:pathLst>
          </a:custGeom>
          <a:ln w="56972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4429271" y="3442944"/>
            <a:ext cx="0" cy="1114425"/>
          </a:xfrm>
          <a:custGeom>
            <a:avLst/>
            <a:gdLst/>
            <a:ahLst/>
            <a:cxnLst/>
            <a:rect l="l" t="t" r="r" b="b"/>
            <a:pathLst>
              <a:path h="1114425">
                <a:moveTo>
                  <a:pt x="0" y="0"/>
                </a:moveTo>
                <a:lnTo>
                  <a:pt x="0" y="1114399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4372451" y="3524300"/>
            <a:ext cx="0" cy="1036319"/>
          </a:xfrm>
          <a:custGeom>
            <a:avLst/>
            <a:gdLst/>
            <a:ahLst/>
            <a:cxnLst/>
            <a:rect l="l" t="t" r="r" b="b"/>
            <a:pathLst>
              <a:path h="1036320">
                <a:moveTo>
                  <a:pt x="0" y="0"/>
                </a:moveTo>
                <a:lnTo>
                  <a:pt x="0" y="1036319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4315644" y="3581260"/>
            <a:ext cx="0" cy="996315"/>
          </a:xfrm>
          <a:custGeom>
            <a:avLst/>
            <a:gdLst/>
            <a:ahLst/>
            <a:cxnLst/>
            <a:rect l="l" t="t" r="r" b="b"/>
            <a:pathLst>
              <a:path h="996314">
                <a:moveTo>
                  <a:pt x="0" y="0"/>
                </a:moveTo>
                <a:lnTo>
                  <a:pt x="0" y="996086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4258830" y="3650424"/>
            <a:ext cx="0" cy="952500"/>
          </a:xfrm>
          <a:custGeom>
            <a:avLst/>
            <a:gdLst/>
            <a:ahLst/>
            <a:cxnLst/>
            <a:rect l="l" t="t" r="r" b="b"/>
            <a:pathLst>
              <a:path h="952500">
                <a:moveTo>
                  <a:pt x="0" y="0"/>
                </a:moveTo>
                <a:lnTo>
                  <a:pt x="0" y="952347"/>
                </a:lnTo>
              </a:path>
            </a:pathLst>
          </a:custGeom>
          <a:ln w="56972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4202029" y="3596640"/>
            <a:ext cx="0" cy="960755"/>
          </a:xfrm>
          <a:custGeom>
            <a:avLst/>
            <a:gdLst/>
            <a:ahLst/>
            <a:cxnLst/>
            <a:rect l="l" t="t" r="r" b="b"/>
            <a:pathLst>
              <a:path h="960754">
                <a:moveTo>
                  <a:pt x="0" y="0"/>
                </a:moveTo>
                <a:lnTo>
                  <a:pt x="0" y="960704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4145210" y="3566337"/>
            <a:ext cx="0" cy="1003300"/>
          </a:xfrm>
          <a:custGeom>
            <a:avLst/>
            <a:gdLst/>
            <a:ahLst/>
            <a:cxnLst/>
            <a:rect l="l" t="t" r="r" b="b"/>
            <a:pathLst>
              <a:path h="1003300">
                <a:moveTo>
                  <a:pt x="0" y="0"/>
                </a:moveTo>
                <a:lnTo>
                  <a:pt x="0" y="1003198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4088403" y="3637318"/>
            <a:ext cx="0" cy="948055"/>
          </a:xfrm>
          <a:custGeom>
            <a:avLst/>
            <a:gdLst/>
            <a:ahLst/>
            <a:cxnLst/>
            <a:rect l="l" t="t" r="r" b="b"/>
            <a:pathLst>
              <a:path h="948054">
                <a:moveTo>
                  <a:pt x="0" y="0"/>
                </a:moveTo>
                <a:lnTo>
                  <a:pt x="0" y="947496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4003103" y="3661283"/>
            <a:ext cx="57150" cy="946150"/>
          </a:xfrm>
          <a:custGeom>
            <a:avLst/>
            <a:gdLst/>
            <a:ahLst/>
            <a:cxnLst/>
            <a:rect l="l" t="t" r="r" b="b"/>
            <a:pathLst>
              <a:path w="57150" h="946150">
                <a:moveTo>
                  <a:pt x="0" y="945565"/>
                </a:moveTo>
                <a:lnTo>
                  <a:pt x="56959" y="945565"/>
                </a:lnTo>
                <a:lnTo>
                  <a:pt x="56959" y="0"/>
                </a:lnTo>
                <a:lnTo>
                  <a:pt x="0" y="0"/>
                </a:lnTo>
                <a:lnTo>
                  <a:pt x="0" y="945565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3946296" y="3667607"/>
            <a:ext cx="57150" cy="935355"/>
          </a:xfrm>
          <a:custGeom>
            <a:avLst/>
            <a:gdLst/>
            <a:ahLst/>
            <a:cxnLst/>
            <a:rect l="l" t="t" r="r" b="b"/>
            <a:pathLst>
              <a:path w="57150" h="935354">
                <a:moveTo>
                  <a:pt x="0" y="935164"/>
                </a:moveTo>
                <a:lnTo>
                  <a:pt x="56959" y="935164"/>
                </a:lnTo>
                <a:lnTo>
                  <a:pt x="56959" y="0"/>
                </a:lnTo>
                <a:lnTo>
                  <a:pt x="0" y="0"/>
                </a:lnTo>
                <a:lnTo>
                  <a:pt x="0" y="93516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3917968" y="3646804"/>
            <a:ext cx="0" cy="979805"/>
          </a:xfrm>
          <a:custGeom>
            <a:avLst/>
            <a:gdLst/>
            <a:ahLst/>
            <a:cxnLst/>
            <a:rect l="l" t="t" r="r" b="b"/>
            <a:pathLst>
              <a:path h="979804">
                <a:moveTo>
                  <a:pt x="0" y="0"/>
                </a:moveTo>
                <a:lnTo>
                  <a:pt x="0" y="979703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3861149" y="3500335"/>
            <a:ext cx="0" cy="1057275"/>
          </a:xfrm>
          <a:custGeom>
            <a:avLst/>
            <a:gdLst/>
            <a:ahLst/>
            <a:cxnLst/>
            <a:rect l="l" t="t" r="r" b="b"/>
            <a:pathLst>
              <a:path h="1057275">
                <a:moveTo>
                  <a:pt x="0" y="0"/>
                </a:moveTo>
                <a:lnTo>
                  <a:pt x="0" y="1057008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3804342" y="3314103"/>
            <a:ext cx="0" cy="1203325"/>
          </a:xfrm>
          <a:custGeom>
            <a:avLst/>
            <a:gdLst/>
            <a:ahLst/>
            <a:cxnLst/>
            <a:rect l="l" t="t" r="r" b="b"/>
            <a:pathLst>
              <a:path h="1203325">
                <a:moveTo>
                  <a:pt x="0" y="0"/>
                </a:moveTo>
                <a:lnTo>
                  <a:pt x="0" y="1202893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3747522" y="3237255"/>
            <a:ext cx="0" cy="1259840"/>
          </a:xfrm>
          <a:custGeom>
            <a:avLst/>
            <a:gdLst/>
            <a:ahLst/>
            <a:cxnLst/>
            <a:rect l="l" t="t" r="r" b="b"/>
            <a:pathLst>
              <a:path h="1259839">
                <a:moveTo>
                  <a:pt x="0" y="0"/>
                </a:moveTo>
                <a:lnTo>
                  <a:pt x="0" y="1259395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3690715" y="2963316"/>
            <a:ext cx="0" cy="1456055"/>
          </a:xfrm>
          <a:custGeom>
            <a:avLst/>
            <a:gdLst/>
            <a:ahLst/>
            <a:cxnLst/>
            <a:rect l="l" t="t" r="r" b="b"/>
            <a:pathLst>
              <a:path h="1456054">
                <a:moveTo>
                  <a:pt x="0" y="0"/>
                </a:moveTo>
                <a:lnTo>
                  <a:pt x="0" y="1456042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3633895" y="2853004"/>
            <a:ext cx="0" cy="1482090"/>
          </a:xfrm>
          <a:custGeom>
            <a:avLst/>
            <a:gdLst/>
            <a:ahLst/>
            <a:cxnLst/>
            <a:rect l="l" t="t" r="r" b="b"/>
            <a:pathLst>
              <a:path h="1482089">
                <a:moveTo>
                  <a:pt x="0" y="0"/>
                </a:moveTo>
                <a:lnTo>
                  <a:pt x="0" y="1481582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3577101" y="2690279"/>
            <a:ext cx="0" cy="1557020"/>
          </a:xfrm>
          <a:custGeom>
            <a:avLst/>
            <a:gdLst/>
            <a:ahLst/>
            <a:cxnLst/>
            <a:rect l="l" t="t" r="r" b="b"/>
            <a:pathLst>
              <a:path h="1557020">
                <a:moveTo>
                  <a:pt x="0" y="0"/>
                </a:moveTo>
                <a:lnTo>
                  <a:pt x="0" y="1556854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3520281" y="2519387"/>
            <a:ext cx="0" cy="1663064"/>
          </a:xfrm>
          <a:custGeom>
            <a:avLst/>
            <a:gdLst/>
            <a:ahLst/>
            <a:cxnLst/>
            <a:rect l="l" t="t" r="r" b="b"/>
            <a:pathLst>
              <a:path h="1663064">
                <a:moveTo>
                  <a:pt x="0" y="0"/>
                </a:moveTo>
                <a:lnTo>
                  <a:pt x="0" y="1662976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3463474" y="2539288"/>
            <a:ext cx="0" cy="1639570"/>
          </a:xfrm>
          <a:custGeom>
            <a:avLst/>
            <a:gdLst/>
            <a:ahLst/>
            <a:cxnLst/>
            <a:rect l="l" t="t" r="r" b="b"/>
            <a:pathLst>
              <a:path h="1639570">
                <a:moveTo>
                  <a:pt x="0" y="0"/>
                </a:moveTo>
                <a:lnTo>
                  <a:pt x="0" y="1639341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3406654" y="2490927"/>
            <a:ext cx="0" cy="1680845"/>
          </a:xfrm>
          <a:custGeom>
            <a:avLst/>
            <a:gdLst/>
            <a:ahLst/>
            <a:cxnLst/>
            <a:rect l="l" t="t" r="r" b="b"/>
            <a:pathLst>
              <a:path h="1680845">
                <a:moveTo>
                  <a:pt x="0" y="0"/>
                </a:moveTo>
                <a:lnTo>
                  <a:pt x="0" y="1680603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3349859" y="2274849"/>
            <a:ext cx="0" cy="1762125"/>
          </a:xfrm>
          <a:custGeom>
            <a:avLst/>
            <a:gdLst/>
            <a:ahLst/>
            <a:cxnLst/>
            <a:rect l="l" t="t" r="r" b="b"/>
            <a:pathLst>
              <a:path h="1762125">
                <a:moveTo>
                  <a:pt x="0" y="0"/>
                </a:moveTo>
                <a:lnTo>
                  <a:pt x="0" y="1762074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3293027" y="2299703"/>
            <a:ext cx="0" cy="1753870"/>
          </a:xfrm>
          <a:custGeom>
            <a:avLst/>
            <a:gdLst/>
            <a:ahLst/>
            <a:cxnLst/>
            <a:rect l="l" t="t" r="r" b="b"/>
            <a:pathLst>
              <a:path h="1753870">
                <a:moveTo>
                  <a:pt x="0" y="0"/>
                </a:moveTo>
                <a:lnTo>
                  <a:pt x="0" y="1753831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3236233" y="2254046"/>
            <a:ext cx="0" cy="1771014"/>
          </a:xfrm>
          <a:custGeom>
            <a:avLst/>
            <a:gdLst/>
            <a:ahLst/>
            <a:cxnLst/>
            <a:rect l="l" t="t" r="r" b="b"/>
            <a:pathLst>
              <a:path h="1771014">
                <a:moveTo>
                  <a:pt x="0" y="0"/>
                </a:moveTo>
                <a:lnTo>
                  <a:pt x="0" y="1770672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3179413" y="2213825"/>
            <a:ext cx="0" cy="1798955"/>
          </a:xfrm>
          <a:custGeom>
            <a:avLst/>
            <a:gdLst/>
            <a:ahLst/>
            <a:cxnLst/>
            <a:rect l="l" t="t" r="r" b="b"/>
            <a:pathLst>
              <a:path h="1798954">
                <a:moveTo>
                  <a:pt x="0" y="0"/>
                </a:moveTo>
                <a:lnTo>
                  <a:pt x="0" y="1798345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3122606" y="2238692"/>
            <a:ext cx="0" cy="1753870"/>
          </a:xfrm>
          <a:custGeom>
            <a:avLst/>
            <a:gdLst/>
            <a:ahLst/>
            <a:cxnLst/>
            <a:rect l="l" t="t" r="r" b="b"/>
            <a:pathLst>
              <a:path h="1753870">
                <a:moveTo>
                  <a:pt x="0" y="0"/>
                </a:moveTo>
                <a:lnTo>
                  <a:pt x="0" y="1753476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3065786" y="2132444"/>
            <a:ext cx="0" cy="1762125"/>
          </a:xfrm>
          <a:custGeom>
            <a:avLst/>
            <a:gdLst/>
            <a:ahLst/>
            <a:cxnLst/>
            <a:rect l="l" t="t" r="r" b="b"/>
            <a:pathLst>
              <a:path h="1762125">
                <a:moveTo>
                  <a:pt x="0" y="0"/>
                </a:moveTo>
                <a:lnTo>
                  <a:pt x="0" y="1761744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3008979" y="2315984"/>
            <a:ext cx="0" cy="1636395"/>
          </a:xfrm>
          <a:custGeom>
            <a:avLst/>
            <a:gdLst/>
            <a:ahLst/>
            <a:cxnLst/>
            <a:rect l="l" t="t" r="r" b="b"/>
            <a:pathLst>
              <a:path h="1636395">
                <a:moveTo>
                  <a:pt x="0" y="0"/>
                </a:moveTo>
                <a:lnTo>
                  <a:pt x="0" y="1636179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2952172" y="2457018"/>
            <a:ext cx="0" cy="1605280"/>
          </a:xfrm>
          <a:custGeom>
            <a:avLst/>
            <a:gdLst/>
            <a:ahLst/>
            <a:cxnLst/>
            <a:rect l="l" t="t" r="r" b="b"/>
            <a:pathLst>
              <a:path h="1605279">
                <a:moveTo>
                  <a:pt x="0" y="0"/>
                </a:moveTo>
                <a:lnTo>
                  <a:pt x="0" y="1605000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2895352" y="2859798"/>
            <a:ext cx="0" cy="1296035"/>
          </a:xfrm>
          <a:custGeom>
            <a:avLst/>
            <a:gdLst/>
            <a:ahLst/>
            <a:cxnLst/>
            <a:rect l="l" t="t" r="r" b="b"/>
            <a:pathLst>
              <a:path h="1296035">
                <a:moveTo>
                  <a:pt x="0" y="0"/>
                </a:moveTo>
                <a:lnTo>
                  <a:pt x="0" y="1295793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2838545" y="3097123"/>
            <a:ext cx="0" cy="1136015"/>
          </a:xfrm>
          <a:custGeom>
            <a:avLst/>
            <a:gdLst/>
            <a:ahLst/>
            <a:cxnLst/>
            <a:rect l="l" t="t" r="r" b="b"/>
            <a:pathLst>
              <a:path h="1136014">
                <a:moveTo>
                  <a:pt x="0" y="0"/>
                </a:moveTo>
                <a:lnTo>
                  <a:pt x="0" y="1135761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2781725" y="3420770"/>
            <a:ext cx="0" cy="941705"/>
          </a:xfrm>
          <a:custGeom>
            <a:avLst/>
            <a:gdLst/>
            <a:ahLst/>
            <a:cxnLst/>
            <a:rect l="l" t="t" r="r" b="b"/>
            <a:pathLst>
              <a:path h="941704">
                <a:moveTo>
                  <a:pt x="0" y="0"/>
                </a:moveTo>
                <a:lnTo>
                  <a:pt x="0" y="941171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2724918" y="3727716"/>
            <a:ext cx="0" cy="716280"/>
          </a:xfrm>
          <a:custGeom>
            <a:avLst/>
            <a:gdLst/>
            <a:ahLst/>
            <a:cxnLst/>
            <a:rect l="l" t="t" r="r" b="b"/>
            <a:pathLst>
              <a:path h="716279">
                <a:moveTo>
                  <a:pt x="0" y="0"/>
                </a:moveTo>
                <a:lnTo>
                  <a:pt x="0" y="716051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2668098" y="4045508"/>
            <a:ext cx="0" cy="549275"/>
          </a:xfrm>
          <a:custGeom>
            <a:avLst/>
            <a:gdLst/>
            <a:ahLst/>
            <a:cxnLst/>
            <a:rect l="l" t="t" r="r" b="b"/>
            <a:pathLst>
              <a:path h="549275">
                <a:moveTo>
                  <a:pt x="0" y="0"/>
                </a:moveTo>
                <a:lnTo>
                  <a:pt x="0" y="549236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2611304" y="4273346"/>
            <a:ext cx="0" cy="398780"/>
          </a:xfrm>
          <a:custGeom>
            <a:avLst/>
            <a:gdLst/>
            <a:ahLst/>
            <a:cxnLst/>
            <a:rect l="l" t="t" r="r" b="b"/>
            <a:pathLst>
              <a:path h="398779">
                <a:moveTo>
                  <a:pt x="0" y="0"/>
                </a:moveTo>
                <a:lnTo>
                  <a:pt x="0" y="398259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2554484" y="4581753"/>
            <a:ext cx="0" cy="212090"/>
          </a:xfrm>
          <a:custGeom>
            <a:avLst/>
            <a:gdLst/>
            <a:ahLst/>
            <a:cxnLst/>
            <a:rect l="l" t="t" r="r" b="b"/>
            <a:pathLst>
              <a:path h="212089">
                <a:moveTo>
                  <a:pt x="0" y="0"/>
                </a:moveTo>
                <a:lnTo>
                  <a:pt x="0" y="211899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2497677" y="474529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695"/>
                </a:lnTo>
              </a:path>
            </a:pathLst>
          </a:custGeom>
          <a:ln w="56959">
            <a:solidFill>
              <a:srgbClr val="066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2412377" y="4947907"/>
            <a:ext cx="57150" cy="49530"/>
          </a:xfrm>
          <a:custGeom>
            <a:avLst/>
            <a:gdLst/>
            <a:ahLst/>
            <a:cxnLst/>
            <a:rect l="l" t="t" r="r" b="b"/>
            <a:pathLst>
              <a:path w="57150" h="49529">
                <a:moveTo>
                  <a:pt x="56959" y="49161"/>
                </a:moveTo>
                <a:lnTo>
                  <a:pt x="0" y="49161"/>
                </a:lnTo>
                <a:lnTo>
                  <a:pt x="0" y="0"/>
                </a:lnTo>
                <a:lnTo>
                  <a:pt x="56959" y="0"/>
                </a:lnTo>
                <a:lnTo>
                  <a:pt x="56959" y="49161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2355570" y="5016741"/>
            <a:ext cx="57150" cy="24765"/>
          </a:xfrm>
          <a:custGeom>
            <a:avLst/>
            <a:gdLst/>
            <a:ahLst/>
            <a:cxnLst/>
            <a:rect l="l" t="t" r="r" b="b"/>
            <a:pathLst>
              <a:path w="57150" h="24764">
                <a:moveTo>
                  <a:pt x="56959" y="24180"/>
                </a:moveTo>
                <a:lnTo>
                  <a:pt x="0" y="24180"/>
                </a:lnTo>
                <a:lnTo>
                  <a:pt x="0" y="0"/>
                </a:lnTo>
                <a:lnTo>
                  <a:pt x="56959" y="0"/>
                </a:lnTo>
                <a:lnTo>
                  <a:pt x="56959" y="2418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2298750" y="5050307"/>
            <a:ext cx="57150" cy="13335"/>
          </a:xfrm>
          <a:custGeom>
            <a:avLst/>
            <a:gdLst/>
            <a:ahLst/>
            <a:cxnLst/>
            <a:rect l="l" t="t" r="r" b="b"/>
            <a:pathLst>
              <a:path w="57150" h="13335">
                <a:moveTo>
                  <a:pt x="56959" y="13220"/>
                </a:moveTo>
                <a:lnTo>
                  <a:pt x="0" y="13220"/>
                </a:lnTo>
                <a:lnTo>
                  <a:pt x="0" y="0"/>
                </a:lnTo>
                <a:lnTo>
                  <a:pt x="56959" y="0"/>
                </a:lnTo>
                <a:lnTo>
                  <a:pt x="56959" y="1322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2241943" y="5066233"/>
            <a:ext cx="57150" cy="8255"/>
          </a:xfrm>
          <a:custGeom>
            <a:avLst/>
            <a:gdLst/>
            <a:ahLst/>
            <a:cxnLst/>
            <a:rect l="l" t="t" r="r" b="b"/>
            <a:pathLst>
              <a:path w="57150" h="8254">
                <a:moveTo>
                  <a:pt x="0" y="7683"/>
                </a:moveTo>
                <a:lnTo>
                  <a:pt x="56972" y="7683"/>
                </a:lnTo>
                <a:lnTo>
                  <a:pt x="56972" y="0"/>
                </a:lnTo>
                <a:lnTo>
                  <a:pt x="0" y="0"/>
                </a:lnTo>
                <a:lnTo>
                  <a:pt x="0" y="7683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2185123" y="5070297"/>
            <a:ext cx="57150" cy="3810"/>
          </a:xfrm>
          <a:custGeom>
            <a:avLst/>
            <a:gdLst/>
            <a:ahLst/>
            <a:cxnLst/>
            <a:rect l="l" t="t" r="r" b="b"/>
            <a:pathLst>
              <a:path w="57150" h="3810">
                <a:moveTo>
                  <a:pt x="0" y="3619"/>
                </a:moveTo>
                <a:lnTo>
                  <a:pt x="56972" y="3619"/>
                </a:lnTo>
                <a:lnTo>
                  <a:pt x="56972" y="0"/>
                </a:lnTo>
                <a:lnTo>
                  <a:pt x="0" y="0"/>
                </a:lnTo>
                <a:lnTo>
                  <a:pt x="0" y="3619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2128329" y="5083543"/>
            <a:ext cx="57150" cy="1270"/>
          </a:xfrm>
          <a:custGeom>
            <a:avLst/>
            <a:gdLst/>
            <a:ahLst/>
            <a:cxnLst/>
            <a:rect l="l" t="t" r="r" b="b"/>
            <a:pathLst>
              <a:path w="57150" h="1270">
                <a:moveTo>
                  <a:pt x="0" y="774"/>
                </a:moveTo>
                <a:lnTo>
                  <a:pt x="56946" y="774"/>
                </a:lnTo>
                <a:lnTo>
                  <a:pt x="56946" y="0"/>
                </a:lnTo>
                <a:lnTo>
                  <a:pt x="0" y="0"/>
                </a:lnTo>
                <a:lnTo>
                  <a:pt x="0" y="77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2071509" y="5083543"/>
            <a:ext cx="57150" cy="1270"/>
          </a:xfrm>
          <a:custGeom>
            <a:avLst/>
            <a:gdLst/>
            <a:ahLst/>
            <a:cxnLst/>
            <a:rect l="l" t="t" r="r" b="b"/>
            <a:pathLst>
              <a:path w="57150" h="1270">
                <a:moveTo>
                  <a:pt x="0" y="774"/>
                </a:moveTo>
                <a:lnTo>
                  <a:pt x="56959" y="774"/>
                </a:lnTo>
                <a:lnTo>
                  <a:pt x="56959" y="0"/>
                </a:lnTo>
                <a:lnTo>
                  <a:pt x="0" y="0"/>
                </a:lnTo>
                <a:lnTo>
                  <a:pt x="0" y="77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2014702" y="5083543"/>
            <a:ext cx="57150" cy="1270"/>
          </a:xfrm>
          <a:custGeom>
            <a:avLst/>
            <a:gdLst/>
            <a:ahLst/>
            <a:cxnLst/>
            <a:rect l="l" t="t" r="r" b="b"/>
            <a:pathLst>
              <a:path w="57150" h="1270">
                <a:moveTo>
                  <a:pt x="0" y="774"/>
                </a:moveTo>
                <a:lnTo>
                  <a:pt x="56959" y="774"/>
                </a:lnTo>
                <a:lnTo>
                  <a:pt x="56959" y="0"/>
                </a:lnTo>
                <a:lnTo>
                  <a:pt x="0" y="0"/>
                </a:lnTo>
                <a:lnTo>
                  <a:pt x="0" y="77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957895" y="5083543"/>
            <a:ext cx="57150" cy="1270"/>
          </a:xfrm>
          <a:custGeom>
            <a:avLst/>
            <a:gdLst/>
            <a:ahLst/>
            <a:cxnLst/>
            <a:rect l="l" t="t" r="r" b="b"/>
            <a:pathLst>
              <a:path w="57150" h="1270">
                <a:moveTo>
                  <a:pt x="0" y="774"/>
                </a:moveTo>
                <a:lnTo>
                  <a:pt x="56972" y="774"/>
                </a:lnTo>
                <a:lnTo>
                  <a:pt x="56972" y="0"/>
                </a:lnTo>
                <a:lnTo>
                  <a:pt x="0" y="0"/>
                </a:lnTo>
                <a:lnTo>
                  <a:pt x="0" y="77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1901088" y="5083543"/>
            <a:ext cx="57150" cy="1270"/>
          </a:xfrm>
          <a:custGeom>
            <a:avLst/>
            <a:gdLst/>
            <a:ahLst/>
            <a:cxnLst/>
            <a:rect l="l" t="t" r="r" b="b"/>
            <a:pathLst>
              <a:path w="57150" h="1270">
                <a:moveTo>
                  <a:pt x="0" y="774"/>
                </a:moveTo>
                <a:lnTo>
                  <a:pt x="56946" y="774"/>
                </a:lnTo>
                <a:lnTo>
                  <a:pt x="56946" y="0"/>
                </a:lnTo>
                <a:lnTo>
                  <a:pt x="0" y="0"/>
                </a:lnTo>
                <a:lnTo>
                  <a:pt x="0" y="77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1844255" y="5083543"/>
            <a:ext cx="57150" cy="1270"/>
          </a:xfrm>
          <a:custGeom>
            <a:avLst/>
            <a:gdLst/>
            <a:ahLst/>
            <a:cxnLst/>
            <a:rect l="l" t="t" r="r" b="b"/>
            <a:pathLst>
              <a:path w="57150" h="1270">
                <a:moveTo>
                  <a:pt x="0" y="774"/>
                </a:moveTo>
                <a:lnTo>
                  <a:pt x="56972" y="774"/>
                </a:lnTo>
                <a:lnTo>
                  <a:pt x="56972" y="0"/>
                </a:lnTo>
                <a:lnTo>
                  <a:pt x="0" y="0"/>
                </a:lnTo>
                <a:lnTo>
                  <a:pt x="0" y="77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1787461" y="5083543"/>
            <a:ext cx="57150" cy="1270"/>
          </a:xfrm>
          <a:custGeom>
            <a:avLst/>
            <a:gdLst/>
            <a:ahLst/>
            <a:cxnLst/>
            <a:rect l="l" t="t" r="r" b="b"/>
            <a:pathLst>
              <a:path w="57150" h="1270">
                <a:moveTo>
                  <a:pt x="0" y="774"/>
                </a:moveTo>
                <a:lnTo>
                  <a:pt x="56959" y="774"/>
                </a:lnTo>
                <a:lnTo>
                  <a:pt x="56959" y="0"/>
                </a:lnTo>
                <a:lnTo>
                  <a:pt x="0" y="0"/>
                </a:lnTo>
                <a:lnTo>
                  <a:pt x="0" y="77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1730641" y="5074373"/>
            <a:ext cx="57150" cy="10160"/>
          </a:xfrm>
          <a:custGeom>
            <a:avLst/>
            <a:gdLst/>
            <a:ahLst/>
            <a:cxnLst/>
            <a:rect l="l" t="t" r="r" b="b"/>
            <a:pathLst>
              <a:path w="57150" h="10160">
                <a:moveTo>
                  <a:pt x="0" y="9944"/>
                </a:moveTo>
                <a:lnTo>
                  <a:pt x="56959" y="9944"/>
                </a:lnTo>
                <a:lnTo>
                  <a:pt x="56959" y="0"/>
                </a:lnTo>
                <a:lnTo>
                  <a:pt x="0" y="0"/>
                </a:lnTo>
                <a:lnTo>
                  <a:pt x="0" y="994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1673834" y="5074373"/>
            <a:ext cx="57150" cy="10160"/>
          </a:xfrm>
          <a:custGeom>
            <a:avLst/>
            <a:gdLst/>
            <a:ahLst/>
            <a:cxnLst/>
            <a:rect l="l" t="t" r="r" b="b"/>
            <a:pathLst>
              <a:path w="57150" h="10160">
                <a:moveTo>
                  <a:pt x="0" y="9944"/>
                </a:moveTo>
                <a:lnTo>
                  <a:pt x="56959" y="9944"/>
                </a:lnTo>
                <a:lnTo>
                  <a:pt x="56959" y="0"/>
                </a:lnTo>
                <a:lnTo>
                  <a:pt x="0" y="0"/>
                </a:lnTo>
                <a:lnTo>
                  <a:pt x="0" y="9944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1617014" y="5062613"/>
            <a:ext cx="57150" cy="11430"/>
          </a:xfrm>
          <a:custGeom>
            <a:avLst/>
            <a:gdLst/>
            <a:ahLst/>
            <a:cxnLst/>
            <a:rect l="l" t="t" r="r" b="b"/>
            <a:pathLst>
              <a:path w="57150" h="11429">
                <a:moveTo>
                  <a:pt x="0" y="11302"/>
                </a:moveTo>
                <a:lnTo>
                  <a:pt x="56959" y="11302"/>
                </a:lnTo>
                <a:lnTo>
                  <a:pt x="56959" y="0"/>
                </a:lnTo>
                <a:lnTo>
                  <a:pt x="0" y="0"/>
                </a:lnTo>
                <a:lnTo>
                  <a:pt x="0" y="11302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1560194" y="5049951"/>
            <a:ext cx="57150" cy="16510"/>
          </a:xfrm>
          <a:custGeom>
            <a:avLst/>
            <a:gdLst/>
            <a:ahLst/>
            <a:cxnLst/>
            <a:rect l="l" t="t" r="r" b="b"/>
            <a:pathLst>
              <a:path w="57150" h="16510">
                <a:moveTo>
                  <a:pt x="56959" y="16281"/>
                </a:moveTo>
                <a:lnTo>
                  <a:pt x="0" y="16281"/>
                </a:lnTo>
                <a:lnTo>
                  <a:pt x="0" y="0"/>
                </a:lnTo>
                <a:lnTo>
                  <a:pt x="56959" y="0"/>
                </a:lnTo>
                <a:lnTo>
                  <a:pt x="56959" y="16281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1503400" y="5066576"/>
            <a:ext cx="57150" cy="7620"/>
          </a:xfrm>
          <a:custGeom>
            <a:avLst/>
            <a:gdLst/>
            <a:ahLst/>
            <a:cxnLst/>
            <a:rect l="l" t="t" r="r" b="b"/>
            <a:pathLst>
              <a:path w="57150" h="7620">
                <a:moveTo>
                  <a:pt x="0" y="7340"/>
                </a:moveTo>
                <a:lnTo>
                  <a:pt x="56946" y="7340"/>
                </a:lnTo>
                <a:lnTo>
                  <a:pt x="56946" y="0"/>
                </a:lnTo>
                <a:lnTo>
                  <a:pt x="0" y="0"/>
                </a:lnTo>
                <a:lnTo>
                  <a:pt x="0" y="734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1446580" y="5063515"/>
            <a:ext cx="57150" cy="6350"/>
          </a:xfrm>
          <a:custGeom>
            <a:avLst/>
            <a:gdLst/>
            <a:ahLst/>
            <a:cxnLst/>
            <a:rect l="l" t="t" r="r" b="b"/>
            <a:pathLst>
              <a:path w="57150" h="6350">
                <a:moveTo>
                  <a:pt x="0" y="6108"/>
                </a:moveTo>
                <a:lnTo>
                  <a:pt x="56959" y="6108"/>
                </a:lnTo>
                <a:lnTo>
                  <a:pt x="56959" y="0"/>
                </a:lnTo>
                <a:lnTo>
                  <a:pt x="0" y="0"/>
                </a:lnTo>
                <a:lnTo>
                  <a:pt x="0" y="6108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1389773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014133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6957315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72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6900519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6843700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6786882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72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6730063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72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6673257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72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6616461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46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6559639" y="5073370"/>
            <a:ext cx="57150" cy="11430"/>
          </a:xfrm>
          <a:custGeom>
            <a:avLst/>
            <a:gdLst/>
            <a:ahLst/>
            <a:cxnLst/>
            <a:rect l="l" t="t" r="r" b="b"/>
            <a:pathLst>
              <a:path w="57150" h="11429">
                <a:moveTo>
                  <a:pt x="0" y="10947"/>
                </a:moveTo>
                <a:lnTo>
                  <a:pt x="56959" y="10947"/>
                </a:lnTo>
                <a:lnTo>
                  <a:pt x="56959" y="0"/>
                </a:lnTo>
                <a:lnTo>
                  <a:pt x="0" y="0"/>
                </a:lnTo>
                <a:lnTo>
                  <a:pt x="0" y="10947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6502819" y="5066969"/>
            <a:ext cx="57150" cy="17780"/>
          </a:xfrm>
          <a:custGeom>
            <a:avLst/>
            <a:gdLst/>
            <a:ahLst/>
            <a:cxnLst/>
            <a:rect l="l" t="t" r="r" b="b"/>
            <a:pathLst>
              <a:path w="57150" h="17779">
                <a:moveTo>
                  <a:pt x="56972" y="17348"/>
                </a:moveTo>
                <a:lnTo>
                  <a:pt x="0" y="17348"/>
                </a:lnTo>
                <a:lnTo>
                  <a:pt x="0" y="0"/>
                </a:lnTo>
                <a:lnTo>
                  <a:pt x="56972" y="0"/>
                </a:lnTo>
                <a:lnTo>
                  <a:pt x="56972" y="17348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6446011" y="5059451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56972" y="24866"/>
                </a:moveTo>
                <a:lnTo>
                  <a:pt x="0" y="24866"/>
                </a:lnTo>
                <a:lnTo>
                  <a:pt x="0" y="0"/>
                </a:lnTo>
                <a:lnTo>
                  <a:pt x="56972" y="0"/>
                </a:lnTo>
                <a:lnTo>
                  <a:pt x="56972" y="24866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6389204" y="5054028"/>
            <a:ext cx="57150" cy="30480"/>
          </a:xfrm>
          <a:custGeom>
            <a:avLst/>
            <a:gdLst/>
            <a:ahLst/>
            <a:cxnLst/>
            <a:rect l="l" t="t" r="r" b="b"/>
            <a:pathLst>
              <a:path w="57150" h="30479">
                <a:moveTo>
                  <a:pt x="56959" y="30289"/>
                </a:moveTo>
                <a:lnTo>
                  <a:pt x="0" y="30289"/>
                </a:lnTo>
                <a:lnTo>
                  <a:pt x="0" y="0"/>
                </a:lnTo>
                <a:lnTo>
                  <a:pt x="56959" y="0"/>
                </a:lnTo>
                <a:lnTo>
                  <a:pt x="56959" y="30289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6332397" y="5057317"/>
            <a:ext cx="57150" cy="27305"/>
          </a:xfrm>
          <a:custGeom>
            <a:avLst/>
            <a:gdLst/>
            <a:ahLst/>
            <a:cxnLst/>
            <a:rect l="l" t="t" r="r" b="b"/>
            <a:pathLst>
              <a:path w="57150" h="27304">
                <a:moveTo>
                  <a:pt x="56959" y="27000"/>
                </a:moveTo>
                <a:lnTo>
                  <a:pt x="0" y="27000"/>
                </a:lnTo>
                <a:lnTo>
                  <a:pt x="0" y="0"/>
                </a:lnTo>
                <a:lnTo>
                  <a:pt x="56959" y="0"/>
                </a:lnTo>
                <a:lnTo>
                  <a:pt x="56959" y="270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6275578" y="5049621"/>
            <a:ext cx="57150" cy="34925"/>
          </a:xfrm>
          <a:custGeom>
            <a:avLst/>
            <a:gdLst/>
            <a:ahLst/>
            <a:cxnLst/>
            <a:rect l="l" t="t" r="r" b="b"/>
            <a:pathLst>
              <a:path w="57150" h="34925">
                <a:moveTo>
                  <a:pt x="56959" y="34696"/>
                </a:moveTo>
                <a:lnTo>
                  <a:pt x="0" y="34696"/>
                </a:lnTo>
                <a:lnTo>
                  <a:pt x="0" y="0"/>
                </a:lnTo>
                <a:lnTo>
                  <a:pt x="56959" y="0"/>
                </a:lnTo>
                <a:lnTo>
                  <a:pt x="56959" y="34696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6218758" y="5049621"/>
            <a:ext cx="57150" cy="34925"/>
          </a:xfrm>
          <a:custGeom>
            <a:avLst/>
            <a:gdLst/>
            <a:ahLst/>
            <a:cxnLst/>
            <a:rect l="l" t="t" r="r" b="b"/>
            <a:pathLst>
              <a:path w="57150" h="34925">
                <a:moveTo>
                  <a:pt x="56972" y="34696"/>
                </a:moveTo>
                <a:lnTo>
                  <a:pt x="0" y="34696"/>
                </a:lnTo>
                <a:lnTo>
                  <a:pt x="0" y="0"/>
                </a:lnTo>
                <a:lnTo>
                  <a:pt x="56972" y="0"/>
                </a:lnTo>
                <a:lnTo>
                  <a:pt x="56972" y="34696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6161951" y="5049621"/>
            <a:ext cx="57150" cy="34925"/>
          </a:xfrm>
          <a:custGeom>
            <a:avLst/>
            <a:gdLst/>
            <a:ahLst/>
            <a:cxnLst/>
            <a:rect l="l" t="t" r="r" b="b"/>
            <a:pathLst>
              <a:path w="57150" h="34925">
                <a:moveTo>
                  <a:pt x="56959" y="34696"/>
                </a:moveTo>
                <a:lnTo>
                  <a:pt x="0" y="34696"/>
                </a:lnTo>
                <a:lnTo>
                  <a:pt x="0" y="0"/>
                </a:lnTo>
                <a:lnTo>
                  <a:pt x="56959" y="0"/>
                </a:lnTo>
                <a:lnTo>
                  <a:pt x="56959" y="34696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6105144" y="5041595"/>
            <a:ext cx="57150" cy="43180"/>
          </a:xfrm>
          <a:custGeom>
            <a:avLst/>
            <a:gdLst/>
            <a:ahLst/>
            <a:cxnLst/>
            <a:rect l="l" t="t" r="r" b="b"/>
            <a:pathLst>
              <a:path w="57150" h="43179">
                <a:moveTo>
                  <a:pt x="56959" y="42722"/>
                </a:moveTo>
                <a:lnTo>
                  <a:pt x="0" y="42722"/>
                </a:lnTo>
                <a:lnTo>
                  <a:pt x="0" y="0"/>
                </a:lnTo>
                <a:lnTo>
                  <a:pt x="56959" y="0"/>
                </a:lnTo>
                <a:lnTo>
                  <a:pt x="56959" y="4272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6048324" y="5041595"/>
            <a:ext cx="57150" cy="43180"/>
          </a:xfrm>
          <a:custGeom>
            <a:avLst/>
            <a:gdLst/>
            <a:ahLst/>
            <a:cxnLst/>
            <a:rect l="l" t="t" r="r" b="b"/>
            <a:pathLst>
              <a:path w="57150" h="43179">
                <a:moveTo>
                  <a:pt x="56959" y="42722"/>
                </a:moveTo>
                <a:lnTo>
                  <a:pt x="0" y="42722"/>
                </a:lnTo>
                <a:lnTo>
                  <a:pt x="0" y="0"/>
                </a:lnTo>
                <a:lnTo>
                  <a:pt x="56959" y="0"/>
                </a:lnTo>
                <a:lnTo>
                  <a:pt x="56959" y="4272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5934697" y="5045557"/>
            <a:ext cx="57150" cy="39370"/>
          </a:xfrm>
          <a:custGeom>
            <a:avLst/>
            <a:gdLst/>
            <a:ahLst/>
            <a:cxnLst/>
            <a:rect l="l" t="t" r="r" b="b"/>
            <a:pathLst>
              <a:path w="57150" h="39370">
                <a:moveTo>
                  <a:pt x="56972" y="38760"/>
                </a:moveTo>
                <a:lnTo>
                  <a:pt x="0" y="38760"/>
                </a:lnTo>
                <a:lnTo>
                  <a:pt x="0" y="0"/>
                </a:lnTo>
                <a:lnTo>
                  <a:pt x="56972" y="0"/>
                </a:lnTo>
                <a:lnTo>
                  <a:pt x="56972" y="3876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2355570" y="5040934"/>
            <a:ext cx="57150" cy="43815"/>
          </a:xfrm>
          <a:custGeom>
            <a:avLst/>
            <a:gdLst/>
            <a:ahLst/>
            <a:cxnLst/>
            <a:rect l="l" t="t" r="r" b="b"/>
            <a:pathLst>
              <a:path w="57150" h="43814">
                <a:moveTo>
                  <a:pt x="56959" y="43383"/>
                </a:moveTo>
                <a:lnTo>
                  <a:pt x="0" y="43383"/>
                </a:lnTo>
                <a:lnTo>
                  <a:pt x="0" y="0"/>
                </a:lnTo>
                <a:lnTo>
                  <a:pt x="56959" y="0"/>
                </a:lnTo>
                <a:lnTo>
                  <a:pt x="56959" y="43383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2298750" y="5063528"/>
            <a:ext cx="57150" cy="20955"/>
          </a:xfrm>
          <a:custGeom>
            <a:avLst/>
            <a:gdLst/>
            <a:ahLst/>
            <a:cxnLst/>
            <a:rect l="l" t="t" r="r" b="b"/>
            <a:pathLst>
              <a:path w="57150" h="20954">
                <a:moveTo>
                  <a:pt x="56959" y="20789"/>
                </a:moveTo>
                <a:lnTo>
                  <a:pt x="0" y="20789"/>
                </a:lnTo>
                <a:lnTo>
                  <a:pt x="0" y="0"/>
                </a:lnTo>
                <a:lnTo>
                  <a:pt x="56959" y="0"/>
                </a:lnTo>
                <a:lnTo>
                  <a:pt x="56959" y="20789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2241943" y="5073916"/>
            <a:ext cx="57150" cy="10795"/>
          </a:xfrm>
          <a:custGeom>
            <a:avLst/>
            <a:gdLst/>
            <a:ahLst/>
            <a:cxnLst/>
            <a:rect l="l" t="t" r="r" b="b"/>
            <a:pathLst>
              <a:path w="57150" h="10795">
                <a:moveTo>
                  <a:pt x="0" y="10401"/>
                </a:moveTo>
                <a:lnTo>
                  <a:pt x="56972" y="10401"/>
                </a:lnTo>
                <a:lnTo>
                  <a:pt x="56972" y="0"/>
                </a:lnTo>
                <a:lnTo>
                  <a:pt x="0" y="0"/>
                </a:lnTo>
                <a:lnTo>
                  <a:pt x="0" y="10401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2185136" y="5073916"/>
            <a:ext cx="57150" cy="10795"/>
          </a:xfrm>
          <a:custGeom>
            <a:avLst/>
            <a:gdLst/>
            <a:ahLst/>
            <a:cxnLst/>
            <a:rect l="l" t="t" r="r" b="b"/>
            <a:pathLst>
              <a:path w="57150" h="10795">
                <a:moveTo>
                  <a:pt x="0" y="10401"/>
                </a:moveTo>
                <a:lnTo>
                  <a:pt x="56959" y="10401"/>
                </a:lnTo>
                <a:lnTo>
                  <a:pt x="56959" y="0"/>
                </a:lnTo>
                <a:lnTo>
                  <a:pt x="0" y="0"/>
                </a:lnTo>
                <a:lnTo>
                  <a:pt x="0" y="10401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2128323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2071504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72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2014697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1957890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1901083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46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1844264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1787457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1730650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1673832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1617014" y="5073916"/>
            <a:ext cx="57150" cy="10795"/>
          </a:xfrm>
          <a:custGeom>
            <a:avLst/>
            <a:gdLst/>
            <a:ahLst/>
            <a:cxnLst/>
            <a:rect l="l" t="t" r="r" b="b"/>
            <a:pathLst>
              <a:path w="57150" h="10795">
                <a:moveTo>
                  <a:pt x="0" y="10401"/>
                </a:moveTo>
                <a:lnTo>
                  <a:pt x="56959" y="10401"/>
                </a:lnTo>
                <a:lnTo>
                  <a:pt x="56959" y="0"/>
                </a:lnTo>
                <a:lnTo>
                  <a:pt x="0" y="0"/>
                </a:lnTo>
                <a:lnTo>
                  <a:pt x="0" y="10401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1560194" y="5066233"/>
            <a:ext cx="57150" cy="18415"/>
          </a:xfrm>
          <a:custGeom>
            <a:avLst/>
            <a:gdLst/>
            <a:ahLst/>
            <a:cxnLst/>
            <a:rect l="l" t="t" r="r" b="b"/>
            <a:pathLst>
              <a:path w="57150" h="18414">
                <a:moveTo>
                  <a:pt x="56959" y="18084"/>
                </a:moveTo>
                <a:lnTo>
                  <a:pt x="0" y="18084"/>
                </a:lnTo>
                <a:lnTo>
                  <a:pt x="0" y="0"/>
                </a:lnTo>
                <a:lnTo>
                  <a:pt x="56959" y="0"/>
                </a:lnTo>
                <a:lnTo>
                  <a:pt x="56959" y="18084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1503387" y="5073916"/>
            <a:ext cx="57150" cy="10795"/>
          </a:xfrm>
          <a:custGeom>
            <a:avLst/>
            <a:gdLst/>
            <a:ahLst/>
            <a:cxnLst/>
            <a:rect l="l" t="t" r="r" b="b"/>
            <a:pathLst>
              <a:path w="57150" h="10795">
                <a:moveTo>
                  <a:pt x="0" y="10401"/>
                </a:moveTo>
                <a:lnTo>
                  <a:pt x="56959" y="10401"/>
                </a:lnTo>
                <a:lnTo>
                  <a:pt x="56959" y="0"/>
                </a:lnTo>
                <a:lnTo>
                  <a:pt x="0" y="0"/>
                </a:lnTo>
                <a:lnTo>
                  <a:pt x="0" y="10401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1446580" y="5069624"/>
            <a:ext cx="57150" cy="15240"/>
          </a:xfrm>
          <a:custGeom>
            <a:avLst/>
            <a:gdLst/>
            <a:ahLst/>
            <a:cxnLst/>
            <a:rect l="l" t="t" r="r" b="b"/>
            <a:pathLst>
              <a:path w="57150" h="15239">
                <a:moveTo>
                  <a:pt x="56959" y="14693"/>
                </a:moveTo>
                <a:lnTo>
                  <a:pt x="0" y="14693"/>
                </a:lnTo>
                <a:lnTo>
                  <a:pt x="0" y="0"/>
                </a:lnTo>
                <a:lnTo>
                  <a:pt x="56959" y="0"/>
                </a:lnTo>
                <a:lnTo>
                  <a:pt x="56959" y="14693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1389773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7014133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6957315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72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6900519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6843700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6786882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72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6730063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72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6673257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72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6616461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46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6559639" y="5073370"/>
            <a:ext cx="57150" cy="11430"/>
          </a:xfrm>
          <a:custGeom>
            <a:avLst/>
            <a:gdLst/>
            <a:ahLst/>
            <a:cxnLst/>
            <a:rect l="l" t="t" r="r" b="b"/>
            <a:pathLst>
              <a:path w="57150" h="11429">
                <a:moveTo>
                  <a:pt x="0" y="10947"/>
                </a:moveTo>
                <a:lnTo>
                  <a:pt x="56959" y="10947"/>
                </a:lnTo>
                <a:lnTo>
                  <a:pt x="56959" y="0"/>
                </a:lnTo>
                <a:lnTo>
                  <a:pt x="0" y="0"/>
                </a:lnTo>
                <a:lnTo>
                  <a:pt x="0" y="10947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6502819" y="5066969"/>
            <a:ext cx="57150" cy="17780"/>
          </a:xfrm>
          <a:custGeom>
            <a:avLst/>
            <a:gdLst/>
            <a:ahLst/>
            <a:cxnLst/>
            <a:rect l="l" t="t" r="r" b="b"/>
            <a:pathLst>
              <a:path w="57150" h="17779">
                <a:moveTo>
                  <a:pt x="56972" y="17348"/>
                </a:moveTo>
                <a:lnTo>
                  <a:pt x="0" y="17348"/>
                </a:lnTo>
                <a:lnTo>
                  <a:pt x="0" y="0"/>
                </a:lnTo>
                <a:lnTo>
                  <a:pt x="56972" y="0"/>
                </a:lnTo>
                <a:lnTo>
                  <a:pt x="56972" y="17348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k object 163"/>
          <p:cNvSpPr/>
          <p:nvPr/>
        </p:nvSpPr>
        <p:spPr>
          <a:xfrm>
            <a:off x="6446011" y="5059451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56972" y="24866"/>
                </a:moveTo>
                <a:lnTo>
                  <a:pt x="0" y="24866"/>
                </a:lnTo>
                <a:lnTo>
                  <a:pt x="0" y="0"/>
                </a:lnTo>
                <a:lnTo>
                  <a:pt x="56972" y="0"/>
                </a:lnTo>
                <a:lnTo>
                  <a:pt x="56972" y="24866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k object 164"/>
          <p:cNvSpPr/>
          <p:nvPr/>
        </p:nvSpPr>
        <p:spPr>
          <a:xfrm>
            <a:off x="6389204" y="5054028"/>
            <a:ext cx="57150" cy="30480"/>
          </a:xfrm>
          <a:custGeom>
            <a:avLst/>
            <a:gdLst/>
            <a:ahLst/>
            <a:cxnLst/>
            <a:rect l="l" t="t" r="r" b="b"/>
            <a:pathLst>
              <a:path w="57150" h="30479">
                <a:moveTo>
                  <a:pt x="56959" y="30289"/>
                </a:moveTo>
                <a:lnTo>
                  <a:pt x="0" y="30289"/>
                </a:lnTo>
                <a:lnTo>
                  <a:pt x="0" y="0"/>
                </a:lnTo>
                <a:lnTo>
                  <a:pt x="56959" y="0"/>
                </a:lnTo>
                <a:lnTo>
                  <a:pt x="56959" y="30289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k object 165"/>
          <p:cNvSpPr/>
          <p:nvPr/>
        </p:nvSpPr>
        <p:spPr>
          <a:xfrm>
            <a:off x="6332397" y="5057317"/>
            <a:ext cx="57150" cy="27305"/>
          </a:xfrm>
          <a:custGeom>
            <a:avLst/>
            <a:gdLst/>
            <a:ahLst/>
            <a:cxnLst/>
            <a:rect l="l" t="t" r="r" b="b"/>
            <a:pathLst>
              <a:path w="57150" h="27304">
                <a:moveTo>
                  <a:pt x="56959" y="27000"/>
                </a:moveTo>
                <a:lnTo>
                  <a:pt x="0" y="27000"/>
                </a:lnTo>
                <a:lnTo>
                  <a:pt x="0" y="0"/>
                </a:lnTo>
                <a:lnTo>
                  <a:pt x="56959" y="0"/>
                </a:lnTo>
                <a:lnTo>
                  <a:pt x="56959" y="270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k object 166"/>
          <p:cNvSpPr/>
          <p:nvPr/>
        </p:nvSpPr>
        <p:spPr>
          <a:xfrm>
            <a:off x="6275578" y="5049621"/>
            <a:ext cx="57150" cy="34925"/>
          </a:xfrm>
          <a:custGeom>
            <a:avLst/>
            <a:gdLst/>
            <a:ahLst/>
            <a:cxnLst/>
            <a:rect l="l" t="t" r="r" b="b"/>
            <a:pathLst>
              <a:path w="57150" h="34925">
                <a:moveTo>
                  <a:pt x="56959" y="34696"/>
                </a:moveTo>
                <a:lnTo>
                  <a:pt x="0" y="34696"/>
                </a:lnTo>
                <a:lnTo>
                  <a:pt x="0" y="0"/>
                </a:lnTo>
                <a:lnTo>
                  <a:pt x="56959" y="0"/>
                </a:lnTo>
                <a:lnTo>
                  <a:pt x="56959" y="34696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k object 167"/>
          <p:cNvSpPr/>
          <p:nvPr/>
        </p:nvSpPr>
        <p:spPr>
          <a:xfrm>
            <a:off x="6218758" y="5049621"/>
            <a:ext cx="57150" cy="34925"/>
          </a:xfrm>
          <a:custGeom>
            <a:avLst/>
            <a:gdLst/>
            <a:ahLst/>
            <a:cxnLst/>
            <a:rect l="l" t="t" r="r" b="b"/>
            <a:pathLst>
              <a:path w="57150" h="34925">
                <a:moveTo>
                  <a:pt x="56972" y="34696"/>
                </a:moveTo>
                <a:lnTo>
                  <a:pt x="0" y="34696"/>
                </a:lnTo>
                <a:lnTo>
                  <a:pt x="0" y="0"/>
                </a:lnTo>
                <a:lnTo>
                  <a:pt x="56972" y="0"/>
                </a:lnTo>
                <a:lnTo>
                  <a:pt x="56972" y="34696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k object 168"/>
          <p:cNvSpPr/>
          <p:nvPr/>
        </p:nvSpPr>
        <p:spPr>
          <a:xfrm>
            <a:off x="6161951" y="5049621"/>
            <a:ext cx="57150" cy="34925"/>
          </a:xfrm>
          <a:custGeom>
            <a:avLst/>
            <a:gdLst/>
            <a:ahLst/>
            <a:cxnLst/>
            <a:rect l="l" t="t" r="r" b="b"/>
            <a:pathLst>
              <a:path w="57150" h="34925">
                <a:moveTo>
                  <a:pt x="56959" y="34696"/>
                </a:moveTo>
                <a:lnTo>
                  <a:pt x="0" y="34696"/>
                </a:lnTo>
                <a:lnTo>
                  <a:pt x="0" y="0"/>
                </a:lnTo>
                <a:lnTo>
                  <a:pt x="56959" y="0"/>
                </a:lnTo>
                <a:lnTo>
                  <a:pt x="56959" y="34696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k object 169"/>
          <p:cNvSpPr/>
          <p:nvPr/>
        </p:nvSpPr>
        <p:spPr>
          <a:xfrm>
            <a:off x="6105144" y="5041595"/>
            <a:ext cx="57150" cy="43180"/>
          </a:xfrm>
          <a:custGeom>
            <a:avLst/>
            <a:gdLst/>
            <a:ahLst/>
            <a:cxnLst/>
            <a:rect l="l" t="t" r="r" b="b"/>
            <a:pathLst>
              <a:path w="57150" h="43179">
                <a:moveTo>
                  <a:pt x="56959" y="42722"/>
                </a:moveTo>
                <a:lnTo>
                  <a:pt x="0" y="42722"/>
                </a:lnTo>
                <a:lnTo>
                  <a:pt x="0" y="0"/>
                </a:lnTo>
                <a:lnTo>
                  <a:pt x="56959" y="0"/>
                </a:lnTo>
                <a:lnTo>
                  <a:pt x="56959" y="4272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k object 170"/>
          <p:cNvSpPr/>
          <p:nvPr/>
        </p:nvSpPr>
        <p:spPr>
          <a:xfrm>
            <a:off x="6048324" y="5041595"/>
            <a:ext cx="57150" cy="43180"/>
          </a:xfrm>
          <a:custGeom>
            <a:avLst/>
            <a:gdLst/>
            <a:ahLst/>
            <a:cxnLst/>
            <a:rect l="l" t="t" r="r" b="b"/>
            <a:pathLst>
              <a:path w="57150" h="43179">
                <a:moveTo>
                  <a:pt x="56959" y="42722"/>
                </a:moveTo>
                <a:lnTo>
                  <a:pt x="0" y="42722"/>
                </a:lnTo>
                <a:lnTo>
                  <a:pt x="0" y="0"/>
                </a:lnTo>
                <a:lnTo>
                  <a:pt x="56959" y="0"/>
                </a:lnTo>
                <a:lnTo>
                  <a:pt x="56959" y="4272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k object 171"/>
          <p:cNvSpPr/>
          <p:nvPr/>
        </p:nvSpPr>
        <p:spPr>
          <a:xfrm>
            <a:off x="5991504" y="5030292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10">
                <a:moveTo>
                  <a:pt x="56972" y="54025"/>
                </a:moveTo>
                <a:lnTo>
                  <a:pt x="0" y="54025"/>
                </a:lnTo>
                <a:lnTo>
                  <a:pt x="0" y="0"/>
                </a:lnTo>
                <a:lnTo>
                  <a:pt x="56972" y="0"/>
                </a:lnTo>
                <a:lnTo>
                  <a:pt x="56972" y="54025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k object 172"/>
          <p:cNvSpPr/>
          <p:nvPr/>
        </p:nvSpPr>
        <p:spPr>
          <a:xfrm>
            <a:off x="5934697" y="5045557"/>
            <a:ext cx="57150" cy="39370"/>
          </a:xfrm>
          <a:custGeom>
            <a:avLst/>
            <a:gdLst/>
            <a:ahLst/>
            <a:cxnLst/>
            <a:rect l="l" t="t" r="r" b="b"/>
            <a:pathLst>
              <a:path w="57150" h="39370">
                <a:moveTo>
                  <a:pt x="56972" y="38760"/>
                </a:moveTo>
                <a:lnTo>
                  <a:pt x="0" y="38760"/>
                </a:lnTo>
                <a:lnTo>
                  <a:pt x="0" y="0"/>
                </a:lnTo>
                <a:lnTo>
                  <a:pt x="56972" y="0"/>
                </a:lnTo>
                <a:lnTo>
                  <a:pt x="56972" y="3876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k object 173"/>
          <p:cNvSpPr/>
          <p:nvPr/>
        </p:nvSpPr>
        <p:spPr>
          <a:xfrm>
            <a:off x="5877890" y="5033352"/>
            <a:ext cx="57150" cy="51435"/>
          </a:xfrm>
          <a:custGeom>
            <a:avLst/>
            <a:gdLst/>
            <a:ahLst/>
            <a:cxnLst/>
            <a:rect l="l" t="t" r="r" b="b"/>
            <a:pathLst>
              <a:path w="57150" h="51435">
                <a:moveTo>
                  <a:pt x="56959" y="50965"/>
                </a:moveTo>
                <a:lnTo>
                  <a:pt x="0" y="50965"/>
                </a:lnTo>
                <a:lnTo>
                  <a:pt x="0" y="0"/>
                </a:lnTo>
                <a:lnTo>
                  <a:pt x="56959" y="0"/>
                </a:lnTo>
                <a:lnTo>
                  <a:pt x="56959" y="50965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k object 174"/>
          <p:cNvSpPr/>
          <p:nvPr/>
        </p:nvSpPr>
        <p:spPr>
          <a:xfrm>
            <a:off x="5821083" y="5033352"/>
            <a:ext cx="57150" cy="51435"/>
          </a:xfrm>
          <a:custGeom>
            <a:avLst/>
            <a:gdLst/>
            <a:ahLst/>
            <a:cxnLst/>
            <a:rect l="l" t="t" r="r" b="b"/>
            <a:pathLst>
              <a:path w="57150" h="51435">
                <a:moveTo>
                  <a:pt x="56959" y="50965"/>
                </a:moveTo>
                <a:lnTo>
                  <a:pt x="0" y="50965"/>
                </a:lnTo>
                <a:lnTo>
                  <a:pt x="0" y="0"/>
                </a:lnTo>
                <a:lnTo>
                  <a:pt x="56959" y="0"/>
                </a:lnTo>
                <a:lnTo>
                  <a:pt x="56959" y="50965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k object 175"/>
          <p:cNvSpPr/>
          <p:nvPr/>
        </p:nvSpPr>
        <p:spPr>
          <a:xfrm>
            <a:off x="5764263" y="5022215"/>
            <a:ext cx="57150" cy="62230"/>
          </a:xfrm>
          <a:custGeom>
            <a:avLst/>
            <a:gdLst/>
            <a:ahLst/>
            <a:cxnLst/>
            <a:rect l="l" t="t" r="r" b="b"/>
            <a:pathLst>
              <a:path w="57150" h="62229">
                <a:moveTo>
                  <a:pt x="56972" y="62102"/>
                </a:moveTo>
                <a:lnTo>
                  <a:pt x="0" y="62102"/>
                </a:lnTo>
                <a:lnTo>
                  <a:pt x="0" y="0"/>
                </a:lnTo>
                <a:lnTo>
                  <a:pt x="56972" y="0"/>
                </a:lnTo>
                <a:lnTo>
                  <a:pt x="56972" y="6210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k object 176"/>
          <p:cNvSpPr/>
          <p:nvPr/>
        </p:nvSpPr>
        <p:spPr>
          <a:xfrm>
            <a:off x="5735942" y="4997066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251"/>
                </a:lnTo>
              </a:path>
            </a:pathLst>
          </a:custGeom>
          <a:ln w="56972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k object 177"/>
          <p:cNvSpPr/>
          <p:nvPr/>
        </p:nvSpPr>
        <p:spPr>
          <a:xfrm>
            <a:off x="5650649" y="5000790"/>
            <a:ext cx="57150" cy="83820"/>
          </a:xfrm>
          <a:custGeom>
            <a:avLst/>
            <a:gdLst/>
            <a:ahLst/>
            <a:cxnLst/>
            <a:rect l="l" t="t" r="r" b="b"/>
            <a:pathLst>
              <a:path w="57150" h="83820">
                <a:moveTo>
                  <a:pt x="56959" y="83527"/>
                </a:moveTo>
                <a:lnTo>
                  <a:pt x="0" y="83527"/>
                </a:lnTo>
                <a:lnTo>
                  <a:pt x="0" y="0"/>
                </a:lnTo>
                <a:lnTo>
                  <a:pt x="56959" y="0"/>
                </a:lnTo>
                <a:lnTo>
                  <a:pt x="56959" y="83527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k object 178"/>
          <p:cNvSpPr/>
          <p:nvPr/>
        </p:nvSpPr>
        <p:spPr>
          <a:xfrm>
            <a:off x="5622321" y="4993347"/>
            <a:ext cx="0" cy="91440"/>
          </a:xfrm>
          <a:custGeom>
            <a:avLst/>
            <a:gdLst/>
            <a:ahLst/>
            <a:cxnLst/>
            <a:rect l="l" t="t" r="r" b="b"/>
            <a:pathLst>
              <a:path h="91439">
                <a:moveTo>
                  <a:pt x="0" y="0"/>
                </a:moveTo>
                <a:lnTo>
                  <a:pt x="0" y="90970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k object 179"/>
          <p:cNvSpPr/>
          <p:nvPr/>
        </p:nvSpPr>
        <p:spPr>
          <a:xfrm>
            <a:off x="5537022" y="4960124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193"/>
                </a:moveTo>
                <a:lnTo>
                  <a:pt x="56959" y="124193"/>
                </a:lnTo>
                <a:lnTo>
                  <a:pt x="56959" y="0"/>
                </a:lnTo>
                <a:lnTo>
                  <a:pt x="0" y="0"/>
                </a:lnTo>
                <a:lnTo>
                  <a:pt x="0" y="124193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k object 180"/>
          <p:cNvSpPr/>
          <p:nvPr/>
        </p:nvSpPr>
        <p:spPr>
          <a:xfrm>
            <a:off x="5480215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72" y="124462"/>
                </a:lnTo>
                <a:lnTo>
                  <a:pt x="56972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k object 181"/>
          <p:cNvSpPr/>
          <p:nvPr/>
        </p:nvSpPr>
        <p:spPr>
          <a:xfrm>
            <a:off x="5423408" y="4886114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k object 182"/>
          <p:cNvSpPr/>
          <p:nvPr/>
        </p:nvSpPr>
        <p:spPr>
          <a:xfrm>
            <a:off x="5423408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k object 183"/>
          <p:cNvSpPr/>
          <p:nvPr/>
        </p:nvSpPr>
        <p:spPr>
          <a:xfrm>
            <a:off x="5366588" y="4871020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k object 184"/>
          <p:cNvSpPr/>
          <p:nvPr/>
        </p:nvSpPr>
        <p:spPr>
          <a:xfrm>
            <a:off x="5366588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k object 185"/>
          <p:cNvSpPr/>
          <p:nvPr/>
        </p:nvSpPr>
        <p:spPr>
          <a:xfrm>
            <a:off x="5338248" y="4789589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4">
                <a:moveTo>
                  <a:pt x="0" y="0"/>
                </a:moveTo>
                <a:lnTo>
                  <a:pt x="0" y="109306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k object 186"/>
          <p:cNvSpPr/>
          <p:nvPr/>
        </p:nvSpPr>
        <p:spPr>
          <a:xfrm>
            <a:off x="5309768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k object 187"/>
          <p:cNvSpPr/>
          <p:nvPr/>
        </p:nvSpPr>
        <p:spPr>
          <a:xfrm>
            <a:off x="5252961" y="4745278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16"/>
                </a:moveTo>
                <a:lnTo>
                  <a:pt x="56972" y="153616"/>
                </a:lnTo>
                <a:lnTo>
                  <a:pt x="56972" y="0"/>
                </a:lnTo>
                <a:lnTo>
                  <a:pt x="0" y="0"/>
                </a:lnTo>
                <a:lnTo>
                  <a:pt x="0" y="153616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k object 188"/>
          <p:cNvSpPr/>
          <p:nvPr/>
        </p:nvSpPr>
        <p:spPr>
          <a:xfrm>
            <a:off x="5252961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72" y="124462"/>
                </a:lnTo>
                <a:lnTo>
                  <a:pt x="56972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k object 189"/>
          <p:cNvSpPr/>
          <p:nvPr/>
        </p:nvSpPr>
        <p:spPr>
          <a:xfrm>
            <a:off x="5196141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72" y="153670"/>
                </a:lnTo>
                <a:lnTo>
                  <a:pt x="56972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k object 190"/>
          <p:cNvSpPr/>
          <p:nvPr/>
        </p:nvSpPr>
        <p:spPr>
          <a:xfrm>
            <a:off x="5196141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72" y="124462"/>
                </a:lnTo>
                <a:lnTo>
                  <a:pt x="56972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k object 191"/>
          <p:cNvSpPr/>
          <p:nvPr/>
        </p:nvSpPr>
        <p:spPr>
          <a:xfrm>
            <a:off x="5167826" y="4549216"/>
            <a:ext cx="0" cy="126364"/>
          </a:xfrm>
          <a:custGeom>
            <a:avLst/>
            <a:gdLst/>
            <a:ahLst/>
            <a:cxnLst/>
            <a:rect l="l" t="t" r="r" b="b"/>
            <a:pathLst>
              <a:path h="126364">
                <a:moveTo>
                  <a:pt x="0" y="0"/>
                </a:moveTo>
                <a:lnTo>
                  <a:pt x="0" y="126159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k object 192"/>
          <p:cNvSpPr/>
          <p:nvPr/>
        </p:nvSpPr>
        <p:spPr>
          <a:xfrm>
            <a:off x="5139347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k object 193"/>
          <p:cNvSpPr/>
          <p:nvPr/>
        </p:nvSpPr>
        <p:spPr>
          <a:xfrm>
            <a:off x="5139347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k object 194"/>
          <p:cNvSpPr/>
          <p:nvPr/>
        </p:nvSpPr>
        <p:spPr>
          <a:xfrm>
            <a:off x="5111012" y="4451906"/>
            <a:ext cx="0" cy="223520"/>
          </a:xfrm>
          <a:custGeom>
            <a:avLst/>
            <a:gdLst/>
            <a:ahLst/>
            <a:cxnLst/>
            <a:rect l="l" t="t" r="r" b="b"/>
            <a:pathLst>
              <a:path h="223520">
                <a:moveTo>
                  <a:pt x="0" y="0"/>
                </a:moveTo>
                <a:lnTo>
                  <a:pt x="0" y="223469"/>
                </a:lnTo>
              </a:path>
            </a:pathLst>
          </a:custGeom>
          <a:ln w="5696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k object 195"/>
          <p:cNvSpPr/>
          <p:nvPr/>
        </p:nvSpPr>
        <p:spPr>
          <a:xfrm>
            <a:off x="5082527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k object 196"/>
          <p:cNvSpPr/>
          <p:nvPr/>
        </p:nvSpPr>
        <p:spPr>
          <a:xfrm>
            <a:off x="5082527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k object 197"/>
          <p:cNvSpPr/>
          <p:nvPr/>
        </p:nvSpPr>
        <p:spPr>
          <a:xfrm>
            <a:off x="5054193" y="4525124"/>
            <a:ext cx="0" cy="150495"/>
          </a:xfrm>
          <a:custGeom>
            <a:avLst/>
            <a:gdLst/>
            <a:ahLst/>
            <a:cxnLst/>
            <a:rect l="l" t="t" r="r" b="b"/>
            <a:pathLst>
              <a:path h="150495">
                <a:moveTo>
                  <a:pt x="0" y="0"/>
                </a:moveTo>
                <a:lnTo>
                  <a:pt x="0" y="150251"/>
                </a:lnTo>
              </a:path>
            </a:pathLst>
          </a:custGeom>
          <a:ln w="56972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k object 198"/>
          <p:cNvSpPr/>
          <p:nvPr/>
        </p:nvSpPr>
        <p:spPr>
          <a:xfrm>
            <a:off x="5025707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72" y="153670"/>
                </a:lnTo>
                <a:lnTo>
                  <a:pt x="56972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k object 199"/>
          <p:cNvSpPr/>
          <p:nvPr/>
        </p:nvSpPr>
        <p:spPr>
          <a:xfrm>
            <a:off x="5025707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72" y="124462"/>
                </a:lnTo>
                <a:lnTo>
                  <a:pt x="56972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k object 200"/>
          <p:cNvSpPr/>
          <p:nvPr/>
        </p:nvSpPr>
        <p:spPr>
          <a:xfrm>
            <a:off x="4997386" y="4460049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325"/>
                </a:lnTo>
              </a:path>
            </a:pathLst>
          </a:custGeom>
          <a:ln w="56972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k object 201"/>
          <p:cNvSpPr/>
          <p:nvPr/>
        </p:nvSpPr>
        <p:spPr>
          <a:xfrm>
            <a:off x="4968900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72" y="153670"/>
                </a:lnTo>
                <a:lnTo>
                  <a:pt x="56972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k object 202"/>
          <p:cNvSpPr/>
          <p:nvPr/>
        </p:nvSpPr>
        <p:spPr>
          <a:xfrm>
            <a:off x="4968900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72" y="124462"/>
                </a:lnTo>
                <a:lnTo>
                  <a:pt x="56972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k object 203"/>
          <p:cNvSpPr/>
          <p:nvPr/>
        </p:nvSpPr>
        <p:spPr>
          <a:xfrm>
            <a:off x="4940573" y="4423422"/>
            <a:ext cx="0" cy="252095"/>
          </a:xfrm>
          <a:custGeom>
            <a:avLst/>
            <a:gdLst/>
            <a:ahLst/>
            <a:cxnLst/>
            <a:rect l="l" t="t" r="r" b="b"/>
            <a:pathLst>
              <a:path h="252095">
                <a:moveTo>
                  <a:pt x="0" y="0"/>
                </a:moveTo>
                <a:lnTo>
                  <a:pt x="0" y="251952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k object 204"/>
          <p:cNvSpPr/>
          <p:nvPr/>
        </p:nvSpPr>
        <p:spPr>
          <a:xfrm>
            <a:off x="4912093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k object 205"/>
          <p:cNvSpPr/>
          <p:nvPr/>
        </p:nvSpPr>
        <p:spPr>
          <a:xfrm>
            <a:off x="4912093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k object 206"/>
          <p:cNvSpPr/>
          <p:nvPr/>
        </p:nvSpPr>
        <p:spPr>
          <a:xfrm>
            <a:off x="4883765" y="4394263"/>
            <a:ext cx="0" cy="281305"/>
          </a:xfrm>
          <a:custGeom>
            <a:avLst/>
            <a:gdLst/>
            <a:ahLst/>
            <a:cxnLst/>
            <a:rect l="l" t="t" r="r" b="b"/>
            <a:pathLst>
              <a:path h="281304">
                <a:moveTo>
                  <a:pt x="0" y="0"/>
                </a:moveTo>
                <a:lnTo>
                  <a:pt x="0" y="281111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k object 207"/>
          <p:cNvSpPr/>
          <p:nvPr/>
        </p:nvSpPr>
        <p:spPr>
          <a:xfrm>
            <a:off x="4855286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k object 208"/>
          <p:cNvSpPr/>
          <p:nvPr/>
        </p:nvSpPr>
        <p:spPr>
          <a:xfrm>
            <a:off x="4855286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k object 209"/>
          <p:cNvSpPr/>
          <p:nvPr/>
        </p:nvSpPr>
        <p:spPr>
          <a:xfrm>
            <a:off x="4826946" y="4361040"/>
            <a:ext cx="0" cy="314960"/>
          </a:xfrm>
          <a:custGeom>
            <a:avLst/>
            <a:gdLst/>
            <a:ahLst/>
            <a:cxnLst/>
            <a:rect l="l" t="t" r="r" b="b"/>
            <a:pathLst>
              <a:path h="314960">
                <a:moveTo>
                  <a:pt x="0" y="0"/>
                </a:moveTo>
                <a:lnTo>
                  <a:pt x="0" y="314335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k object 210"/>
          <p:cNvSpPr/>
          <p:nvPr/>
        </p:nvSpPr>
        <p:spPr>
          <a:xfrm>
            <a:off x="4798466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k object 211"/>
          <p:cNvSpPr/>
          <p:nvPr/>
        </p:nvSpPr>
        <p:spPr>
          <a:xfrm>
            <a:off x="4798466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k object 212"/>
          <p:cNvSpPr/>
          <p:nvPr/>
        </p:nvSpPr>
        <p:spPr>
          <a:xfrm>
            <a:off x="4770145" y="4342396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0"/>
                </a:moveTo>
                <a:lnTo>
                  <a:pt x="0" y="332978"/>
                </a:lnTo>
              </a:path>
            </a:pathLst>
          </a:custGeom>
          <a:ln w="56972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k object 213"/>
          <p:cNvSpPr/>
          <p:nvPr/>
        </p:nvSpPr>
        <p:spPr>
          <a:xfrm>
            <a:off x="4741659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72" y="153670"/>
                </a:lnTo>
                <a:lnTo>
                  <a:pt x="56972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k object 214"/>
          <p:cNvSpPr/>
          <p:nvPr/>
        </p:nvSpPr>
        <p:spPr>
          <a:xfrm>
            <a:off x="4741659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72" y="124462"/>
                </a:lnTo>
                <a:lnTo>
                  <a:pt x="56972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k object 215"/>
          <p:cNvSpPr/>
          <p:nvPr/>
        </p:nvSpPr>
        <p:spPr>
          <a:xfrm>
            <a:off x="4684852" y="4327817"/>
            <a:ext cx="57150" cy="347980"/>
          </a:xfrm>
          <a:custGeom>
            <a:avLst/>
            <a:gdLst/>
            <a:ahLst/>
            <a:cxnLst/>
            <a:rect l="l" t="t" r="r" b="b"/>
            <a:pathLst>
              <a:path w="57150" h="347979">
                <a:moveTo>
                  <a:pt x="0" y="347558"/>
                </a:moveTo>
                <a:lnTo>
                  <a:pt x="56959" y="347558"/>
                </a:lnTo>
                <a:lnTo>
                  <a:pt x="56959" y="0"/>
                </a:lnTo>
                <a:lnTo>
                  <a:pt x="0" y="0"/>
                </a:lnTo>
                <a:lnTo>
                  <a:pt x="0" y="347558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k object 216"/>
          <p:cNvSpPr/>
          <p:nvPr/>
        </p:nvSpPr>
        <p:spPr>
          <a:xfrm>
            <a:off x="4684852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k object 217"/>
          <p:cNvSpPr/>
          <p:nvPr/>
        </p:nvSpPr>
        <p:spPr>
          <a:xfrm>
            <a:off x="4684852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k object 218"/>
          <p:cNvSpPr/>
          <p:nvPr/>
        </p:nvSpPr>
        <p:spPr>
          <a:xfrm>
            <a:off x="4628042" y="4322064"/>
            <a:ext cx="57150" cy="353695"/>
          </a:xfrm>
          <a:custGeom>
            <a:avLst/>
            <a:gdLst/>
            <a:ahLst/>
            <a:cxnLst/>
            <a:rect l="l" t="t" r="r" b="b"/>
            <a:pathLst>
              <a:path w="57150" h="353695">
                <a:moveTo>
                  <a:pt x="0" y="353311"/>
                </a:moveTo>
                <a:lnTo>
                  <a:pt x="56962" y="353311"/>
                </a:lnTo>
                <a:lnTo>
                  <a:pt x="56962" y="0"/>
                </a:lnTo>
                <a:lnTo>
                  <a:pt x="0" y="0"/>
                </a:lnTo>
                <a:lnTo>
                  <a:pt x="0" y="353311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k object 219"/>
          <p:cNvSpPr/>
          <p:nvPr/>
        </p:nvSpPr>
        <p:spPr>
          <a:xfrm>
            <a:off x="4628045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k object 220"/>
          <p:cNvSpPr/>
          <p:nvPr/>
        </p:nvSpPr>
        <p:spPr>
          <a:xfrm>
            <a:off x="4628045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k object 221"/>
          <p:cNvSpPr/>
          <p:nvPr/>
        </p:nvSpPr>
        <p:spPr>
          <a:xfrm>
            <a:off x="4571225" y="4342396"/>
            <a:ext cx="57150" cy="333375"/>
          </a:xfrm>
          <a:custGeom>
            <a:avLst/>
            <a:gdLst/>
            <a:ahLst/>
            <a:cxnLst/>
            <a:rect l="l" t="t" r="r" b="b"/>
            <a:pathLst>
              <a:path w="57150" h="333375">
                <a:moveTo>
                  <a:pt x="0" y="332978"/>
                </a:moveTo>
                <a:lnTo>
                  <a:pt x="56959" y="332978"/>
                </a:lnTo>
                <a:lnTo>
                  <a:pt x="56959" y="0"/>
                </a:lnTo>
                <a:lnTo>
                  <a:pt x="0" y="0"/>
                </a:lnTo>
                <a:lnTo>
                  <a:pt x="0" y="332978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k object 222"/>
          <p:cNvSpPr/>
          <p:nvPr/>
        </p:nvSpPr>
        <p:spPr>
          <a:xfrm>
            <a:off x="4571225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k object 223"/>
          <p:cNvSpPr/>
          <p:nvPr/>
        </p:nvSpPr>
        <p:spPr>
          <a:xfrm>
            <a:off x="4571225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k object 224"/>
          <p:cNvSpPr/>
          <p:nvPr/>
        </p:nvSpPr>
        <p:spPr>
          <a:xfrm>
            <a:off x="4514405" y="4350537"/>
            <a:ext cx="57150" cy="325120"/>
          </a:xfrm>
          <a:custGeom>
            <a:avLst/>
            <a:gdLst/>
            <a:ahLst/>
            <a:cxnLst/>
            <a:rect l="l" t="t" r="r" b="b"/>
            <a:pathLst>
              <a:path w="57150" h="325120">
                <a:moveTo>
                  <a:pt x="0" y="324838"/>
                </a:moveTo>
                <a:lnTo>
                  <a:pt x="56972" y="324838"/>
                </a:lnTo>
                <a:lnTo>
                  <a:pt x="56972" y="0"/>
                </a:lnTo>
                <a:lnTo>
                  <a:pt x="0" y="0"/>
                </a:lnTo>
                <a:lnTo>
                  <a:pt x="0" y="324838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k object 225"/>
          <p:cNvSpPr/>
          <p:nvPr/>
        </p:nvSpPr>
        <p:spPr>
          <a:xfrm>
            <a:off x="4514405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72" y="153670"/>
                </a:lnTo>
                <a:lnTo>
                  <a:pt x="56972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k object 226"/>
          <p:cNvSpPr/>
          <p:nvPr/>
        </p:nvSpPr>
        <p:spPr>
          <a:xfrm>
            <a:off x="4514405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72" y="124462"/>
                </a:lnTo>
                <a:lnTo>
                  <a:pt x="56972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k object 227"/>
          <p:cNvSpPr/>
          <p:nvPr/>
        </p:nvSpPr>
        <p:spPr>
          <a:xfrm>
            <a:off x="4486071" y="4484801"/>
            <a:ext cx="0" cy="191135"/>
          </a:xfrm>
          <a:custGeom>
            <a:avLst/>
            <a:gdLst/>
            <a:ahLst/>
            <a:cxnLst/>
            <a:rect l="l" t="t" r="r" b="b"/>
            <a:pathLst>
              <a:path h="191135">
                <a:moveTo>
                  <a:pt x="0" y="0"/>
                </a:moveTo>
                <a:lnTo>
                  <a:pt x="0" y="190573"/>
                </a:lnTo>
              </a:path>
            </a:pathLst>
          </a:custGeom>
          <a:ln w="56972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k object 228"/>
          <p:cNvSpPr/>
          <p:nvPr/>
        </p:nvSpPr>
        <p:spPr>
          <a:xfrm>
            <a:off x="4457585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72" y="153670"/>
                </a:lnTo>
                <a:lnTo>
                  <a:pt x="56972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k object 229"/>
          <p:cNvSpPr/>
          <p:nvPr/>
        </p:nvSpPr>
        <p:spPr>
          <a:xfrm>
            <a:off x="4457585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72" y="124462"/>
                </a:lnTo>
                <a:lnTo>
                  <a:pt x="56972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k object 230"/>
          <p:cNvSpPr/>
          <p:nvPr/>
        </p:nvSpPr>
        <p:spPr>
          <a:xfrm>
            <a:off x="4400791" y="4557344"/>
            <a:ext cx="57150" cy="118110"/>
          </a:xfrm>
          <a:custGeom>
            <a:avLst/>
            <a:gdLst/>
            <a:ahLst/>
            <a:cxnLst/>
            <a:rect l="l" t="t" r="r" b="b"/>
            <a:pathLst>
              <a:path w="57150" h="118110">
                <a:moveTo>
                  <a:pt x="0" y="118031"/>
                </a:moveTo>
                <a:lnTo>
                  <a:pt x="56959" y="118031"/>
                </a:lnTo>
                <a:lnTo>
                  <a:pt x="56959" y="0"/>
                </a:lnTo>
                <a:lnTo>
                  <a:pt x="0" y="0"/>
                </a:lnTo>
                <a:lnTo>
                  <a:pt x="0" y="118031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k object 231"/>
          <p:cNvSpPr/>
          <p:nvPr/>
        </p:nvSpPr>
        <p:spPr>
          <a:xfrm>
            <a:off x="4400791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k object 232"/>
          <p:cNvSpPr/>
          <p:nvPr/>
        </p:nvSpPr>
        <p:spPr>
          <a:xfrm>
            <a:off x="4400791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k object 233"/>
          <p:cNvSpPr/>
          <p:nvPr/>
        </p:nvSpPr>
        <p:spPr>
          <a:xfrm>
            <a:off x="4343971" y="4560620"/>
            <a:ext cx="57150" cy="114935"/>
          </a:xfrm>
          <a:custGeom>
            <a:avLst/>
            <a:gdLst/>
            <a:ahLst/>
            <a:cxnLst/>
            <a:rect l="l" t="t" r="r" b="b"/>
            <a:pathLst>
              <a:path w="57150" h="114935">
                <a:moveTo>
                  <a:pt x="0" y="114754"/>
                </a:moveTo>
                <a:lnTo>
                  <a:pt x="56959" y="114754"/>
                </a:lnTo>
                <a:lnTo>
                  <a:pt x="56959" y="0"/>
                </a:lnTo>
                <a:lnTo>
                  <a:pt x="0" y="0"/>
                </a:lnTo>
                <a:lnTo>
                  <a:pt x="0" y="114754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k object 234"/>
          <p:cNvSpPr/>
          <p:nvPr/>
        </p:nvSpPr>
        <p:spPr>
          <a:xfrm>
            <a:off x="4343971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k object 235"/>
          <p:cNvSpPr/>
          <p:nvPr/>
        </p:nvSpPr>
        <p:spPr>
          <a:xfrm>
            <a:off x="4343971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k object 236"/>
          <p:cNvSpPr/>
          <p:nvPr/>
        </p:nvSpPr>
        <p:spPr>
          <a:xfrm>
            <a:off x="4315644" y="4577346"/>
            <a:ext cx="0" cy="98425"/>
          </a:xfrm>
          <a:custGeom>
            <a:avLst/>
            <a:gdLst/>
            <a:ahLst/>
            <a:cxnLst/>
            <a:rect l="l" t="t" r="r" b="b"/>
            <a:pathLst>
              <a:path h="98425">
                <a:moveTo>
                  <a:pt x="0" y="0"/>
                </a:moveTo>
                <a:lnTo>
                  <a:pt x="0" y="98028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k object 237"/>
          <p:cNvSpPr/>
          <p:nvPr/>
        </p:nvSpPr>
        <p:spPr>
          <a:xfrm>
            <a:off x="4287164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k object 238"/>
          <p:cNvSpPr/>
          <p:nvPr/>
        </p:nvSpPr>
        <p:spPr>
          <a:xfrm>
            <a:off x="4287164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k object 239"/>
          <p:cNvSpPr/>
          <p:nvPr/>
        </p:nvSpPr>
        <p:spPr>
          <a:xfrm>
            <a:off x="4258830" y="4602772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603"/>
                </a:lnTo>
              </a:path>
            </a:pathLst>
          </a:custGeom>
          <a:ln w="56972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k object 240"/>
          <p:cNvSpPr/>
          <p:nvPr/>
        </p:nvSpPr>
        <p:spPr>
          <a:xfrm>
            <a:off x="4230344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72" y="153670"/>
                </a:lnTo>
                <a:lnTo>
                  <a:pt x="56972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k object 241"/>
          <p:cNvSpPr/>
          <p:nvPr/>
        </p:nvSpPr>
        <p:spPr>
          <a:xfrm>
            <a:off x="4230344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72" y="124462"/>
                </a:lnTo>
                <a:lnTo>
                  <a:pt x="56972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k object 242"/>
          <p:cNvSpPr/>
          <p:nvPr/>
        </p:nvSpPr>
        <p:spPr>
          <a:xfrm>
            <a:off x="4202022" y="4557265"/>
            <a:ext cx="0" cy="118110"/>
          </a:xfrm>
          <a:custGeom>
            <a:avLst/>
            <a:gdLst/>
            <a:ahLst/>
            <a:cxnLst/>
            <a:rect l="l" t="t" r="r" b="b"/>
            <a:pathLst>
              <a:path h="118110">
                <a:moveTo>
                  <a:pt x="0" y="0"/>
                </a:moveTo>
                <a:lnTo>
                  <a:pt x="0" y="118110"/>
                </a:lnTo>
              </a:path>
            </a:pathLst>
          </a:custGeom>
          <a:ln w="56974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k object 243"/>
          <p:cNvSpPr/>
          <p:nvPr/>
        </p:nvSpPr>
        <p:spPr>
          <a:xfrm>
            <a:off x="4173550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k object 244"/>
          <p:cNvSpPr/>
          <p:nvPr/>
        </p:nvSpPr>
        <p:spPr>
          <a:xfrm>
            <a:off x="4173550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k object 245"/>
          <p:cNvSpPr/>
          <p:nvPr/>
        </p:nvSpPr>
        <p:spPr>
          <a:xfrm>
            <a:off x="4145210" y="4569536"/>
            <a:ext cx="0" cy="106045"/>
          </a:xfrm>
          <a:custGeom>
            <a:avLst/>
            <a:gdLst/>
            <a:ahLst/>
            <a:cxnLst/>
            <a:rect l="l" t="t" r="r" b="b"/>
            <a:pathLst>
              <a:path h="106045">
                <a:moveTo>
                  <a:pt x="0" y="0"/>
                </a:moveTo>
                <a:lnTo>
                  <a:pt x="0" y="105839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k object 246"/>
          <p:cNvSpPr/>
          <p:nvPr/>
        </p:nvSpPr>
        <p:spPr>
          <a:xfrm>
            <a:off x="4116730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k object 247"/>
          <p:cNvSpPr/>
          <p:nvPr/>
        </p:nvSpPr>
        <p:spPr>
          <a:xfrm>
            <a:off x="4116730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k object 248"/>
          <p:cNvSpPr/>
          <p:nvPr/>
        </p:nvSpPr>
        <p:spPr>
          <a:xfrm>
            <a:off x="4088403" y="4584814"/>
            <a:ext cx="0" cy="90805"/>
          </a:xfrm>
          <a:custGeom>
            <a:avLst/>
            <a:gdLst/>
            <a:ahLst/>
            <a:cxnLst/>
            <a:rect l="l" t="t" r="r" b="b"/>
            <a:pathLst>
              <a:path h="90804">
                <a:moveTo>
                  <a:pt x="0" y="0"/>
                </a:moveTo>
                <a:lnTo>
                  <a:pt x="0" y="90561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k object 249"/>
          <p:cNvSpPr/>
          <p:nvPr/>
        </p:nvSpPr>
        <p:spPr>
          <a:xfrm>
            <a:off x="4059923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k object 250"/>
          <p:cNvSpPr/>
          <p:nvPr/>
        </p:nvSpPr>
        <p:spPr>
          <a:xfrm>
            <a:off x="4059923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k object 251"/>
          <p:cNvSpPr/>
          <p:nvPr/>
        </p:nvSpPr>
        <p:spPr>
          <a:xfrm>
            <a:off x="4003103" y="4606848"/>
            <a:ext cx="57150" cy="68580"/>
          </a:xfrm>
          <a:custGeom>
            <a:avLst/>
            <a:gdLst/>
            <a:ahLst/>
            <a:cxnLst/>
            <a:rect l="l" t="t" r="r" b="b"/>
            <a:pathLst>
              <a:path w="57150" h="68579">
                <a:moveTo>
                  <a:pt x="0" y="68526"/>
                </a:moveTo>
                <a:lnTo>
                  <a:pt x="56959" y="68526"/>
                </a:lnTo>
                <a:lnTo>
                  <a:pt x="56959" y="0"/>
                </a:lnTo>
                <a:lnTo>
                  <a:pt x="0" y="0"/>
                </a:lnTo>
                <a:lnTo>
                  <a:pt x="0" y="68526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k object 252"/>
          <p:cNvSpPr/>
          <p:nvPr/>
        </p:nvSpPr>
        <p:spPr>
          <a:xfrm>
            <a:off x="4003103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k object 253"/>
          <p:cNvSpPr/>
          <p:nvPr/>
        </p:nvSpPr>
        <p:spPr>
          <a:xfrm>
            <a:off x="4003103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k object 254"/>
          <p:cNvSpPr/>
          <p:nvPr/>
        </p:nvSpPr>
        <p:spPr>
          <a:xfrm>
            <a:off x="3946294" y="4602772"/>
            <a:ext cx="57150" cy="73025"/>
          </a:xfrm>
          <a:custGeom>
            <a:avLst/>
            <a:gdLst/>
            <a:ahLst/>
            <a:cxnLst/>
            <a:rect l="l" t="t" r="r" b="b"/>
            <a:pathLst>
              <a:path w="57150" h="73025">
                <a:moveTo>
                  <a:pt x="0" y="72603"/>
                </a:moveTo>
                <a:lnTo>
                  <a:pt x="56962" y="72603"/>
                </a:lnTo>
                <a:lnTo>
                  <a:pt x="56962" y="0"/>
                </a:lnTo>
                <a:lnTo>
                  <a:pt x="0" y="0"/>
                </a:lnTo>
                <a:lnTo>
                  <a:pt x="0" y="72603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k object 255"/>
          <p:cNvSpPr/>
          <p:nvPr/>
        </p:nvSpPr>
        <p:spPr>
          <a:xfrm>
            <a:off x="3946296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k object 256"/>
          <p:cNvSpPr/>
          <p:nvPr/>
        </p:nvSpPr>
        <p:spPr>
          <a:xfrm>
            <a:off x="3946296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k object 257"/>
          <p:cNvSpPr/>
          <p:nvPr/>
        </p:nvSpPr>
        <p:spPr>
          <a:xfrm>
            <a:off x="3889489" y="4650942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k object 258"/>
          <p:cNvSpPr/>
          <p:nvPr/>
        </p:nvSpPr>
        <p:spPr>
          <a:xfrm>
            <a:off x="3889489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k object 259"/>
          <p:cNvSpPr/>
          <p:nvPr/>
        </p:nvSpPr>
        <p:spPr>
          <a:xfrm>
            <a:off x="3889489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k object 260"/>
          <p:cNvSpPr/>
          <p:nvPr/>
        </p:nvSpPr>
        <p:spPr>
          <a:xfrm>
            <a:off x="3861149" y="4557344"/>
            <a:ext cx="0" cy="118110"/>
          </a:xfrm>
          <a:custGeom>
            <a:avLst/>
            <a:gdLst/>
            <a:ahLst/>
            <a:cxnLst/>
            <a:rect l="l" t="t" r="r" b="b"/>
            <a:pathLst>
              <a:path h="118110">
                <a:moveTo>
                  <a:pt x="0" y="0"/>
                </a:moveTo>
                <a:lnTo>
                  <a:pt x="0" y="118031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k object 261"/>
          <p:cNvSpPr/>
          <p:nvPr/>
        </p:nvSpPr>
        <p:spPr>
          <a:xfrm>
            <a:off x="3832669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k object 262"/>
          <p:cNvSpPr/>
          <p:nvPr/>
        </p:nvSpPr>
        <p:spPr>
          <a:xfrm>
            <a:off x="3832669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k object 263"/>
          <p:cNvSpPr/>
          <p:nvPr/>
        </p:nvSpPr>
        <p:spPr>
          <a:xfrm>
            <a:off x="3804342" y="4516996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379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k object 264"/>
          <p:cNvSpPr/>
          <p:nvPr/>
        </p:nvSpPr>
        <p:spPr>
          <a:xfrm>
            <a:off x="3775862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k object 265"/>
          <p:cNvSpPr/>
          <p:nvPr/>
        </p:nvSpPr>
        <p:spPr>
          <a:xfrm>
            <a:off x="3775862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k object 266"/>
          <p:cNvSpPr/>
          <p:nvPr/>
        </p:nvSpPr>
        <p:spPr>
          <a:xfrm>
            <a:off x="3719042" y="4496650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8724"/>
                </a:moveTo>
                <a:lnTo>
                  <a:pt x="56959" y="178724"/>
                </a:lnTo>
                <a:lnTo>
                  <a:pt x="56959" y="0"/>
                </a:lnTo>
                <a:lnTo>
                  <a:pt x="0" y="0"/>
                </a:lnTo>
                <a:lnTo>
                  <a:pt x="0" y="178724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k object 267"/>
          <p:cNvSpPr/>
          <p:nvPr/>
        </p:nvSpPr>
        <p:spPr>
          <a:xfrm>
            <a:off x="3719042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k object 268"/>
          <p:cNvSpPr/>
          <p:nvPr/>
        </p:nvSpPr>
        <p:spPr>
          <a:xfrm>
            <a:off x="3719042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k object 269"/>
          <p:cNvSpPr/>
          <p:nvPr/>
        </p:nvSpPr>
        <p:spPr>
          <a:xfrm>
            <a:off x="3662235" y="4431796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k object 270"/>
          <p:cNvSpPr/>
          <p:nvPr/>
        </p:nvSpPr>
        <p:spPr>
          <a:xfrm>
            <a:off x="3662235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k object 271"/>
          <p:cNvSpPr/>
          <p:nvPr/>
        </p:nvSpPr>
        <p:spPr>
          <a:xfrm>
            <a:off x="3662235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k object 272"/>
          <p:cNvSpPr/>
          <p:nvPr/>
        </p:nvSpPr>
        <p:spPr>
          <a:xfrm>
            <a:off x="3662235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k object 273"/>
          <p:cNvSpPr/>
          <p:nvPr/>
        </p:nvSpPr>
        <p:spPr>
          <a:xfrm>
            <a:off x="3605415" y="4348142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k object 274"/>
          <p:cNvSpPr/>
          <p:nvPr/>
        </p:nvSpPr>
        <p:spPr>
          <a:xfrm>
            <a:off x="3605415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k object 275"/>
          <p:cNvSpPr/>
          <p:nvPr/>
        </p:nvSpPr>
        <p:spPr>
          <a:xfrm>
            <a:off x="3605415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k object 276"/>
          <p:cNvSpPr/>
          <p:nvPr/>
        </p:nvSpPr>
        <p:spPr>
          <a:xfrm>
            <a:off x="3605415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k object 277"/>
          <p:cNvSpPr/>
          <p:nvPr/>
        </p:nvSpPr>
        <p:spPr>
          <a:xfrm>
            <a:off x="3605415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k object 278"/>
          <p:cNvSpPr/>
          <p:nvPr/>
        </p:nvSpPr>
        <p:spPr>
          <a:xfrm>
            <a:off x="3564401" y="4247259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k object 279"/>
          <p:cNvSpPr/>
          <p:nvPr/>
        </p:nvSpPr>
        <p:spPr>
          <a:xfrm>
            <a:off x="3577101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k object 280"/>
          <p:cNvSpPr/>
          <p:nvPr/>
        </p:nvSpPr>
        <p:spPr>
          <a:xfrm>
            <a:off x="3548621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k object 281"/>
          <p:cNvSpPr/>
          <p:nvPr/>
        </p:nvSpPr>
        <p:spPr>
          <a:xfrm>
            <a:off x="3548621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k object 282"/>
          <p:cNvSpPr/>
          <p:nvPr/>
        </p:nvSpPr>
        <p:spPr>
          <a:xfrm>
            <a:off x="3548621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k object 283"/>
          <p:cNvSpPr/>
          <p:nvPr/>
        </p:nvSpPr>
        <p:spPr>
          <a:xfrm>
            <a:off x="3548621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k object 284"/>
          <p:cNvSpPr/>
          <p:nvPr/>
        </p:nvSpPr>
        <p:spPr>
          <a:xfrm>
            <a:off x="3520281" y="4182364"/>
            <a:ext cx="0" cy="65405"/>
          </a:xfrm>
          <a:custGeom>
            <a:avLst/>
            <a:gdLst/>
            <a:ahLst/>
            <a:cxnLst/>
            <a:rect l="l" t="t" r="r" b="b"/>
            <a:pathLst>
              <a:path h="65404">
                <a:moveTo>
                  <a:pt x="0" y="0"/>
                </a:moveTo>
                <a:lnTo>
                  <a:pt x="0" y="65021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k object 285"/>
          <p:cNvSpPr/>
          <p:nvPr/>
        </p:nvSpPr>
        <p:spPr>
          <a:xfrm>
            <a:off x="3520281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k object 286"/>
          <p:cNvSpPr/>
          <p:nvPr/>
        </p:nvSpPr>
        <p:spPr>
          <a:xfrm>
            <a:off x="3491801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k object 287"/>
          <p:cNvSpPr/>
          <p:nvPr/>
        </p:nvSpPr>
        <p:spPr>
          <a:xfrm>
            <a:off x="3491801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k object 288"/>
          <p:cNvSpPr/>
          <p:nvPr/>
        </p:nvSpPr>
        <p:spPr>
          <a:xfrm>
            <a:off x="3491801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k object 289"/>
          <p:cNvSpPr/>
          <p:nvPr/>
        </p:nvSpPr>
        <p:spPr>
          <a:xfrm>
            <a:off x="3491801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k object 290"/>
          <p:cNvSpPr/>
          <p:nvPr/>
        </p:nvSpPr>
        <p:spPr>
          <a:xfrm>
            <a:off x="3463474" y="4178643"/>
            <a:ext cx="0" cy="69215"/>
          </a:xfrm>
          <a:custGeom>
            <a:avLst/>
            <a:gdLst/>
            <a:ahLst/>
            <a:cxnLst/>
            <a:rect l="l" t="t" r="r" b="b"/>
            <a:pathLst>
              <a:path h="69214">
                <a:moveTo>
                  <a:pt x="0" y="0"/>
                </a:moveTo>
                <a:lnTo>
                  <a:pt x="0" y="68742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k object 291"/>
          <p:cNvSpPr/>
          <p:nvPr/>
        </p:nvSpPr>
        <p:spPr>
          <a:xfrm>
            <a:off x="3463474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k object 292"/>
          <p:cNvSpPr/>
          <p:nvPr/>
        </p:nvSpPr>
        <p:spPr>
          <a:xfrm>
            <a:off x="3434994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k object 293"/>
          <p:cNvSpPr/>
          <p:nvPr/>
        </p:nvSpPr>
        <p:spPr>
          <a:xfrm>
            <a:off x="3434994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k object 294"/>
          <p:cNvSpPr/>
          <p:nvPr/>
        </p:nvSpPr>
        <p:spPr>
          <a:xfrm>
            <a:off x="3434994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k object 295"/>
          <p:cNvSpPr/>
          <p:nvPr/>
        </p:nvSpPr>
        <p:spPr>
          <a:xfrm>
            <a:off x="3434994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k object 296"/>
          <p:cNvSpPr/>
          <p:nvPr/>
        </p:nvSpPr>
        <p:spPr>
          <a:xfrm>
            <a:off x="3406654" y="41715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854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k object 297"/>
          <p:cNvSpPr/>
          <p:nvPr/>
        </p:nvSpPr>
        <p:spPr>
          <a:xfrm>
            <a:off x="3406654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k object 298"/>
          <p:cNvSpPr/>
          <p:nvPr/>
        </p:nvSpPr>
        <p:spPr>
          <a:xfrm>
            <a:off x="3378174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k object 299"/>
          <p:cNvSpPr/>
          <p:nvPr/>
        </p:nvSpPr>
        <p:spPr>
          <a:xfrm>
            <a:off x="3378174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k object 300"/>
          <p:cNvSpPr/>
          <p:nvPr/>
        </p:nvSpPr>
        <p:spPr>
          <a:xfrm>
            <a:off x="3378174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k object 301"/>
          <p:cNvSpPr/>
          <p:nvPr/>
        </p:nvSpPr>
        <p:spPr>
          <a:xfrm>
            <a:off x="3378174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k object 302"/>
          <p:cNvSpPr/>
          <p:nvPr/>
        </p:nvSpPr>
        <p:spPr>
          <a:xfrm>
            <a:off x="3337159" y="4049444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k object 303"/>
          <p:cNvSpPr/>
          <p:nvPr/>
        </p:nvSpPr>
        <p:spPr>
          <a:xfrm>
            <a:off x="3349859" y="4155945"/>
            <a:ext cx="0" cy="91440"/>
          </a:xfrm>
          <a:custGeom>
            <a:avLst/>
            <a:gdLst/>
            <a:ahLst/>
            <a:cxnLst/>
            <a:rect l="l" t="t" r="r" b="b"/>
            <a:pathLst>
              <a:path h="91439">
                <a:moveTo>
                  <a:pt x="0" y="0"/>
                </a:moveTo>
                <a:lnTo>
                  <a:pt x="0" y="9143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k object 304"/>
          <p:cNvSpPr/>
          <p:nvPr/>
        </p:nvSpPr>
        <p:spPr>
          <a:xfrm>
            <a:off x="3349859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k object 305"/>
          <p:cNvSpPr/>
          <p:nvPr/>
        </p:nvSpPr>
        <p:spPr>
          <a:xfrm>
            <a:off x="3321380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k object 306"/>
          <p:cNvSpPr/>
          <p:nvPr/>
        </p:nvSpPr>
        <p:spPr>
          <a:xfrm>
            <a:off x="3321380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k object 307"/>
          <p:cNvSpPr/>
          <p:nvPr/>
        </p:nvSpPr>
        <p:spPr>
          <a:xfrm>
            <a:off x="3321380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k object 308"/>
          <p:cNvSpPr/>
          <p:nvPr/>
        </p:nvSpPr>
        <p:spPr>
          <a:xfrm>
            <a:off x="3321380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k object 309"/>
          <p:cNvSpPr/>
          <p:nvPr/>
        </p:nvSpPr>
        <p:spPr>
          <a:xfrm>
            <a:off x="3280327" y="4057756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k object 310"/>
          <p:cNvSpPr/>
          <p:nvPr/>
        </p:nvSpPr>
        <p:spPr>
          <a:xfrm>
            <a:off x="3293027" y="4155945"/>
            <a:ext cx="0" cy="91440"/>
          </a:xfrm>
          <a:custGeom>
            <a:avLst/>
            <a:gdLst/>
            <a:ahLst/>
            <a:cxnLst/>
            <a:rect l="l" t="t" r="r" b="b"/>
            <a:pathLst>
              <a:path h="91439">
                <a:moveTo>
                  <a:pt x="0" y="0"/>
                </a:moveTo>
                <a:lnTo>
                  <a:pt x="0" y="9143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k object 311"/>
          <p:cNvSpPr/>
          <p:nvPr/>
        </p:nvSpPr>
        <p:spPr>
          <a:xfrm>
            <a:off x="3293027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k object 312"/>
          <p:cNvSpPr/>
          <p:nvPr/>
        </p:nvSpPr>
        <p:spPr>
          <a:xfrm>
            <a:off x="3264547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k object 313"/>
          <p:cNvSpPr/>
          <p:nvPr/>
        </p:nvSpPr>
        <p:spPr>
          <a:xfrm>
            <a:off x="3264547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k object 314"/>
          <p:cNvSpPr/>
          <p:nvPr/>
        </p:nvSpPr>
        <p:spPr>
          <a:xfrm>
            <a:off x="3264547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k object 315"/>
          <p:cNvSpPr/>
          <p:nvPr/>
        </p:nvSpPr>
        <p:spPr>
          <a:xfrm>
            <a:off x="3264547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k object 316"/>
          <p:cNvSpPr/>
          <p:nvPr/>
        </p:nvSpPr>
        <p:spPr>
          <a:xfrm>
            <a:off x="3236233" y="4024719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46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k object 317"/>
          <p:cNvSpPr/>
          <p:nvPr/>
        </p:nvSpPr>
        <p:spPr>
          <a:xfrm>
            <a:off x="3236233" y="4155945"/>
            <a:ext cx="0" cy="91440"/>
          </a:xfrm>
          <a:custGeom>
            <a:avLst/>
            <a:gdLst/>
            <a:ahLst/>
            <a:cxnLst/>
            <a:rect l="l" t="t" r="r" b="b"/>
            <a:pathLst>
              <a:path h="91439">
                <a:moveTo>
                  <a:pt x="0" y="0"/>
                </a:moveTo>
                <a:lnTo>
                  <a:pt x="0" y="9143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k object 318"/>
          <p:cNvSpPr/>
          <p:nvPr/>
        </p:nvSpPr>
        <p:spPr>
          <a:xfrm>
            <a:off x="3236233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k object 319"/>
          <p:cNvSpPr/>
          <p:nvPr/>
        </p:nvSpPr>
        <p:spPr>
          <a:xfrm>
            <a:off x="3207753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k object 320"/>
          <p:cNvSpPr/>
          <p:nvPr/>
        </p:nvSpPr>
        <p:spPr>
          <a:xfrm>
            <a:off x="3207753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k object 321"/>
          <p:cNvSpPr/>
          <p:nvPr/>
        </p:nvSpPr>
        <p:spPr>
          <a:xfrm>
            <a:off x="3207753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k object 322"/>
          <p:cNvSpPr/>
          <p:nvPr/>
        </p:nvSpPr>
        <p:spPr>
          <a:xfrm>
            <a:off x="3207753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k object 323"/>
          <p:cNvSpPr/>
          <p:nvPr/>
        </p:nvSpPr>
        <p:spPr>
          <a:xfrm>
            <a:off x="3179413" y="4012171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0"/>
                </a:moveTo>
                <a:lnTo>
                  <a:pt x="0" y="49794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k object 324"/>
          <p:cNvSpPr/>
          <p:nvPr/>
        </p:nvSpPr>
        <p:spPr>
          <a:xfrm>
            <a:off x="3179413" y="4155945"/>
            <a:ext cx="0" cy="91440"/>
          </a:xfrm>
          <a:custGeom>
            <a:avLst/>
            <a:gdLst/>
            <a:ahLst/>
            <a:cxnLst/>
            <a:rect l="l" t="t" r="r" b="b"/>
            <a:pathLst>
              <a:path h="91439">
                <a:moveTo>
                  <a:pt x="0" y="0"/>
                </a:moveTo>
                <a:lnTo>
                  <a:pt x="0" y="9143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k object 325"/>
          <p:cNvSpPr/>
          <p:nvPr/>
        </p:nvSpPr>
        <p:spPr>
          <a:xfrm>
            <a:off x="3179413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k object 326"/>
          <p:cNvSpPr/>
          <p:nvPr/>
        </p:nvSpPr>
        <p:spPr>
          <a:xfrm>
            <a:off x="3150933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k object 327"/>
          <p:cNvSpPr/>
          <p:nvPr/>
        </p:nvSpPr>
        <p:spPr>
          <a:xfrm>
            <a:off x="3150933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k object 328"/>
          <p:cNvSpPr/>
          <p:nvPr/>
        </p:nvSpPr>
        <p:spPr>
          <a:xfrm>
            <a:off x="3150933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k object 329"/>
          <p:cNvSpPr/>
          <p:nvPr/>
        </p:nvSpPr>
        <p:spPr>
          <a:xfrm>
            <a:off x="3150933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k object 330"/>
          <p:cNvSpPr/>
          <p:nvPr/>
        </p:nvSpPr>
        <p:spPr>
          <a:xfrm>
            <a:off x="3122606" y="3992168"/>
            <a:ext cx="0" cy="69850"/>
          </a:xfrm>
          <a:custGeom>
            <a:avLst/>
            <a:gdLst/>
            <a:ahLst/>
            <a:cxnLst/>
            <a:rect l="l" t="t" r="r" b="b"/>
            <a:pathLst>
              <a:path h="69850">
                <a:moveTo>
                  <a:pt x="0" y="0"/>
                </a:moveTo>
                <a:lnTo>
                  <a:pt x="0" y="69796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k object 331"/>
          <p:cNvSpPr/>
          <p:nvPr/>
        </p:nvSpPr>
        <p:spPr>
          <a:xfrm>
            <a:off x="3122606" y="4155945"/>
            <a:ext cx="0" cy="91440"/>
          </a:xfrm>
          <a:custGeom>
            <a:avLst/>
            <a:gdLst/>
            <a:ahLst/>
            <a:cxnLst/>
            <a:rect l="l" t="t" r="r" b="b"/>
            <a:pathLst>
              <a:path h="91439">
                <a:moveTo>
                  <a:pt x="0" y="0"/>
                </a:moveTo>
                <a:lnTo>
                  <a:pt x="0" y="9143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k object 332"/>
          <p:cNvSpPr/>
          <p:nvPr/>
        </p:nvSpPr>
        <p:spPr>
          <a:xfrm>
            <a:off x="3122606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k object 333"/>
          <p:cNvSpPr/>
          <p:nvPr/>
        </p:nvSpPr>
        <p:spPr>
          <a:xfrm>
            <a:off x="3094126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bk object 334"/>
          <p:cNvSpPr/>
          <p:nvPr/>
        </p:nvSpPr>
        <p:spPr>
          <a:xfrm>
            <a:off x="3094126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bk object 335"/>
          <p:cNvSpPr/>
          <p:nvPr/>
        </p:nvSpPr>
        <p:spPr>
          <a:xfrm>
            <a:off x="3094126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bk object 336"/>
          <p:cNvSpPr/>
          <p:nvPr/>
        </p:nvSpPr>
        <p:spPr>
          <a:xfrm>
            <a:off x="3094126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bk object 337"/>
          <p:cNvSpPr/>
          <p:nvPr/>
        </p:nvSpPr>
        <p:spPr>
          <a:xfrm>
            <a:off x="3053086" y="3895399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bk object 338"/>
          <p:cNvSpPr/>
          <p:nvPr/>
        </p:nvSpPr>
        <p:spPr>
          <a:xfrm>
            <a:off x="3065786" y="3952745"/>
            <a:ext cx="0" cy="109220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220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bk object 339"/>
          <p:cNvSpPr/>
          <p:nvPr/>
        </p:nvSpPr>
        <p:spPr>
          <a:xfrm>
            <a:off x="3065786" y="4155945"/>
            <a:ext cx="0" cy="91440"/>
          </a:xfrm>
          <a:custGeom>
            <a:avLst/>
            <a:gdLst/>
            <a:ahLst/>
            <a:cxnLst/>
            <a:rect l="l" t="t" r="r" b="b"/>
            <a:pathLst>
              <a:path h="91439">
                <a:moveTo>
                  <a:pt x="0" y="0"/>
                </a:moveTo>
                <a:lnTo>
                  <a:pt x="0" y="9143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bk object 340"/>
          <p:cNvSpPr/>
          <p:nvPr/>
        </p:nvSpPr>
        <p:spPr>
          <a:xfrm>
            <a:off x="3065786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bk object 341"/>
          <p:cNvSpPr/>
          <p:nvPr/>
        </p:nvSpPr>
        <p:spPr>
          <a:xfrm>
            <a:off x="3037306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bk object 342"/>
          <p:cNvSpPr/>
          <p:nvPr/>
        </p:nvSpPr>
        <p:spPr>
          <a:xfrm>
            <a:off x="3037306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bk object 343"/>
          <p:cNvSpPr/>
          <p:nvPr/>
        </p:nvSpPr>
        <p:spPr>
          <a:xfrm>
            <a:off x="3037306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bk object 344"/>
          <p:cNvSpPr/>
          <p:nvPr/>
        </p:nvSpPr>
        <p:spPr>
          <a:xfrm>
            <a:off x="3037306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bk object 345"/>
          <p:cNvSpPr/>
          <p:nvPr/>
        </p:nvSpPr>
        <p:spPr>
          <a:xfrm>
            <a:off x="3008979" y="3952163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4">
                <a:moveTo>
                  <a:pt x="0" y="0"/>
                </a:moveTo>
                <a:lnTo>
                  <a:pt x="0" y="109801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bk object 346"/>
          <p:cNvSpPr/>
          <p:nvPr/>
        </p:nvSpPr>
        <p:spPr>
          <a:xfrm>
            <a:off x="3008979" y="4155945"/>
            <a:ext cx="0" cy="91440"/>
          </a:xfrm>
          <a:custGeom>
            <a:avLst/>
            <a:gdLst/>
            <a:ahLst/>
            <a:cxnLst/>
            <a:rect l="l" t="t" r="r" b="b"/>
            <a:pathLst>
              <a:path h="91439">
                <a:moveTo>
                  <a:pt x="0" y="0"/>
                </a:moveTo>
                <a:lnTo>
                  <a:pt x="0" y="9143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bk object 347"/>
          <p:cNvSpPr/>
          <p:nvPr/>
        </p:nvSpPr>
        <p:spPr>
          <a:xfrm>
            <a:off x="3008979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bk object 348"/>
          <p:cNvSpPr/>
          <p:nvPr/>
        </p:nvSpPr>
        <p:spPr>
          <a:xfrm>
            <a:off x="2980499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bk object 349"/>
          <p:cNvSpPr/>
          <p:nvPr/>
        </p:nvSpPr>
        <p:spPr>
          <a:xfrm>
            <a:off x="2980499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bk object 350"/>
          <p:cNvSpPr/>
          <p:nvPr/>
        </p:nvSpPr>
        <p:spPr>
          <a:xfrm>
            <a:off x="2980499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bk object 351"/>
          <p:cNvSpPr/>
          <p:nvPr/>
        </p:nvSpPr>
        <p:spPr>
          <a:xfrm>
            <a:off x="2980499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bk object 352"/>
          <p:cNvSpPr/>
          <p:nvPr/>
        </p:nvSpPr>
        <p:spPr>
          <a:xfrm>
            <a:off x="2952172" y="4155945"/>
            <a:ext cx="0" cy="91440"/>
          </a:xfrm>
          <a:custGeom>
            <a:avLst/>
            <a:gdLst/>
            <a:ahLst/>
            <a:cxnLst/>
            <a:rect l="l" t="t" r="r" b="b"/>
            <a:pathLst>
              <a:path h="91439">
                <a:moveTo>
                  <a:pt x="0" y="0"/>
                </a:moveTo>
                <a:lnTo>
                  <a:pt x="0" y="9143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bk object 353"/>
          <p:cNvSpPr/>
          <p:nvPr/>
        </p:nvSpPr>
        <p:spPr>
          <a:xfrm>
            <a:off x="2952172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bk object 354"/>
          <p:cNvSpPr/>
          <p:nvPr/>
        </p:nvSpPr>
        <p:spPr>
          <a:xfrm>
            <a:off x="2923692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bk object 355"/>
          <p:cNvSpPr/>
          <p:nvPr/>
        </p:nvSpPr>
        <p:spPr>
          <a:xfrm>
            <a:off x="2923692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bk object 356"/>
          <p:cNvSpPr/>
          <p:nvPr/>
        </p:nvSpPr>
        <p:spPr>
          <a:xfrm>
            <a:off x="2923692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bk object 357"/>
          <p:cNvSpPr/>
          <p:nvPr/>
        </p:nvSpPr>
        <p:spPr>
          <a:xfrm>
            <a:off x="2923692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bk object 358"/>
          <p:cNvSpPr/>
          <p:nvPr/>
        </p:nvSpPr>
        <p:spPr>
          <a:xfrm>
            <a:off x="2895352" y="4155592"/>
            <a:ext cx="0" cy="92075"/>
          </a:xfrm>
          <a:custGeom>
            <a:avLst/>
            <a:gdLst/>
            <a:ahLst/>
            <a:cxnLst/>
            <a:rect l="l" t="t" r="r" b="b"/>
            <a:pathLst>
              <a:path h="92075">
                <a:moveTo>
                  <a:pt x="0" y="0"/>
                </a:moveTo>
                <a:lnTo>
                  <a:pt x="0" y="91793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bk object 359"/>
          <p:cNvSpPr/>
          <p:nvPr/>
        </p:nvSpPr>
        <p:spPr>
          <a:xfrm>
            <a:off x="2895352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bk object 360"/>
          <p:cNvSpPr/>
          <p:nvPr/>
        </p:nvSpPr>
        <p:spPr>
          <a:xfrm>
            <a:off x="2866872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bk object 361"/>
          <p:cNvSpPr/>
          <p:nvPr/>
        </p:nvSpPr>
        <p:spPr>
          <a:xfrm>
            <a:off x="2866872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bk object 362"/>
          <p:cNvSpPr/>
          <p:nvPr/>
        </p:nvSpPr>
        <p:spPr>
          <a:xfrm>
            <a:off x="2866872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bk object 363"/>
          <p:cNvSpPr/>
          <p:nvPr/>
        </p:nvSpPr>
        <p:spPr>
          <a:xfrm>
            <a:off x="2866872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bk object 364"/>
          <p:cNvSpPr/>
          <p:nvPr/>
        </p:nvSpPr>
        <p:spPr>
          <a:xfrm>
            <a:off x="2825845" y="4240134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bk object 365"/>
          <p:cNvSpPr/>
          <p:nvPr/>
        </p:nvSpPr>
        <p:spPr>
          <a:xfrm>
            <a:off x="2838545" y="4335015"/>
            <a:ext cx="0" cy="26670"/>
          </a:xfrm>
          <a:custGeom>
            <a:avLst/>
            <a:gdLst/>
            <a:ahLst/>
            <a:cxnLst/>
            <a:rect l="l" t="t" r="r" b="b"/>
            <a:pathLst>
              <a:path h="26670">
                <a:moveTo>
                  <a:pt x="0" y="0"/>
                </a:moveTo>
                <a:lnTo>
                  <a:pt x="0" y="26669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bk object 366"/>
          <p:cNvSpPr/>
          <p:nvPr/>
        </p:nvSpPr>
        <p:spPr>
          <a:xfrm>
            <a:off x="2810065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bk object 367"/>
          <p:cNvSpPr/>
          <p:nvPr/>
        </p:nvSpPr>
        <p:spPr>
          <a:xfrm>
            <a:off x="2810065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bk object 368"/>
          <p:cNvSpPr/>
          <p:nvPr/>
        </p:nvSpPr>
        <p:spPr>
          <a:xfrm>
            <a:off x="2810065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bk object 369"/>
          <p:cNvSpPr/>
          <p:nvPr/>
        </p:nvSpPr>
        <p:spPr>
          <a:xfrm>
            <a:off x="2810065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bk object 370"/>
          <p:cNvSpPr/>
          <p:nvPr/>
        </p:nvSpPr>
        <p:spPr>
          <a:xfrm>
            <a:off x="2753245" y="4418835"/>
            <a:ext cx="57150" cy="25400"/>
          </a:xfrm>
          <a:custGeom>
            <a:avLst/>
            <a:gdLst/>
            <a:ahLst/>
            <a:cxnLst/>
            <a:rect l="l" t="t" r="r" b="b"/>
            <a:pathLst>
              <a:path w="57150" h="25400">
                <a:moveTo>
                  <a:pt x="0" y="25400"/>
                </a:moveTo>
                <a:lnTo>
                  <a:pt x="56959" y="25400"/>
                </a:lnTo>
                <a:lnTo>
                  <a:pt x="56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bk object 371"/>
          <p:cNvSpPr/>
          <p:nvPr/>
        </p:nvSpPr>
        <p:spPr>
          <a:xfrm>
            <a:off x="2753245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bk object 372"/>
          <p:cNvSpPr/>
          <p:nvPr/>
        </p:nvSpPr>
        <p:spPr>
          <a:xfrm>
            <a:off x="2753245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bk object 373"/>
          <p:cNvSpPr/>
          <p:nvPr/>
        </p:nvSpPr>
        <p:spPr>
          <a:xfrm>
            <a:off x="2753245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bk object 374"/>
          <p:cNvSpPr/>
          <p:nvPr/>
        </p:nvSpPr>
        <p:spPr>
          <a:xfrm>
            <a:off x="2696438" y="4444001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bk object 375"/>
          <p:cNvSpPr/>
          <p:nvPr/>
        </p:nvSpPr>
        <p:spPr>
          <a:xfrm>
            <a:off x="2696438" y="4496305"/>
            <a:ext cx="57150" cy="179070"/>
          </a:xfrm>
          <a:custGeom>
            <a:avLst/>
            <a:gdLst/>
            <a:ahLst/>
            <a:cxnLst/>
            <a:rect l="l" t="t" r="r" b="b"/>
            <a:pathLst>
              <a:path w="57150" h="179070">
                <a:moveTo>
                  <a:pt x="0" y="179070"/>
                </a:moveTo>
                <a:lnTo>
                  <a:pt x="56959" y="179070"/>
                </a:lnTo>
                <a:lnTo>
                  <a:pt x="56959" y="0"/>
                </a:lnTo>
                <a:lnTo>
                  <a:pt x="0" y="0"/>
                </a:lnTo>
                <a:lnTo>
                  <a:pt x="0" y="1790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bk object 376"/>
          <p:cNvSpPr/>
          <p:nvPr/>
        </p:nvSpPr>
        <p:spPr>
          <a:xfrm>
            <a:off x="2696438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bk object 377"/>
          <p:cNvSpPr/>
          <p:nvPr/>
        </p:nvSpPr>
        <p:spPr>
          <a:xfrm>
            <a:off x="2696438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bk object 378"/>
          <p:cNvSpPr/>
          <p:nvPr/>
        </p:nvSpPr>
        <p:spPr>
          <a:xfrm>
            <a:off x="2668098" y="4594758"/>
            <a:ext cx="0" cy="80645"/>
          </a:xfrm>
          <a:custGeom>
            <a:avLst/>
            <a:gdLst/>
            <a:ahLst/>
            <a:cxnLst/>
            <a:rect l="l" t="t" r="r" b="b"/>
            <a:pathLst>
              <a:path h="80645">
                <a:moveTo>
                  <a:pt x="0" y="0"/>
                </a:moveTo>
                <a:lnTo>
                  <a:pt x="0" y="80617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bk object 379"/>
          <p:cNvSpPr/>
          <p:nvPr/>
        </p:nvSpPr>
        <p:spPr>
          <a:xfrm>
            <a:off x="2639618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bk object 380"/>
          <p:cNvSpPr/>
          <p:nvPr/>
        </p:nvSpPr>
        <p:spPr>
          <a:xfrm>
            <a:off x="2639618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bk object 381"/>
          <p:cNvSpPr/>
          <p:nvPr/>
        </p:nvSpPr>
        <p:spPr>
          <a:xfrm>
            <a:off x="2582824" y="4673490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bk object 382"/>
          <p:cNvSpPr/>
          <p:nvPr/>
        </p:nvSpPr>
        <p:spPr>
          <a:xfrm>
            <a:off x="2582824" y="4745225"/>
            <a:ext cx="57150" cy="153670"/>
          </a:xfrm>
          <a:custGeom>
            <a:avLst/>
            <a:gdLst/>
            <a:ahLst/>
            <a:cxnLst/>
            <a:rect l="l" t="t" r="r" b="b"/>
            <a:pathLst>
              <a:path w="57150" h="153670">
                <a:moveTo>
                  <a:pt x="0" y="153670"/>
                </a:moveTo>
                <a:lnTo>
                  <a:pt x="56959" y="153670"/>
                </a:lnTo>
                <a:lnTo>
                  <a:pt x="56959" y="0"/>
                </a:lnTo>
                <a:lnTo>
                  <a:pt x="0" y="0"/>
                </a:lnTo>
                <a:lnTo>
                  <a:pt x="0" y="15367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bk object 383"/>
          <p:cNvSpPr/>
          <p:nvPr/>
        </p:nvSpPr>
        <p:spPr>
          <a:xfrm>
            <a:off x="2582824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bk object 384"/>
          <p:cNvSpPr/>
          <p:nvPr/>
        </p:nvSpPr>
        <p:spPr>
          <a:xfrm>
            <a:off x="2554484" y="4793653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5242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bk object 385"/>
          <p:cNvSpPr/>
          <p:nvPr/>
        </p:nvSpPr>
        <p:spPr>
          <a:xfrm>
            <a:off x="2526004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bk object 386"/>
          <p:cNvSpPr/>
          <p:nvPr/>
        </p:nvSpPr>
        <p:spPr>
          <a:xfrm>
            <a:off x="2469197" y="4959855"/>
            <a:ext cx="57150" cy="124460"/>
          </a:xfrm>
          <a:custGeom>
            <a:avLst/>
            <a:gdLst/>
            <a:ahLst/>
            <a:cxnLst/>
            <a:rect l="l" t="t" r="r" b="b"/>
            <a:pathLst>
              <a:path w="57150" h="124460">
                <a:moveTo>
                  <a:pt x="0" y="124462"/>
                </a:moveTo>
                <a:lnTo>
                  <a:pt x="56959" y="124462"/>
                </a:lnTo>
                <a:lnTo>
                  <a:pt x="56959" y="0"/>
                </a:lnTo>
                <a:lnTo>
                  <a:pt x="0" y="0"/>
                </a:lnTo>
                <a:lnTo>
                  <a:pt x="0" y="124462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bk object 387"/>
          <p:cNvSpPr/>
          <p:nvPr/>
        </p:nvSpPr>
        <p:spPr>
          <a:xfrm>
            <a:off x="2440857" y="4997069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249"/>
                </a:lnTo>
              </a:path>
            </a:pathLst>
          </a:custGeom>
          <a:ln w="5695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bk object 388"/>
          <p:cNvSpPr/>
          <p:nvPr/>
        </p:nvSpPr>
        <p:spPr>
          <a:xfrm>
            <a:off x="2355570" y="5040934"/>
            <a:ext cx="57150" cy="43815"/>
          </a:xfrm>
          <a:custGeom>
            <a:avLst/>
            <a:gdLst/>
            <a:ahLst/>
            <a:cxnLst/>
            <a:rect l="l" t="t" r="r" b="b"/>
            <a:pathLst>
              <a:path w="57150" h="43814">
                <a:moveTo>
                  <a:pt x="56959" y="43383"/>
                </a:moveTo>
                <a:lnTo>
                  <a:pt x="0" y="43383"/>
                </a:lnTo>
                <a:lnTo>
                  <a:pt x="0" y="0"/>
                </a:lnTo>
                <a:lnTo>
                  <a:pt x="56959" y="0"/>
                </a:lnTo>
                <a:lnTo>
                  <a:pt x="56959" y="43383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bk object 389"/>
          <p:cNvSpPr/>
          <p:nvPr/>
        </p:nvSpPr>
        <p:spPr>
          <a:xfrm>
            <a:off x="2298750" y="5063528"/>
            <a:ext cx="57150" cy="20955"/>
          </a:xfrm>
          <a:custGeom>
            <a:avLst/>
            <a:gdLst/>
            <a:ahLst/>
            <a:cxnLst/>
            <a:rect l="l" t="t" r="r" b="b"/>
            <a:pathLst>
              <a:path w="57150" h="20954">
                <a:moveTo>
                  <a:pt x="56959" y="20789"/>
                </a:moveTo>
                <a:lnTo>
                  <a:pt x="0" y="20789"/>
                </a:lnTo>
                <a:lnTo>
                  <a:pt x="0" y="0"/>
                </a:lnTo>
                <a:lnTo>
                  <a:pt x="56959" y="0"/>
                </a:lnTo>
                <a:lnTo>
                  <a:pt x="56959" y="20789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bk object 390"/>
          <p:cNvSpPr/>
          <p:nvPr/>
        </p:nvSpPr>
        <p:spPr>
          <a:xfrm>
            <a:off x="2241943" y="5073916"/>
            <a:ext cx="57150" cy="10795"/>
          </a:xfrm>
          <a:custGeom>
            <a:avLst/>
            <a:gdLst/>
            <a:ahLst/>
            <a:cxnLst/>
            <a:rect l="l" t="t" r="r" b="b"/>
            <a:pathLst>
              <a:path w="57150" h="10795">
                <a:moveTo>
                  <a:pt x="0" y="10401"/>
                </a:moveTo>
                <a:lnTo>
                  <a:pt x="56972" y="10401"/>
                </a:lnTo>
                <a:lnTo>
                  <a:pt x="56972" y="0"/>
                </a:lnTo>
                <a:lnTo>
                  <a:pt x="0" y="0"/>
                </a:lnTo>
                <a:lnTo>
                  <a:pt x="0" y="10401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bk object 391"/>
          <p:cNvSpPr/>
          <p:nvPr/>
        </p:nvSpPr>
        <p:spPr>
          <a:xfrm>
            <a:off x="2185136" y="5073916"/>
            <a:ext cx="57150" cy="10795"/>
          </a:xfrm>
          <a:custGeom>
            <a:avLst/>
            <a:gdLst/>
            <a:ahLst/>
            <a:cxnLst/>
            <a:rect l="l" t="t" r="r" b="b"/>
            <a:pathLst>
              <a:path w="57150" h="10795">
                <a:moveTo>
                  <a:pt x="0" y="10401"/>
                </a:moveTo>
                <a:lnTo>
                  <a:pt x="56959" y="10401"/>
                </a:lnTo>
                <a:lnTo>
                  <a:pt x="56959" y="0"/>
                </a:lnTo>
                <a:lnTo>
                  <a:pt x="0" y="0"/>
                </a:lnTo>
                <a:lnTo>
                  <a:pt x="0" y="10401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bk object 392"/>
          <p:cNvSpPr/>
          <p:nvPr/>
        </p:nvSpPr>
        <p:spPr>
          <a:xfrm>
            <a:off x="2128323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bk object 393"/>
          <p:cNvSpPr/>
          <p:nvPr/>
        </p:nvSpPr>
        <p:spPr>
          <a:xfrm>
            <a:off x="2071504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72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bk object 394"/>
          <p:cNvSpPr/>
          <p:nvPr/>
        </p:nvSpPr>
        <p:spPr>
          <a:xfrm>
            <a:off x="2014697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bk object 395"/>
          <p:cNvSpPr/>
          <p:nvPr/>
        </p:nvSpPr>
        <p:spPr>
          <a:xfrm>
            <a:off x="1957890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bk object 396"/>
          <p:cNvSpPr/>
          <p:nvPr/>
        </p:nvSpPr>
        <p:spPr>
          <a:xfrm>
            <a:off x="1901083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46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bk object 397"/>
          <p:cNvSpPr/>
          <p:nvPr/>
        </p:nvSpPr>
        <p:spPr>
          <a:xfrm>
            <a:off x="1844264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bk object 398"/>
          <p:cNvSpPr/>
          <p:nvPr/>
        </p:nvSpPr>
        <p:spPr>
          <a:xfrm>
            <a:off x="1787457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bk object 399"/>
          <p:cNvSpPr/>
          <p:nvPr/>
        </p:nvSpPr>
        <p:spPr>
          <a:xfrm>
            <a:off x="1730650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bk object 400"/>
          <p:cNvSpPr/>
          <p:nvPr/>
        </p:nvSpPr>
        <p:spPr>
          <a:xfrm>
            <a:off x="1673832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bk object 401"/>
          <p:cNvSpPr/>
          <p:nvPr/>
        </p:nvSpPr>
        <p:spPr>
          <a:xfrm>
            <a:off x="1617014" y="5073916"/>
            <a:ext cx="57150" cy="10795"/>
          </a:xfrm>
          <a:custGeom>
            <a:avLst/>
            <a:gdLst/>
            <a:ahLst/>
            <a:cxnLst/>
            <a:rect l="l" t="t" r="r" b="b"/>
            <a:pathLst>
              <a:path w="57150" h="10795">
                <a:moveTo>
                  <a:pt x="0" y="10401"/>
                </a:moveTo>
                <a:lnTo>
                  <a:pt x="56959" y="10401"/>
                </a:lnTo>
                <a:lnTo>
                  <a:pt x="56959" y="0"/>
                </a:lnTo>
                <a:lnTo>
                  <a:pt x="0" y="0"/>
                </a:lnTo>
                <a:lnTo>
                  <a:pt x="0" y="10401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bk object 402"/>
          <p:cNvSpPr/>
          <p:nvPr/>
        </p:nvSpPr>
        <p:spPr>
          <a:xfrm>
            <a:off x="1560194" y="5066233"/>
            <a:ext cx="57150" cy="18415"/>
          </a:xfrm>
          <a:custGeom>
            <a:avLst/>
            <a:gdLst/>
            <a:ahLst/>
            <a:cxnLst/>
            <a:rect l="l" t="t" r="r" b="b"/>
            <a:pathLst>
              <a:path w="57150" h="18414">
                <a:moveTo>
                  <a:pt x="56959" y="18084"/>
                </a:moveTo>
                <a:lnTo>
                  <a:pt x="0" y="18084"/>
                </a:lnTo>
                <a:lnTo>
                  <a:pt x="0" y="0"/>
                </a:lnTo>
                <a:lnTo>
                  <a:pt x="56959" y="0"/>
                </a:lnTo>
                <a:lnTo>
                  <a:pt x="56959" y="18084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bk object 403"/>
          <p:cNvSpPr/>
          <p:nvPr/>
        </p:nvSpPr>
        <p:spPr>
          <a:xfrm>
            <a:off x="1503387" y="5073916"/>
            <a:ext cx="57150" cy="10795"/>
          </a:xfrm>
          <a:custGeom>
            <a:avLst/>
            <a:gdLst/>
            <a:ahLst/>
            <a:cxnLst/>
            <a:rect l="l" t="t" r="r" b="b"/>
            <a:pathLst>
              <a:path w="57150" h="10795">
                <a:moveTo>
                  <a:pt x="0" y="10401"/>
                </a:moveTo>
                <a:lnTo>
                  <a:pt x="56959" y="10401"/>
                </a:lnTo>
                <a:lnTo>
                  <a:pt x="56959" y="0"/>
                </a:lnTo>
                <a:lnTo>
                  <a:pt x="0" y="0"/>
                </a:lnTo>
                <a:lnTo>
                  <a:pt x="0" y="10401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bk object 404"/>
          <p:cNvSpPr/>
          <p:nvPr/>
        </p:nvSpPr>
        <p:spPr>
          <a:xfrm>
            <a:off x="1446580" y="5069624"/>
            <a:ext cx="57150" cy="15240"/>
          </a:xfrm>
          <a:custGeom>
            <a:avLst/>
            <a:gdLst/>
            <a:ahLst/>
            <a:cxnLst/>
            <a:rect l="l" t="t" r="r" b="b"/>
            <a:pathLst>
              <a:path w="57150" h="15239">
                <a:moveTo>
                  <a:pt x="56959" y="14693"/>
                </a:moveTo>
                <a:lnTo>
                  <a:pt x="0" y="14693"/>
                </a:lnTo>
                <a:lnTo>
                  <a:pt x="0" y="0"/>
                </a:lnTo>
                <a:lnTo>
                  <a:pt x="56959" y="0"/>
                </a:lnTo>
                <a:lnTo>
                  <a:pt x="56959" y="14693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bk object 405"/>
          <p:cNvSpPr/>
          <p:nvPr/>
        </p:nvSpPr>
        <p:spPr>
          <a:xfrm>
            <a:off x="1389773" y="508431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6959" y="0"/>
                </a:lnTo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bk object 406"/>
          <p:cNvSpPr/>
          <p:nvPr/>
        </p:nvSpPr>
        <p:spPr>
          <a:xfrm>
            <a:off x="1389771" y="3895201"/>
            <a:ext cx="5681345" cy="1189355"/>
          </a:xfrm>
          <a:custGeom>
            <a:avLst/>
            <a:gdLst/>
            <a:ahLst/>
            <a:cxnLst/>
            <a:rect l="l" t="t" r="r" b="b"/>
            <a:pathLst>
              <a:path w="5681345" h="1189354">
                <a:moveTo>
                  <a:pt x="5624512" y="1189113"/>
                </a:moveTo>
                <a:lnTo>
                  <a:pt x="5624512" y="1189113"/>
                </a:lnTo>
                <a:lnTo>
                  <a:pt x="5226824" y="1189113"/>
                </a:lnTo>
                <a:lnTo>
                  <a:pt x="5226824" y="1178153"/>
                </a:lnTo>
                <a:lnTo>
                  <a:pt x="5170017" y="1178153"/>
                </a:lnTo>
                <a:lnTo>
                  <a:pt x="5170017" y="1171765"/>
                </a:lnTo>
                <a:lnTo>
                  <a:pt x="5113197" y="1171765"/>
                </a:lnTo>
                <a:lnTo>
                  <a:pt x="5113197" y="1164247"/>
                </a:lnTo>
                <a:lnTo>
                  <a:pt x="5056390" y="1164247"/>
                </a:lnTo>
                <a:lnTo>
                  <a:pt x="5056390" y="1158824"/>
                </a:lnTo>
                <a:lnTo>
                  <a:pt x="4999443" y="1158824"/>
                </a:lnTo>
                <a:lnTo>
                  <a:pt x="4999443" y="1162113"/>
                </a:lnTo>
                <a:lnTo>
                  <a:pt x="4942763" y="1162113"/>
                </a:lnTo>
                <a:lnTo>
                  <a:pt x="4942763" y="1154417"/>
                </a:lnTo>
                <a:lnTo>
                  <a:pt x="4885956" y="1154417"/>
                </a:lnTo>
                <a:lnTo>
                  <a:pt x="4885804" y="1154417"/>
                </a:lnTo>
                <a:lnTo>
                  <a:pt x="4829149" y="1154417"/>
                </a:lnTo>
                <a:lnTo>
                  <a:pt x="4828984" y="1154417"/>
                </a:lnTo>
                <a:lnTo>
                  <a:pt x="4772329" y="1154417"/>
                </a:lnTo>
                <a:lnTo>
                  <a:pt x="4772329" y="1146390"/>
                </a:lnTo>
                <a:lnTo>
                  <a:pt x="4715522" y="1146390"/>
                </a:lnTo>
                <a:lnTo>
                  <a:pt x="4715370" y="1146390"/>
                </a:lnTo>
                <a:lnTo>
                  <a:pt x="4658715" y="1146390"/>
                </a:lnTo>
                <a:lnTo>
                  <a:pt x="4658715" y="1135087"/>
                </a:lnTo>
                <a:lnTo>
                  <a:pt x="4601743" y="1135087"/>
                </a:lnTo>
                <a:lnTo>
                  <a:pt x="4601743" y="1150353"/>
                </a:lnTo>
                <a:lnTo>
                  <a:pt x="4545088" y="1150353"/>
                </a:lnTo>
                <a:lnTo>
                  <a:pt x="4545088" y="1138148"/>
                </a:lnTo>
                <a:lnTo>
                  <a:pt x="4488268" y="1138148"/>
                </a:lnTo>
                <a:lnTo>
                  <a:pt x="4488129" y="1138148"/>
                </a:lnTo>
                <a:lnTo>
                  <a:pt x="4431474" y="1138148"/>
                </a:lnTo>
                <a:lnTo>
                  <a:pt x="4431474" y="1127010"/>
                </a:lnTo>
                <a:lnTo>
                  <a:pt x="4374654" y="1127010"/>
                </a:lnTo>
                <a:lnTo>
                  <a:pt x="4374654" y="1101864"/>
                </a:lnTo>
                <a:lnTo>
                  <a:pt x="4317695" y="1101864"/>
                </a:lnTo>
                <a:lnTo>
                  <a:pt x="4317695" y="1105585"/>
                </a:lnTo>
                <a:lnTo>
                  <a:pt x="4261015" y="1105585"/>
                </a:lnTo>
                <a:lnTo>
                  <a:pt x="4261015" y="1098143"/>
                </a:lnTo>
                <a:lnTo>
                  <a:pt x="4204208" y="1098143"/>
                </a:lnTo>
                <a:lnTo>
                  <a:pt x="4204208" y="1064920"/>
                </a:lnTo>
                <a:lnTo>
                  <a:pt x="4147400" y="1064920"/>
                </a:lnTo>
                <a:lnTo>
                  <a:pt x="4147400" y="1004227"/>
                </a:lnTo>
                <a:lnTo>
                  <a:pt x="4090593" y="1004227"/>
                </a:lnTo>
                <a:lnTo>
                  <a:pt x="4090593" y="978128"/>
                </a:lnTo>
                <a:lnTo>
                  <a:pt x="4033774" y="978128"/>
                </a:lnTo>
                <a:lnTo>
                  <a:pt x="4033774" y="947940"/>
                </a:lnTo>
                <a:lnTo>
                  <a:pt x="3976966" y="947940"/>
                </a:lnTo>
                <a:lnTo>
                  <a:pt x="3976966" y="894384"/>
                </a:lnTo>
                <a:lnTo>
                  <a:pt x="3920159" y="894384"/>
                </a:lnTo>
                <a:lnTo>
                  <a:pt x="3920159" y="850074"/>
                </a:lnTo>
                <a:lnTo>
                  <a:pt x="3863352" y="850074"/>
                </a:lnTo>
                <a:lnTo>
                  <a:pt x="3863352" y="780122"/>
                </a:lnTo>
                <a:lnTo>
                  <a:pt x="3806532" y="780122"/>
                </a:lnTo>
                <a:lnTo>
                  <a:pt x="3806532" y="654011"/>
                </a:lnTo>
                <a:lnTo>
                  <a:pt x="3749725" y="654011"/>
                </a:lnTo>
                <a:lnTo>
                  <a:pt x="3749725" y="556704"/>
                </a:lnTo>
                <a:lnTo>
                  <a:pt x="3692766" y="556704"/>
                </a:lnTo>
                <a:lnTo>
                  <a:pt x="3692766" y="629920"/>
                </a:lnTo>
                <a:lnTo>
                  <a:pt x="3636098" y="629920"/>
                </a:lnTo>
                <a:lnTo>
                  <a:pt x="3636098" y="564845"/>
                </a:lnTo>
                <a:lnTo>
                  <a:pt x="3579291" y="564845"/>
                </a:lnTo>
                <a:lnTo>
                  <a:pt x="3579291" y="528218"/>
                </a:lnTo>
                <a:lnTo>
                  <a:pt x="3522472" y="528218"/>
                </a:lnTo>
                <a:lnTo>
                  <a:pt x="3522472" y="499059"/>
                </a:lnTo>
                <a:lnTo>
                  <a:pt x="3465652" y="499059"/>
                </a:lnTo>
                <a:lnTo>
                  <a:pt x="3465652" y="465836"/>
                </a:lnTo>
                <a:lnTo>
                  <a:pt x="3408845" y="465836"/>
                </a:lnTo>
                <a:lnTo>
                  <a:pt x="3408845" y="447192"/>
                </a:lnTo>
                <a:lnTo>
                  <a:pt x="3352038" y="447192"/>
                </a:lnTo>
                <a:lnTo>
                  <a:pt x="3352038" y="432612"/>
                </a:lnTo>
                <a:lnTo>
                  <a:pt x="3295218" y="432612"/>
                </a:lnTo>
                <a:lnTo>
                  <a:pt x="3295218" y="426859"/>
                </a:lnTo>
                <a:lnTo>
                  <a:pt x="3238271" y="426859"/>
                </a:lnTo>
                <a:lnTo>
                  <a:pt x="3238271" y="447192"/>
                </a:lnTo>
                <a:lnTo>
                  <a:pt x="3181451" y="447192"/>
                </a:lnTo>
                <a:lnTo>
                  <a:pt x="3181451" y="455333"/>
                </a:lnTo>
                <a:lnTo>
                  <a:pt x="3124644" y="455333"/>
                </a:lnTo>
                <a:lnTo>
                  <a:pt x="3124644" y="589597"/>
                </a:lnTo>
                <a:lnTo>
                  <a:pt x="3067824" y="589597"/>
                </a:lnTo>
                <a:lnTo>
                  <a:pt x="3067824" y="662139"/>
                </a:lnTo>
                <a:lnTo>
                  <a:pt x="3011017" y="662139"/>
                </a:lnTo>
                <a:lnTo>
                  <a:pt x="3011017" y="665416"/>
                </a:lnTo>
                <a:lnTo>
                  <a:pt x="2954210" y="665416"/>
                </a:lnTo>
                <a:lnTo>
                  <a:pt x="2954210" y="682142"/>
                </a:lnTo>
                <a:lnTo>
                  <a:pt x="2897390" y="682142"/>
                </a:lnTo>
                <a:lnTo>
                  <a:pt x="2897390" y="707567"/>
                </a:lnTo>
                <a:lnTo>
                  <a:pt x="2840736" y="707567"/>
                </a:lnTo>
                <a:lnTo>
                  <a:pt x="2840736" y="662139"/>
                </a:lnTo>
                <a:lnTo>
                  <a:pt x="2783763" y="662139"/>
                </a:lnTo>
                <a:lnTo>
                  <a:pt x="2783763" y="674331"/>
                </a:lnTo>
                <a:lnTo>
                  <a:pt x="2726969" y="674331"/>
                </a:lnTo>
                <a:lnTo>
                  <a:pt x="2726969" y="689610"/>
                </a:lnTo>
                <a:lnTo>
                  <a:pt x="2670149" y="689610"/>
                </a:lnTo>
                <a:lnTo>
                  <a:pt x="2670149" y="711644"/>
                </a:lnTo>
                <a:lnTo>
                  <a:pt x="2613482" y="711644"/>
                </a:lnTo>
                <a:lnTo>
                  <a:pt x="2613482" y="707567"/>
                </a:lnTo>
                <a:lnTo>
                  <a:pt x="2556522" y="707567"/>
                </a:lnTo>
                <a:lnTo>
                  <a:pt x="2556522" y="731304"/>
                </a:lnTo>
                <a:lnTo>
                  <a:pt x="2499868" y="731304"/>
                </a:lnTo>
                <a:lnTo>
                  <a:pt x="2499868" y="662139"/>
                </a:lnTo>
                <a:lnTo>
                  <a:pt x="2443048" y="662139"/>
                </a:lnTo>
                <a:lnTo>
                  <a:pt x="2443048" y="621792"/>
                </a:lnTo>
                <a:lnTo>
                  <a:pt x="2386241" y="621792"/>
                </a:lnTo>
                <a:lnTo>
                  <a:pt x="2386241" y="601446"/>
                </a:lnTo>
                <a:lnTo>
                  <a:pt x="2329421" y="601446"/>
                </a:lnTo>
                <a:lnTo>
                  <a:pt x="2329421" y="524154"/>
                </a:lnTo>
                <a:lnTo>
                  <a:pt x="2272614" y="524154"/>
                </a:lnTo>
                <a:lnTo>
                  <a:pt x="2272614" y="439394"/>
                </a:lnTo>
                <a:lnTo>
                  <a:pt x="2215794" y="439394"/>
                </a:lnTo>
                <a:lnTo>
                  <a:pt x="2215794" y="351929"/>
                </a:lnTo>
                <a:lnTo>
                  <a:pt x="2158987" y="351929"/>
                </a:lnTo>
                <a:lnTo>
                  <a:pt x="2158987" y="287159"/>
                </a:lnTo>
                <a:lnTo>
                  <a:pt x="2102180" y="287159"/>
                </a:lnTo>
                <a:lnTo>
                  <a:pt x="2102180" y="283438"/>
                </a:lnTo>
                <a:lnTo>
                  <a:pt x="2045373" y="283438"/>
                </a:lnTo>
                <a:lnTo>
                  <a:pt x="2045373" y="276326"/>
                </a:lnTo>
                <a:lnTo>
                  <a:pt x="1988553" y="276326"/>
                </a:lnTo>
                <a:lnTo>
                  <a:pt x="1988553" y="141719"/>
                </a:lnTo>
                <a:lnTo>
                  <a:pt x="1931593" y="141719"/>
                </a:lnTo>
                <a:lnTo>
                  <a:pt x="1931593" y="158343"/>
                </a:lnTo>
                <a:lnTo>
                  <a:pt x="1874939" y="158343"/>
                </a:lnTo>
                <a:lnTo>
                  <a:pt x="1874939" y="129514"/>
                </a:lnTo>
                <a:lnTo>
                  <a:pt x="1818119" y="129514"/>
                </a:lnTo>
                <a:lnTo>
                  <a:pt x="1818119" y="116967"/>
                </a:lnTo>
                <a:lnTo>
                  <a:pt x="1761312" y="116967"/>
                </a:lnTo>
                <a:lnTo>
                  <a:pt x="1761312" y="96964"/>
                </a:lnTo>
                <a:lnTo>
                  <a:pt x="1704492" y="96964"/>
                </a:lnTo>
                <a:lnTo>
                  <a:pt x="1704492" y="0"/>
                </a:lnTo>
                <a:lnTo>
                  <a:pt x="1647545" y="0"/>
                </a:lnTo>
                <a:lnTo>
                  <a:pt x="1647545" y="56959"/>
                </a:lnTo>
                <a:lnTo>
                  <a:pt x="1590725" y="56959"/>
                </a:lnTo>
                <a:lnTo>
                  <a:pt x="1590725" y="166814"/>
                </a:lnTo>
                <a:lnTo>
                  <a:pt x="1533918" y="166814"/>
                </a:lnTo>
                <a:lnTo>
                  <a:pt x="1533918" y="260388"/>
                </a:lnTo>
                <a:lnTo>
                  <a:pt x="1477098" y="260388"/>
                </a:lnTo>
                <a:lnTo>
                  <a:pt x="1477098" y="337680"/>
                </a:lnTo>
                <a:lnTo>
                  <a:pt x="1420291" y="337680"/>
                </a:lnTo>
                <a:lnTo>
                  <a:pt x="1420291" y="466750"/>
                </a:lnTo>
                <a:lnTo>
                  <a:pt x="1363484" y="466750"/>
                </a:lnTo>
                <a:lnTo>
                  <a:pt x="1363484" y="548563"/>
                </a:lnTo>
                <a:lnTo>
                  <a:pt x="1306677" y="548563"/>
                </a:lnTo>
                <a:lnTo>
                  <a:pt x="1306677" y="699554"/>
                </a:lnTo>
                <a:lnTo>
                  <a:pt x="1249857" y="699554"/>
                </a:lnTo>
                <a:lnTo>
                  <a:pt x="1249857" y="776401"/>
                </a:lnTo>
                <a:lnTo>
                  <a:pt x="1193038" y="776401"/>
                </a:lnTo>
                <a:lnTo>
                  <a:pt x="1193038" y="898448"/>
                </a:lnTo>
                <a:lnTo>
                  <a:pt x="1136230" y="898448"/>
                </a:lnTo>
                <a:lnTo>
                  <a:pt x="1136230" y="1003782"/>
                </a:lnTo>
                <a:lnTo>
                  <a:pt x="1079423" y="1003782"/>
                </a:lnTo>
                <a:lnTo>
                  <a:pt x="1079423" y="1101864"/>
                </a:lnTo>
                <a:lnTo>
                  <a:pt x="1022603" y="1101864"/>
                </a:lnTo>
                <a:lnTo>
                  <a:pt x="1022603" y="1145730"/>
                </a:lnTo>
                <a:lnTo>
                  <a:pt x="965796" y="1145730"/>
                </a:lnTo>
                <a:lnTo>
                  <a:pt x="965796" y="1168323"/>
                </a:lnTo>
                <a:lnTo>
                  <a:pt x="908989" y="1168323"/>
                </a:lnTo>
                <a:lnTo>
                  <a:pt x="908989" y="1178712"/>
                </a:lnTo>
                <a:lnTo>
                  <a:pt x="852322" y="1178712"/>
                </a:lnTo>
                <a:lnTo>
                  <a:pt x="852170" y="1178712"/>
                </a:lnTo>
                <a:lnTo>
                  <a:pt x="795362" y="1178712"/>
                </a:lnTo>
                <a:lnTo>
                  <a:pt x="795362" y="1189113"/>
                </a:lnTo>
                <a:lnTo>
                  <a:pt x="284200" y="1189113"/>
                </a:lnTo>
                <a:lnTo>
                  <a:pt x="284200" y="1178712"/>
                </a:lnTo>
                <a:lnTo>
                  <a:pt x="227393" y="1178712"/>
                </a:lnTo>
                <a:lnTo>
                  <a:pt x="227393" y="1171028"/>
                </a:lnTo>
                <a:lnTo>
                  <a:pt x="170434" y="1171028"/>
                </a:lnTo>
                <a:lnTo>
                  <a:pt x="170434" y="1178712"/>
                </a:lnTo>
                <a:lnTo>
                  <a:pt x="113766" y="1178712"/>
                </a:lnTo>
                <a:lnTo>
                  <a:pt x="113766" y="1174419"/>
                </a:lnTo>
                <a:lnTo>
                  <a:pt x="56807" y="1174419"/>
                </a:lnTo>
                <a:lnTo>
                  <a:pt x="56807" y="1189113"/>
                </a:lnTo>
                <a:lnTo>
                  <a:pt x="0" y="1189113"/>
                </a:lnTo>
                <a:lnTo>
                  <a:pt x="56807" y="1189113"/>
                </a:lnTo>
                <a:lnTo>
                  <a:pt x="5681319" y="1189113"/>
                </a:lnTo>
                <a:lnTo>
                  <a:pt x="5624512" y="1189113"/>
                </a:lnTo>
                <a:close/>
              </a:path>
            </a:pathLst>
          </a:custGeom>
          <a:ln w="307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bk object 407"/>
          <p:cNvSpPr/>
          <p:nvPr/>
        </p:nvSpPr>
        <p:spPr>
          <a:xfrm>
            <a:off x="1446578" y="5079235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>
                <a:moveTo>
                  <a:pt x="0" y="0"/>
                </a:moveTo>
                <a:lnTo>
                  <a:pt x="227393" y="0"/>
                </a:lnTo>
              </a:path>
            </a:pathLst>
          </a:custGeom>
          <a:ln w="1016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bk object 408"/>
          <p:cNvSpPr/>
          <p:nvPr/>
        </p:nvSpPr>
        <p:spPr>
          <a:xfrm>
            <a:off x="1446578" y="5069075"/>
            <a:ext cx="57150" cy="5080"/>
          </a:xfrm>
          <a:custGeom>
            <a:avLst/>
            <a:gdLst/>
            <a:ahLst/>
            <a:cxnLst/>
            <a:rect l="l" t="t" r="r" b="b"/>
            <a:pathLst>
              <a:path w="57150" h="5079">
                <a:moveTo>
                  <a:pt x="0" y="5079"/>
                </a:moveTo>
                <a:lnTo>
                  <a:pt x="56959" y="5079"/>
                </a:lnTo>
                <a:lnTo>
                  <a:pt x="56959" y="0"/>
                </a:lnTo>
                <a:lnTo>
                  <a:pt x="0" y="0"/>
                </a:lnTo>
                <a:lnTo>
                  <a:pt x="0" y="5079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bk object 409"/>
          <p:cNvSpPr/>
          <p:nvPr/>
        </p:nvSpPr>
        <p:spPr>
          <a:xfrm>
            <a:off x="2185134" y="5079235"/>
            <a:ext cx="4431665" cy="0"/>
          </a:xfrm>
          <a:custGeom>
            <a:avLst/>
            <a:gdLst/>
            <a:ahLst/>
            <a:cxnLst/>
            <a:rect l="l" t="t" r="r" b="b"/>
            <a:pathLst>
              <a:path w="4431665">
                <a:moveTo>
                  <a:pt x="0" y="0"/>
                </a:moveTo>
                <a:lnTo>
                  <a:pt x="4431461" y="0"/>
                </a:lnTo>
              </a:path>
            </a:pathLst>
          </a:custGeom>
          <a:ln w="1016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bk object 410"/>
          <p:cNvSpPr/>
          <p:nvPr/>
        </p:nvSpPr>
        <p:spPr>
          <a:xfrm>
            <a:off x="2298761" y="5073520"/>
            <a:ext cx="4318000" cy="0"/>
          </a:xfrm>
          <a:custGeom>
            <a:avLst/>
            <a:gdLst/>
            <a:ahLst/>
            <a:cxnLst/>
            <a:rect l="l" t="t" r="r" b="b"/>
            <a:pathLst>
              <a:path w="4318000">
                <a:moveTo>
                  <a:pt x="0" y="0"/>
                </a:moveTo>
                <a:lnTo>
                  <a:pt x="4317834" y="0"/>
                </a:lnTo>
              </a:path>
            </a:pathLst>
          </a:custGeom>
          <a:ln w="3175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bk object 411"/>
          <p:cNvSpPr/>
          <p:nvPr/>
        </p:nvSpPr>
        <p:spPr>
          <a:xfrm>
            <a:off x="2298761" y="5069710"/>
            <a:ext cx="4261485" cy="0"/>
          </a:xfrm>
          <a:custGeom>
            <a:avLst/>
            <a:gdLst/>
            <a:ahLst/>
            <a:cxnLst/>
            <a:rect l="l" t="t" r="r" b="b"/>
            <a:pathLst>
              <a:path w="4261484">
                <a:moveTo>
                  <a:pt x="0" y="0"/>
                </a:moveTo>
                <a:lnTo>
                  <a:pt x="4261027" y="0"/>
                </a:lnTo>
              </a:path>
            </a:pathLst>
          </a:custGeom>
          <a:ln w="635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bk object 412"/>
          <p:cNvSpPr/>
          <p:nvPr/>
        </p:nvSpPr>
        <p:spPr>
          <a:xfrm>
            <a:off x="2298761" y="5065265"/>
            <a:ext cx="4204335" cy="0"/>
          </a:xfrm>
          <a:custGeom>
            <a:avLst/>
            <a:gdLst/>
            <a:ahLst/>
            <a:cxnLst/>
            <a:rect l="l" t="t" r="r" b="b"/>
            <a:pathLst>
              <a:path w="4204334">
                <a:moveTo>
                  <a:pt x="0" y="0"/>
                </a:moveTo>
                <a:lnTo>
                  <a:pt x="4204207" y="0"/>
                </a:lnTo>
              </a:path>
            </a:pathLst>
          </a:custGeom>
          <a:ln w="3175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bk object 413"/>
          <p:cNvSpPr/>
          <p:nvPr/>
        </p:nvSpPr>
        <p:spPr>
          <a:xfrm>
            <a:off x="2355568" y="5061455"/>
            <a:ext cx="4147820" cy="0"/>
          </a:xfrm>
          <a:custGeom>
            <a:avLst/>
            <a:gdLst/>
            <a:ahLst/>
            <a:cxnLst/>
            <a:rect l="l" t="t" r="r" b="b"/>
            <a:pathLst>
              <a:path w="4147820">
                <a:moveTo>
                  <a:pt x="0" y="0"/>
                </a:moveTo>
                <a:lnTo>
                  <a:pt x="4147400" y="0"/>
                </a:lnTo>
              </a:path>
            </a:pathLst>
          </a:custGeom>
          <a:ln w="507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bk object 414"/>
          <p:cNvSpPr/>
          <p:nvPr/>
        </p:nvSpPr>
        <p:spPr>
          <a:xfrm>
            <a:off x="2355568" y="5058280"/>
            <a:ext cx="4090670" cy="0"/>
          </a:xfrm>
          <a:custGeom>
            <a:avLst/>
            <a:gdLst/>
            <a:ahLst/>
            <a:cxnLst/>
            <a:rect l="l" t="t" r="r" b="b"/>
            <a:pathLst>
              <a:path w="4090670">
                <a:moveTo>
                  <a:pt x="0" y="0"/>
                </a:moveTo>
                <a:lnTo>
                  <a:pt x="4090593" y="0"/>
                </a:lnTo>
              </a:path>
            </a:pathLst>
          </a:custGeom>
          <a:ln w="3175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bk object 415"/>
          <p:cNvSpPr/>
          <p:nvPr/>
        </p:nvSpPr>
        <p:spPr>
          <a:xfrm>
            <a:off x="2355568" y="5053835"/>
            <a:ext cx="3977004" cy="0"/>
          </a:xfrm>
          <a:custGeom>
            <a:avLst/>
            <a:gdLst/>
            <a:ahLst/>
            <a:cxnLst/>
            <a:rect l="l" t="t" r="r" b="b"/>
            <a:pathLst>
              <a:path w="3977004">
                <a:moveTo>
                  <a:pt x="0" y="0"/>
                </a:moveTo>
                <a:lnTo>
                  <a:pt x="3976966" y="0"/>
                </a:lnTo>
              </a:path>
            </a:pathLst>
          </a:custGeom>
          <a:ln w="761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bk object 416"/>
          <p:cNvSpPr/>
          <p:nvPr/>
        </p:nvSpPr>
        <p:spPr>
          <a:xfrm>
            <a:off x="2355568" y="5047485"/>
            <a:ext cx="3806825" cy="0"/>
          </a:xfrm>
          <a:custGeom>
            <a:avLst/>
            <a:gdLst/>
            <a:ahLst/>
            <a:cxnLst/>
            <a:rect l="l" t="t" r="r" b="b"/>
            <a:pathLst>
              <a:path w="3806825">
                <a:moveTo>
                  <a:pt x="0" y="0"/>
                </a:moveTo>
                <a:lnTo>
                  <a:pt x="3806532" y="0"/>
                </a:lnTo>
              </a:path>
            </a:pathLst>
          </a:custGeom>
          <a:ln w="508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bk object 417"/>
          <p:cNvSpPr/>
          <p:nvPr/>
        </p:nvSpPr>
        <p:spPr>
          <a:xfrm>
            <a:off x="2355568" y="5043040"/>
            <a:ext cx="3579495" cy="0"/>
          </a:xfrm>
          <a:custGeom>
            <a:avLst/>
            <a:gdLst/>
            <a:ahLst/>
            <a:cxnLst/>
            <a:rect l="l" t="t" r="r" b="b"/>
            <a:pathLst>
              <a:path w="3579495">
                <a:moveTo>
                  <a:pt x="0" y="0"/>
                </a:moveTo>
                <a:lnTo>
                  <a:pt x="3579291" y="0"/>
                </a:lnTo>
              </a:path>
            </a:pathLst>
          </a:custGeom>
          <a:ln w="380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bk object 418"/>
          <p:cNvSpPr/>
          <p:nvPr/>
        </p:nvSpPr>
        <p:spPr>
          <a:xfrm>
            <a:off x="2412375" y="5037325"/>
            <a:ext cx="3522979" cy="0"/>
          </a:xfrm>
          <a:custGeom>
            <a:avLst/>
            <a:gdLst/>
            <a:ahLst/>
            <a:cxnLst/>
            <a:rect l="l" t="t" r="r" b="b"/>
            <a:pathLst>
              <a:path w="3522979">
                <a:moveTo>
                  <a:pt x="0" y="0"/>
                </a:moveTo>
                <a:lnTo>
                  <a:pt x="3522484" y="0"/>
                </a:lnTo>
              </a:path>
            </a:pathLst>
          </a:custGeom>
          <a:ln w="762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bk object 419"/>
          <p:cNvSpPr/>
          <p:nvPr/>
        </p:nvSpPr>
        <p:spPr>
          <a:xfrm>
            <a:off x="2412375" y="5027800"/>
            <a:ext cx="3409315" cy="0"/>
          </a:xfrm>
          <a:custGeom>
            <a:avLst/>
            <a:gdLst/>
            <a:ahLst/>
            <a:cxnLst/>
            <a:rect l="l" t="t" r="r" b="b"/>
            <a:pathLst>
              <a:path w="3409315">
                <a:moveTo>
                  <a:pt x="0" y="0"/>
                </a:moveTo>
                <a:lnTo>
                  <a:pt x="3408870" y="0"/>
                </a:lnTo>
              </a:path>
            </a:pathLst>
          </a:custGeom>
          <a:ln w="1142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bk object 420"/>
          <p:cNvSpPr/>
          <p:nvPr/>
        </p:nvSpPr>
        <p:spPr>
          <a:xfrm>
            <a:off x="2412375" y="5011290"/>
            <a:ext cx="3352165" cy="0"/>
          </a:xfrm>
          <a:custGeom>
            <a:avLst/>
            <a:gdLst/>
            <a:ahLst/>
            <a:cxnLst/>
            <a:rect l="l" t="t" r="r" b="b"/>
            <a:pathLst>
              <a:path w="3352165">
                <a:moveTo>
                  <a:pt x="0" y="0"/>
                </a:moveTo>
                <a:lnTo>
                  <a:pt x="3352050" y="0"/>
                </a:lnTo>
              </a:path>
            </a:pathLst>
          </a:custGeom>
          <a:ln w="2159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bk object 421"/>
          <p:cNvSpPr/>
          <p:nvPr/>
        </p:nvSpPr>
        <p:spPr>
          <a:xfrm>
            <a:off x="2412375" y="4998590"/>
            <a:ext cx="3238500" cy="0"/>
          </a:xfrm>
          <a:custGeom>
            <a:avLst/>
            <a:gdLst/>
            <a:ahLst/>
            <a:cxnLst/>
            <a:rect l="l" t="t" r="r" b="b"/>
            <a:pathLst>
              <a:path w="3238500">
                <a:moveTo>
                  <a:pt x="0" y="0"/>
                </a:moveTo>
                <a:lnTo>
                  <a:pt x="3238411" y="0"/>
                </a:lnTo>
              </a:path>
            </a:pathLst>
          </a:custGeom>
          <a:ln w="380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bk object 422"/>
          <p:cNvSpPr/>
          <p:nvPr/>
        </p:nvSpPr>
        <p:spPr>
          <a:xfrm>
            <a:off x="2469195" y="4994780"/>
            <a:ext cx="3181985" cy="0"/>
          </a:xfrm>
          <a:custGeom>
            <a:avLst/>
            <a:gdLst/>
            <a:ahLst/>
            <a:cxnLst/>
            <a:rect l="l" t="t" r="r" b="b"/>
            <a:pathLst>
              <a:path w="3181985">
                <a:moveTo>
                  <a:pt x="0" y="0"/>
                </a:moveTo>
                <a:lnTo>
                  <a:pt x="3181591" y="0"/>
                </a:lnTo>
              </a:path>
            </a:pathLst>
          </a:custGeom>
          <a:ln w="381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bk object 423"/>
          <p:cNvSpPr/>
          <p:nvPr/>
        </p:nvSpPr>
        <p:spPr>
          <a:xfrm>
            <a:off x="2469195" y="4976365"/>
            <a:ext cx="3124835" cy="0"/>
          </a:xfrm>
          <a:custGeom>
            <a:avLst/>
            <a:gdLst/>
            <a:ahLst/>
            <a:cxnLst/>
            <a:rect l="l" t="t" r="r" b="b"/>
            <a:pathLst>
              <a:path w="3124835">
                <a:moveTo>
                  <a:pt x="0" y="0"/>
                </a:moveTo>
                <a:lnTo>
                  <a:pt x="3124784" y="0"/>
                </a:lnTo>
              </a:path>
            </a:pathLst>
          </a:custGeom>
          <a:ln w="3302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bk object 424"/>
          <p:cNvSpPr/>
          <p:nvPr/>
        </p:nvSpPr>
        <p:spPr>
          <a:xfrm>
            <a:off x="2469195" y="4929375"/>
            <a:ext cx="3068320" cy="0"/>
          </a:xfrm>
          <a:custGeom>
            <a:avLst/>
            <a:gdLst/>
            <a:ahLst/>
            <a:cxnLst/>
            <a:rect l="l" t="t" r="r" b="b"/>
            <a:pathLst>
              <a:path w="3068320">
                <a:moveTo>
                  <a:pt x="0" y="0"/>
                </a:moveTo>
                <a:lnTo>
                  <a:pt x="3067977" y="0"/>
                </a:lnTo>
              </a:path>
            </a:pathLst>
          </a:custGeom>
          <a:ln w="6096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bk object 425"/>
          <p:cNvSpPr/>
          <p:nvPr/>
        </p:nvSpPr>
        <p:spPr>
          <a:xfrm>
            <a:off x="2526002" y="4886195"/>
            <a:ext cx="2954655" cy="0"/>
          </a:xfrm>
          <a:custGeom>
            <a:avLst/>
            <a:gdLst/>
            <a:ahLst/>
            <a:cxnLst/>
            <a:rect l="l" t="t" r="r" b="b"/>
            <a:pathLst>
              <a:path w="2954654">
                <a:moveTo>
                  <a:pt x="0" y="0"/>
                </a:moveTo>
                <a:lnTo>
                  <a:pt x="2954362" y="0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bk object 426"/>
          <p:cNvSpPr/>
          <p:nvPr/>
        </p:nvSpPr>
        <p:spPr>
          <a:xfrm>
            <a:off x="2526002" y="4858255"/>
            <a:ext cx="2898140" cy="0"/>
          </a:xfrm>
          <a:custGeom>
            <a:avLst/>
            <a:gdLst/>
            <a:ahLst/>
            <a:cxnLst/>
            <a:rect l="l" t="t" r="r" b="b"/>
            <a:pathLst>
              <a:path w="2898140">
                <a:moveTo>
                  <a:pt x="0" y="0"/>
                </a:moveTo>
                <a:lnTo>
                  <a:pt x="2897543" y="0"/>
                </a:lnTo>
              </a:path>
            </a:pathLst>
          </a:custGeom>
          <a:ln w="3047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bk object 427"/>
          <p:cNvSpPr/>
          <p:nvPr/>
        </p:nvSpPr>
        <p:spPr>
          <a:xfrm>
            <a:off x="2526002" y="4818250"/>
            <a:ext cx="2840990" cy="0"/>
          </a:xfrm>
          <a:custGeom>
            <a:avLst/>
            <a:gdLst/>
            <a:ahLst/>
            <a:cxnLst/>
            <a:rect l="l" t="t" r="r" b="b"/>
            <a:pathLst>
              <a:path w="2840990">
                <a:moveTo>
                  <a:pt x="0" y="0"/>
                </a:moveTo>
                <a:lnTo>
                  <a:pt x="2840736" y="0"/>
                </a:lnTo>
              </a:path>
            </a:pathLst>
          </a:custGeom>
          <a:ln w="4952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bk object 428"/>
          <p:cNvSpPr/>
          <p:nvPr/>
        </p:nvSpPr>
        <p:spPr>
          <a:xfrm>
            <a:off x="2582809" y="4791580"/>
            <a:ext cx="2784475" cy="0"/>
          </a:xfrm>
          <a:custGeom>
            <a:avLst/>
            <a:gdLst/>
            <a:ahLst/>
            <a:cxnLst/>
            <a:rect l="l" t="t" r="r" b="b"/>
            <a:pathLst>
              <a:path w="2784475">
                <a:moveTo>
                  <a:pt x="0" y="0"/>
                </a:moveTo>
                <a:lnTo>
                  <a:pt x="2783928" y="0"/>
                </a:lnTo>
              </a:path>
            </a:pathLst>
          </a:custGeom>
          <a:ln w="381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bk object 429"/>
          <p:cNvSpPr/>
          <p:nvPr/>
        </p:nvSpPr>
        <p:spPr>
          <a:xfrm>
            <a:off x="2582809" y="4767450"/>
            <a:ext cx="2727325" cy="0"/>
          </a:xfrm>
          <a:custGeom>
            <a:avLst/>
            <a:gdLst/>
            <a:ahLst/>
            <a:cxnLst/>
            <a:rect l="l" t="t" r="r" b="b"/>
            <a:pathLst>
              <a:path w="2727325">
                <a:moveTo>
                  <a:pt x="0" y="0"/>
                </a:moveTo>
                <a:lnTo>
                  <a:pt x="2727121" y="0"/>
                </a:lnTo>
              </a:path>
            </a:pathLst>
          </a:custGeom>
          <a:ln w="4445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bk object 430"/>
          <p:cNvSpPr/>
          <p:nvPr/>
        </p:nvSpPr>
        <p:spPr>
          <a:xfrm>
            <a:off x="2582809" y="4710300"/>
            <a:ext cx="2670810" cy="0"/>
          </a:xfrm>
          <a:custGeom>
            <a:avLst/>
            <a:gdLst/>
            <a:ahLst/>
            <a:cxnLst/>
            <a:rect l="l" t="t" r="r" b="b"/>
            <a:pathLst>
              <a:path w="2670810">
                <a:moveTo>
                  <a:pt x="0" y="0"/>
                </a:moveTo>
                <a:lnTo>
                  <a:pt x="2670314" y="0"/>
                </a:lnTo>
              </a:path>
            </a:pathLst>
          </a:custGeom>
          <a:ln w="6985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bk object 431"/>
          <p:cNvSpPr/>
          <p:nvPr/>
        </p:nvSpPr>
        <p:spPr>
          <a:xfrm>
            <a:off x="2582809" y="4673470"/>
            <a:ext cx="2613660" cy="0"/>
          </a:xfrm>
          <a:custGeom>
            <a:avLst/>
            <a:gdLst/>
            <a:ahLst/>
            <a:cxnLst/>
            <a:rect l="l" t="t" r="r" b="b"/>
            <a:pathLst>
              <a:path w="2613660">
                <a:moveTo>
                  <a:pt x="0" y="0"/>
                </a:moveTo>
                <a:lnTo>
                  <a:pt x="2613494" y="0"/>
                </a:lnTo>
              </a:path>
            </a:pathLst>
          </a:custGeom>
          <a:ln w="381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bk object 432"/>
          <p:cNvSpPr/>
          <p:nvPr/>
        </p:nvSpPr>
        <p:spPr>
          <a:xfrm>
            <a:off x="2639628" y="4649340"/>
            <a:ext cx="2557145" cy="0"/>
          </a:xfrm>
          <a:custGeom>
            <a:avLst/>
            <a:gdLst/>
            <a:ahLst/>
            <a:cxnLst/>
            <a:rect l="l" t="t" r="r" b="b"/>
            <a:pathLst>
              <a:path w="2557145">
                <a:moveTo>
                  <a:pt x="0" y="0"/>
                </a:moveTo>
                <a:lnTo>
                  <a:pt x="2556675" y="0"/>
                </a:lnTo>
              </a:path>
            </a:pathLst>
          </a:custGeom>
          <a:ln w="4445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bk object 433"/>
          <p:cNvSpPr/>
          <p:nvPr/>
        </p:nvSpPr>
        <p:spPr>
          <a:xfrm>
            <a:off x="2639628" y="4611240"/>
            <a:ext cx="1250315" cy="0"/>
          </a:xfrm>
          <a:custGeom>
            <a:avLst/>
            <a:gdLst/>
            <a:ahLst/>
            <a:cxnLst/>
            <a:rect l="l" t="t" r="r" b="b"/>
            <a:pathLst>
              <a:path w="1250314">
                <a:moveTo>
                  <a:pt x="0" y="0"/>
                </a:moveTo>
                <a:lnTo>
                  <a:pt x="1250010" y="0"/>
                </a:lnTo>
              </a:path>
            </a:pathLst>
          </a:custGeom>
          <a:ln w="3175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bk object 434"/>
          <p:cNvSpPr/>
          <p:nvPr/>
        </p:nvSpPr>
        <p:spPr>
          <a:xfrm>
            <a:off x="2696448" y="4576315"/>
            <a:ext cx="1193800" cy="0"/>
          </a:xfrm>
          <a:custGeom>
            <a:avLst/>
            <a:gdLst/>
            <a:ahLst/>
            <a:cxnLst/>
            <a:rect l="l" t="t" r="r" b="b"/>
            <a:pathLst>
              <a:path w="1193800">
                <a:moveTo>
                  <a:pt x="0" y="0"/>
                </a:moveTo>
                <a:lnTo>
                  <a:pt x="1193190" y="0"/>
                </a:lnTo>
              </a:path>
            </a:pathLst>
          </a:custGeom>
          <a:ln w="381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bk object 435"/>
          <p:cNvSpPr/>
          <p:nvPr/>
        </p:nvSpPr>
        <p:spPr>
          <a:xfrm>
            <a:off x="2696448" y="4536945"/>
            <a:ext cx="1136650" cy="0"/>
          </a:xfrm>
          <a:custGeom>
            <a:avLst/>
            <a:gdLst/>
            <a:ahLst/>
            <a:cxnLst/>
            <a:rect l="l" t="t" r="r" b="b"/>
            <a:pathLst>
              <a:path w="1136650">
                <a:moveTo>
                  <a:pt x="0" y="0"/>
                </a:moveTo>
                <a:lnTo>
                  <a:pt x="1136370" y="0"/>
                </a:lnTo>
              </a:path>
            </a:pathLst>
          </a:custGeom>
          <a:ln w="4063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bk object 436"/>
          <p:cNvSpPr/>
          <p:nvPr/>
        </p:nvSpPr>
        <p:spPr>
          <a:xfrm>
            <a:off x="2696448" y="4506465"/>
            <a:ext cx="1080135" cy="0"/>
          </a:xfrm>
          <a:custGeom>
            <a:avLst/>
            <a:gdLst/>
            <a:ahLst/>
            <a:cxnLst/>
            <a:rect l="l" t="t" r="r" b="b"/>
            <a:pathLst>
              <a:path w="1080135">
                <a:moveTo>
                  <a:pt x="0" y="0"/>
                </a:moveTo>
                <a:lnTo>
                  <a:pt x="1079563" y="0"/>
                </a:lnTo>
              </a:path>
            </a:pathLst>
          </a:custGeom>
          <a:ln w="2032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bk object 437"/>
          <p:cNvSpPr/>
          <p:nvPr/>
        </p:nvSpPr>
        <p:spPr>
          <a:xfrm>
            <a:off x="2696448" y="4470270"/>
            <a:ext cx="1022985" cy="0"/>
          </a:xfrm>
          <a:custGeom>
            <a:avLst/>
            <a:gdLst/>
            <a:ahLst/>
            <a:cxnLst/>
            <a:rect l="l" t="t" r="r" b="b"/>
            <a:pathLst>
              <a:path w="1022985">
                <a:moveTo>
                  <a:pt x="0" y="0"/>
                </a:moveTo>
                <a:lnTo>
                  <a:pt x="1022743" y="0"/>
                </a:lnTo>
              </a:path>
            </a:pathLst>
          </a:custGeom>
          <a:ln w="5207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bk object 438"/>
          <p:cNvSpPr/>
          <p:nvPr/>
        </p:nvSpPr>
        <p:spPr>
          <a:xfrm>
            <a:off x="2753255" y="4431535"/>
            <a:ext cx="966469" cy="0"/>
          </a:xfrm>
          <a:custGeom>
            <a:avLst/>
            <a:gdLst/>
            <a:ahLst/>
            <a:cxnLst/>
            <a:rect l="l" t="t" r="r" b="b"/>
            <a:pathLst>
              <a:path w="966470">
                <a:moveTo>
                  <a:pt x="0" y="0"/>
                </a:moveTo>
                <a:lnTo>
                  <a:pt x="965936" y="0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bk object 439"/>
          <p:cNvSpPr/>
          <p:nvPr/>
        </p:nvSpPr>
        <p:spPr>
          <a:xfrm>
            <a:off x="2753255" y="4390260"/>
            <a:ext cx="909319" cy="0"/>
          </a:xfrm>
          <a:custGeom>
            <a:avLst/>
            <a:gdLst/>
            <a:ahLst/>
            <a:cxnLst/>
            <a:rect l="l" t="t" r="r" b="b"/>
            <a:pathLst>
              <a:path w="909320">
                <a:moveTo>
                  <a:pt x="0" y="0"/>
                </a:moveTo>
                <a:lnTo>
                  <a:pt x="909129" y="0"/>
                </a:lnTo>
              </a:path>
            </a:pathLst>
          </a:custGeom>
          <a:ln w="5715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bk object 440"/>
          <p:cNvSpPr/>
          <p:nvPr/>
        </p:nvSpPr>
        <p:spPr>
          <a:xfrm>
            <a:off x="2810062" y="4348350"/>
            <a:ext cx="852805" cy="0"/>
          </a:xfrm>
          <a:custGeom>
            <a:avLst/>
            <a:gdLst/>
            <a:ahLst/>
            <a:cxnLst/>
            <a:rect l="l" t="t" r="r" b="b"/>
            <a:pathLst>
              <a:path w="852804">
                <a:moveTo>
                  <a:pt x="0" y="0"/>
                </a:moveTo>
                <a:lnTo>
                  <a:pt x="852322" y="0"/>
                </a:lnTo>
              </a:path>
            </a:pathLst>
          </a:custGeom>
          <a:ln w="2666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bk object 441"/>
          <p:cNvSpPr/>
          <p:nvPr/>
        </p:nvSpPr>
        <p:spPr>
          <a:xfrm>
            <a:off x="2810062" y="4247385"/>
            <a:ext cx="795655" cy="87630"/>
          </a:xfrm>
          <a:custGeom>
            <a:avLst/>
            <a:gdLst/>
            <a:ahLst/>
            <a:cxnLst/>
            <a:rect l="l" t="t" r="r" b="b"/>
            <a:pathLst>
              <a:path w="795654" h="87629">
                <a:moveTo>
                  <a:pt x="0" y="87630"/>
                </a:moveTo>
                <a:lnTo>
                  <a:pt x="795502" y="87630"/>
                </a:lnTo>
                <a:lnTo>
                  <a:pt x="795502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bk object 442"/>
          <p:cNvSpPr/>
          <p:nvPr/>
        </p:nvSpPr>
        <p:spPr>
          <a:xfrm>
            <a:off x="2810062" y="4240400"/>
            <a:ext cx="739140" cy="0"/>
          </a:xfrm>
          <a:custGeom>
            <a:avLst/>
            <a:gdLst/>
            <a:ahLst/>
            <a:cxnLst/>
            <a:rect l="l" t="t" r="r" b="b"/>
            <a:pathLst>
              <a:path w="739139">
                <a:moveTo>
                  <a:pt x="0" y="0"/>
                </a:moveTo>
                <a:lnTo>
                  <a:pt x="738695" y="0"/>
                </a:lnTo>
              </a:path>
            </a:pathLst>
          </a:custGeom>
          <a:ln w="1396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bk object 443"/>
          <p:cNvSpPr/>
          <p:nvPr/>
        </p:nvSpPr>
        <p:spPr>
          <a:xfrm>
            <a:off x="2866869" y="4208015"/>
            <a:ext cx="681990" cy="0"/>
          </a:xfrm>
          <a:custGeom>
            <a:avLst/>
            <a:gdLst/>
            <a:ahLst/>
            <a:cxnLst/>
            <a:rect l="l" t="t" r="r" b="b"/>
            <a:pathLst>
              <a:path w="681989">
                <a:moveTo>
                  <a:pt x="0" y="0"/>
                </a:moveTo>
                <a:lnTo>
                  <a:pt x="681888" y="0"/>
                </a:lnTo>
              </a:path>
            </a:pathLst>
          </a:custGeom>
          <a:ln w="508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bk object 444"/>
          <p:cNvSpPr/>
          <p:nvPr/>
        </p:nvSpPr>
        <p:spPr>
          <a:xfrm>
            <a:off x="2866869" y="4180710"/>
            <a:ext cx="625475" cy="0"/>
          </a:xfrm>
          <a:custGeom>
            <a:avLst/>
            <a:gdLst/>
            <a:ahLst/>
            <a:cxnLst/>
            <a:rect l="l" t="t" r="r" b="b"/>
            <a:pathLst>
              <a:path w="625475">
                <a:moveTo>
                  <a:pt x="0" y="0"/>
                </a:moveTo>
                <a:lnTo>
                  <a:pt x="625081" y="0"/>
                </a:lnTo>
              </a:path>
            </a:pathLst>
          </a:custGeom>
          <a:ln w="381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bk object 445"/>
          <p:cNvSpPr/>
          <p:nvPr/>
        </p:nvSpPr>
        <p:spPr>
          <a:xfrm>
            <a:off x="2866869" y="4174995"/>
            <a:ext cx="568325" cy="0"/>
          </a:xfrm>
          <a:custGeom>
            <a:avLst/>
            <a:gdLst/>
            <a:ahLst/>
            <a:cxnLst/>
            <a:rect l="l" t="t" r="r" b="b"/>
            <a:pathLst>
              <a:path w="568325">
                <a:moveTo>
                  <a:pt x="0" y="0"/>
                </a:moveTo>
                <a:lnTo>
                  <a:pt x="568274" y="0"/>
                </a:lnTo>
              </a:path>
            </a:pathLst>
          </a:custGeom>
          <a:ln w="762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bk object 446"/>
          <p:cNvSpPr/>
          <p:nvPr/>
        </p:nvSpPr>
        <p:spPr>
          <a:xfrm>
            <a:off x="2866869" y="4163565"/>
            <a:ext cx="511809" cy="0"/>
          </a:xfrm>
          <a:custGeom>
            <a:avLst/>
            <a:gdLst/>
            <a:ahLst/>
            <a:cxnLst/>
            <a:rect l="l" t="t" r="r" b="b"/>
            <a:pathLst>
              <a:path w="511810">
                <a:moveTo>
                  <a:pt x="0" y="0"/>
                </a:moveTo>
                <a:lnTo>
                  <a:pt x="511454" y="0"/>
                </a:lnTo>
              </a:path>
            </a:pathLst>
          </a:custGeom>
          <a:ln w="1523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bk object 447"/>
          <p:cNvSpPr/>
          <p:nvPr/>
        </p:nvSpPr>
        <p:spPr>
          <a:xfrm>
            <a:off x="2923689" y="4061965"/>
            <a:ext cx="454659" cy="93980"/>
          </a:xfrm>
          <a:custGeom>
            <a:avLst/>
            <a:gdLst/>
            <a:ahLst/>
            <a:cxnLst/>
            <a:rect l="l" t="t" r="r" b="b"/>
            <a:pathLst>
              <a:path w="454660" h="93979">
                <a:moveTo>
                  <a:pt x="0" y="93979"/>
                </a:moveTo>
                <a:lnTo>
                  <a:pt x="454634" y="93979"/>
                </a:lnTo>
                <a:lnTo>
                  <a:pt x="454634" y="0"/>
                </a:lnTo>
                <a:lnTo>
                  <a:pt x="0" y="0"/>
                </a:lnTo>
                <a:lnTo>
                  <a:pt x="0" y="93979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bk object 448"/>
          <p:cNvSpPr/>
          <p:nvPr/>
        </p:nvSpPr>
        <p:spPr>
          <a:xfrm>
            <a:off x="2980496" y="4057520"/>
            <a:ext cx="398145" cy="0"/>
          </a:xfrm>
          <a:custGeom>
            <a:avLst/>
            <a:gdLst/>
            <a:ahLst/>
            <a:cxnLst/>
            <a:rect l="l" t="t" r="r" b="b"/>
            <a:pathLst>
              <a:path w="398145">
                <a:moveTo>
                  <a:pt x="0" y="0"/>
                </a:moveTo>
                <a:lnTo>
                  <a:pt x="397827" y="0"/>
                </a:lnTo>
              </a:path>
            </a:pathLst>
          </a:custGeom>
          <a:ln w="888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bk object 449"/>
          <p:cNvSpPr/>
          <p:nvPr/>
        </p:nvSpPr>
        <p:spPr>
          <a:xfrm>
            <a:off x="2980496" y="403910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213" y="0"/>
                </a:lnTo>
              </a:path>
            </a:pathLst>
          </a:custGeom>
          <a:ln w="2794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bk object 450"/>
          <p:cNvSpPr/>
          <p:nvPr/>
        </p:nvSpPr>
        <p:spPr>
          <a:xfrm>
            <a:off x="2980496" y="4018785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>
                <a:moveTo>
                  <a:pt x="0" y="0"/>
                </a:moveTo>
                <a:lnTo>
                  <a:pt x="227393" y="0"/>
                </a:lnTo>
              </a:path>
            </a:pathLst>
          </a:custGeom>
          <a:ln w="127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bk object 451"/>
          <p:cNvSpPr/>
          <p:nvPr/>
        </p:nvSpPr>
        <p:spPr>
          <a:xfrm>
            <a:off x="2980496" y="4002275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0" y="0"/>
                </a:moveTo>
                <a:lnTo>
                  <a:pt x="170586" y="0"/>
                </a:lnTo>
              </a:path>
            </a:pathLst>
          </a:custGeom>
          <a:ln w="2031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bk object 452"/>
          <p:cNvSpPr/>
          <p:nvPr/>
        </p:nvSpPr>
        <p:spPr>
          <a:xfrm>
            <a:off x="2980496" y="397243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766" y="0"/>
                </a:lnTo>
              </a:path>
            </a:pathLst>
          </a:custGeom>
          <a:ln w="3937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bk object 453"/>
          <p:cNvSpPr/>
          <p:nvPr/>
        </p:nvSpPr>
        <p:spPr>
          <a:xfrm>
            <a:off x="3037316" y="3895595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0" y="57150"/>
                </a:moveTo>
                <a:lnTo>
                  <a:pt x="56946" y="57150"/>
                </a:lnTo>
                <a:lnTo>
                  <a:pt x="56946" y="0"/>
                </a:lnTo>
                <a:lnTo>
                  <a:pt x="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bk object 454"/>
          <p:cNvSpPr/>
          <p:nvPr/>
        </p:nvSpPr>
        <p:spPr>
          <a:xfrm>
            <a:off x="1560205" y="5066230"/>
            <a:ext cx="57150" cy="8255"/>
          </a:xfrm>
          <a:custGeom>
            <a:avLst/>
            <a:gdLst/>
            <a:ahLst/>
            <a:cxnLst/>
            <a:rect l="l" t="t" r="r" b="b"/>
            <a:pathLst>
              <a:path w="57150" h="8254">
                <a:moveTo>
                  <a:pt x="56959" y="0"/>
                </a:moveTo>
                <a:lnTo>
                  <a:pt x="0" y="0"/>
                </a:lnTo>
                <a:lnTo>
                  <a:pt x="0" y="7683"/>
                </a:lnTo>
                <a:lnTo>
                  <a:pt x="56959" y="7683"/>
                </a:lnTo>
                <a:lnTo>
                  <a:pt x="56959" y="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bk object 455"/>
          <p:cNvSpPr/>
          <p:nvPr/>
        </p:nvSpPr>
        <p:spPr>
          <a:xfrm>
            <a:off x="6389215" y="5054026"/>
            <a:ext cx="57150" cy="3810"/>
          </a:xfrm>
          <a:custGeom>
            <a:avLst/>
            <a:gdLst/>
            <a:ahLst/>
            <a:cxnLst/>
            <a:rect l="l" t="t" r="r" b="b"/>
            <a:pathLst>
              <a:path w="57150" h="3810">
                <a:moveTo>
                  <a:pt x="56946" y="0"/>
                </a:moveTo>
                <a:lnTo>
                  <a:pt x="0" y="0"/>
                </a:lnTo>
                <a:lnTo>
                  <a:pt x="0" y="3289"/>
                </a:lnTo>
                <a:lnTo>
                  <a:pt x="56946" y="3289"/>
                </a:lnTo>
                <a:lnTo>
                  <a:pt x="56946" y="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bk object 456"/>
          <p:cNvSpPr/>
          <p:nvPr/>
        </p:nvSpPr>
        <p:spPr>
          <a:xfrm>
            <a:off x="5991514" y="5043040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0" y="0"/>
                </a:moveTo>
                <a:lnTo>
                  <a:pt x="170586" y="0"/>
                </a:lnTo>
              </a:path>
            </a:pathLst>
          </a:custGeom>
          <a:ln w="380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bk object 457"/>
          <p:cNvSpPr/>
          <p:nvPr/>
        </p:nvSpPr>
        <p:spPr>
          <a:xfrm>
            <a:off x="5991514" y="5029705"/>
            <a:ext cx="57150" cy="11430"/>
          </a:xfrm>
          <a:custGeom>
            <a:avLst/>
            <a:gdLst/>
            <a:ahLst/>
            <a:cxnLst/>
            <a:rect l="l" t="t" r="r" b="b"/>
            <a:pathLst>
              <a:path w="57150" h="11429">
                <a:moveTo>
                  <a:pt x="0" y="11430"/>
                </a:moveTo>
                <a:lnTo>
                  <a:pt x="56972" y="11430"/>
                </a:lnTo>
                <a:lnTo>
                  <a:pt x="56972" y="0"/>
                </a:lnTo>
                <a:lnTo>
                  <a:pt x="0" y="0"/>
                </a:lnTo>
                <a:lnTo>
                  <a:pt x="0" y="1143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bk object 458"/>
          <p:cNvSpPr/>
          <p:nvPr/>
        </p:nvSpPr>
        <p:spPr>
          <a:xfrm>
            <a:off x="3946294" y="4616955"/>
            <a:ext cx="1250315" cy="0"/>
          </a:xfrm>
          <a:custGeom>
            <a:avLst/>
            <a:gdLst/>
            <a:ahLst/>
            <a:cxnLst/>
            <a:rect l="l" t="t" r="r" b="b"/>
            <a:pathLst>
              <a:path w="1250314">
                <a:moveTo>
                  <a:pt x="0" y="0"/>
                </a:moveTo>
                <a:lnTo>
                  <a:pt x="1250010" y="0"/>
                </a:lnTo>
              </a:path>
            </a:pathLst>
          </a:custGeom>
          <a:ln w="2032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bk object 459"/>
          <p:cNvSpPr/>
          <p:nvPr/>
        </p:nvSpPr>
        <p:spPr>
          <a:xfrm>
            <a:off x="4059920" y="4604890"/>
            <a:ext cx="1136650" cy="0"/>
          </a:xfrm>
          <a:custGeom>
            <a:avLst/>
            <a:gdLst/>
            <a:ahLst/>
            <a:cxnLst/>
            <a:rect l="l" t="t" r="r" b="b"/>
            <a:pathLst>
              <a:path w="1136650">
                <a:moveTo>
                  <a:pt x="0" y="0"/>
                </a:moveTo>
                <a:lnTo>
                  <a:pt x="1136383" y="0"/>
                </a:lnTo>
              </a:path>
            </a:pathLst>
          </a:custGeom>
          <a:ln w="380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bk object 460"/>
          <p:cNvSpPr/>
          <p:nvPr/>
        </p:nvSpPr>
        <p:spPr>
          <a:xfrm>
            <a:off x="4059920" y="4594095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0" y="0"/>
                </a:moveTo>
                <a:lnTo>
                  <a:pt x="170586" y="0"/>
                </a:lnTo>
              </a:path>
            </a:pathLst>
          </a:custGeom>
          <a:ln w="1778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bk object 461"/>
          <p:cNvSpPr/>
          <p:nvPr/>
        </p:nvSpPr>
        <p:spPr>
          <a:xfrm>
            <a:off x="4116740" y="457758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766" y="0"/>
                </a:lnTo>
              </a:path>
            </a:pathLst>
          </a:custGeom>
          <a:ln w="1523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bk object 462"/>
          <p:cNvSpPr/>
          <p:nvPr/>
        </p:nvSpPr>
        <p:spPr>
          <a:xfrm>
            <a:off x="4287161" y="4590285"/>
            <a:ext cx="909319" cy="0"/>
          </a:xfrm>
          <a:custGeom>
            <a:avLst/>
            <a:gdLst/>
            <a:ahLst/>
            <a:cxnLst/>
            <a:rect l="l" t="t" r="r" b="b"/>
            <a:pathLst>
              <a:path w="909320">
                <a:moveTo>
                  <a:pt x="0" y="0"/>
                </a:moveTo>
                <a:lnTo>
                  <a:pt x="909142" y="0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bk object 463"/>
          <p:cNvSpPr/>
          <p:nvPr/>
        </p:nvSpPr>
        <p:spPr>
          <a:xfrm>
            <a:off x="4343981" y="4569330"/>
            <a:ext cx="852805" cy="0"/>
          </a:xfrm>
          <a:custGeom>
            <a:avLst/>
            <a:gdLst/>
            <a:ahLst/>
            <a:cxnLst/>
            <a:rect l="l" t="t" r="r" b="b"/>
            <a:pathLst>
              <a:path w="852804">
                <a:moveTo>
                  <a:pt x="0" y="0"/>
                </a:moveTo>
                <a:lnTo>
                  <a:pt x="852322" y="0"/>
                </a:lnTo>
              </a:path>
            </a:pathLst>
          </a:custGeom>
          <a:ln w="1650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bk object 464"/>
          <p:cNvSpPr/>
          <p:nvPr/>
        </p:nvSpPr>
        <p:spPr>
          <a:xfrm>
            <a:off x="4400788" y="4559170"/>
            <a:ext cx="795655" cy="0"/>
          </a:xfrm>
          <a:custGeom>
            <a:avLst/>
            <a:gdLst/>
            <a:ahLst/>
            <a:cxnLst/>
            <a:rect l="l" t="t" r="r" b="b"/>
            <a:pathLst>
              <a:path w="795654">
                <a:moveTo>
                  <a:pt x="0" y="0"/>
                </a:moveTo>
                <a:lnTo>
                  <a:pt x="795515" y="0"/>
                </a:lnTo>
              </a:path>
            </a:pathLst>
          </a:custGeom>
          <a:ln w="381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bk object 465"/>
          <p:cNvSpPr/>
          <p:nvPr/>
        </p:nvSpPr>
        <p:spPr>
          <a:xfrm>
            <a:off x="4457595" y="4553455"/>
            <a:ext cx="739140" cy="0"/>
          </a:xfrm>
          <a:custGeom>
            <a:avLst/>
            <a:gdLst/>
            <a:ahLst/>
            <a:cxnLst/>
            <a:rect l="l" t="t" r="r" b="b"/>
            <a:pathLst>
              <a:path w="739139">
                <a:moveTo>
                  <a:pt x="0" y="0"/>
                </a:moveTo>
                <a:lnTo>
                  <a:pt x="738708" y="0"/>
                </a:lnTo>
              </a:path>
            </a:pathLst>
          </a:custGeom>
          <a:ln w="762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bk object 466"/>
          <p:cNvSpPr/>
          <p:nvPr/>
        </p:nvSpPr>
        <p:spPr>
          <a:xfrm>
            <a:off x="4457595" y="4537580"/>
            <a:ext cx="681990" cy="0"/>
          </a:xfrm>
          <a:custGeom>
            <a:avLst/>
            <a:gdLst/>
            <a:ahLst/>
            <a:cxnLst/>
            <a:rect l="l" t="t" r="r" b="b"/>
            <a:pathLst>
              <a:path w="681989">
                <a:moveTo>
                  <a:pt x="0" y="0"/>
                </a:moveTo>
                <a:lnTo>
                  <a:pt x="681901" y="0"/>
                </a:lnTo>
              </a:path>
            </a:pathLst>
          </a:custGeom>
          <a:ln w="2412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bk object 467"/>
          <p:cNvSpPr/>
          <p:nvPr/>
        </p:nvSpPr>
        <p:spPr>
          <a:xfrm>
            <a:off x="4457595" y="4505195"/>
            <a:ext cx="568325" cy="0"/>
          </a:xfrm>
          <a:custGeom>
            <a:avLst/>
            <a:gdLst/>
            <a:ahLst/>
            <a:cxnLst/>
            <a:rect l="l" t="t" r="r" b="b"/>
            <a:pathLst>
              <a:path w="568325">
                <a:moveTo>
                  <a:pt x="0" y="0"/>
                </a:moveTo>
                <a:lnTo>
                  <a:pt x="568274" y="0"/>
                </a:lnTo>
              </a:path>
            </a:pathLst>
          </a:custGeom>
          <a:ln w="4063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bk object 468"/>
          <p:cNvSpPr/>
          <p:nvPr/>
        </p:nvSpPr>
        <p:spPr>
          <a:xfrm>
            <a:off x="4514415" y="4472175"/>
            <a:ext cx="511809" cy="0"/>
          </a:xfrm>
          <a:custGeom>
            <a:avLst/>
            <a:gdLst/>
            <a:ahLst/>
            <a:cxnLst/>
            <a:rect l="l" t="t" r="r" b="b"/>
            <a:pathLst>
              <a:path w="511810">
                <a:moveTo>
                  <a:pt x="0" y="0"/>
                </a:moveTo>
                <a:lnTo>
                  <a:pt x="511454" y="0"/>
                </a:lnTo>
              </a:path>
            </a:pathLst>
          </a:custGeom>
          <a:ln w="2540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bk object 469"/>
          <p:cNvSpPr/>
          <p:nvPr/>
        </p:nvSpPr>
        <p:spPr>
          <a:xfrm>
            <a:off x="4514415" y="4441695"/>
            <a:ext cx="454659" cy="0"/>
          </a:xfrm>
          <a:custGeom>
            <a:avLst/>
            <a:gdLst/>
            <a:ahLst/>
            <a:cxnLst/>
            <a:rect l="l" t="t" r="r" b="b"/>
            <a:pathLst>
              <a:path w="454660">
                <a:moveTo>
                  <a:pt x="0" y="0"/>
                </a:moveTo>
                <a:lnTo>
                  <a:pt x="454647" y="0"/>
                </a:lnTo>
              </a:path>
            </a:pathLst>
          </a:custGeom>
          <a:ln w="3556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bk object 470"/>
          <p:cNvSpPr/>
          <p:nvPr/>
        </p:nvSpPr>
        <p:spPr>
          <a:xfrm>
            <a:off x="4514415" y="4409310"/>
            <a:ext cx="398145" cy="0"/>
          </a:xfrm>
          <a:custGeom>
            <a:avLst/>
            <a:gdLst/>
            <a:ahLst/>
            <a:cxnLst/>
            <a:rect l="l" t="t" r="r" b="b"/>
            <a:pathLst>
              <a:path w="398145">
                <a:moveTo>
                  <a:pt x="0" y="0"/>
                </a:moveTo>
                <a:lnTo>
                  <a:pt x="397827" y="0"/>
                </a:lnTo>
              </a:path>
            </a:pathLst>
          </a:custGeom>
          <a:ln w="2921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bk object 471"/>
          <p:cNvSpPr/>
          <p:nvPr/>
        </p:nvSpPr>
        <p:spPr>
          <a:xfrm>
            <a:off x="4514415" y="4377560"/>
            <a:ext cx="341630" cy="0"/>
          </a:xfrm>
          <a:custGeom>
            <a:avLst/>
            <a:gdLst/>
            <a:ahLst/>
            <a:cxnLst/>
            <a:rect l="l" t="t" r="r" b="b"/>
            <a:pathLst>
              <a:path w="341629">
                <a:moveTo>
                  <a:pt x="0" y="0"/>
                </a:moveTo>
                <a:lnTo>
                  <a:pt x="341007" y="0"/>
                </a:lnTo>
              </a:path>
            </a:pathLst>
          </a:custGeom>
          <a:ln w="3428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bk object 472"/>
          <p:cNvSpPr/>
          <p:nvPr/>
        </p:nvSpPr>
        <p:spPr>
          <a:xfrm>
            <a:off x="4514415" y="435533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200" y="0"/>
                </a:lnTo>
              </a:path>
            </a:pathLst>
          </a:custGeom>
          <a:ln w="1016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bk object 473"/>
          <p:cNvSpPr/>
          <p:nvPr/>
        </p:nvSpPr>
        <p:spPr>
          <a:xfrm>
            <a:off x="4571222" y="4346445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>
                <a:moveTo>
                  <a:pt x="0" y="0"/>
                </a:moveTo>
                <a:lnTo>
                  <a:pt x="227393" y="0"/>
                </a:lnTo>
              </a:path>
            </a:pathLst>
          </a:custGeom>
          <a:ln w="7620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bk object 474"/>
          <p:cNvSpPr/>
          <p:nvPr/>
        </p:nvSpPr>
        <p:spPr>
          <a:xfrm>
            <a:off x="4628042" y="433501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766" y="0"/>
                </a:lnTo>
              </a:path>
            </a:pathLst>
          </a:custGeom>
          <a:ln w="15239">
            <a:solidFill>
              <a:srgbClr val="943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bk object 475"/>
          <p:cNvSpPr/>
          <p:nvPr/>
        </p:nvSpPr>
        <p:spPr>
          <a:xfrm>
            <a:off x="3321365" y="4036921"/>
            <a:ext cx="57150" cy="17145"/>
          </a:xfrm>
          <a:custGeom>
            <a:avLst/>
            <a:gdLst/>
            <a:ahLst/>
            <a:cxnLst/>
            <a:rect l="l" t="t" r="r" b="b"/>
            <a:pathLst>
              <a:path w="57150" h="17145">
                <a:moveTo>
                  <a:pt x="56959" y="0"/>
                </a:moveTo>
                <a:lnTo>
                  <a:pt x="0" y="0"/>
                </a:lnTo>
                <a:lnTo>
                  <a:pt x="0" y="16624"/>
                </a:lnTo>
                <a:lnTo>
                  <a:pt x="56959" y="16624"/>
                </a:lnTo>
                <a:lnTo>
                  <a:pt x="56959" y="0"/>
                </a:lnTo>
                <a:close/>
              </a:path>
            </a:pathLst>
          </a:custGeom>
          <a:solidFill>
            <a:srgbClr val="943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bk object 476"/>
          <p:cNvSpPr/>
          <p:nvPr/>
        </p:nvSpPr>
        <p:spPr>
          <a:xfrm>
            <a:off x="1096837" y="5088382"/>
            <a:ext cx="6212840" cy="0"/>
          </a:xfrm>
          <a:custGeom>
            <a:avLst/>
            <a:gdLst/>
            <a:ahLst/>
            <a:cxnLst/>
            <a:rect l="l" t="t" r="r" b="b"/>
            <a:pathLst>
              <a:path w="6212840">
                <a:moveTo>
                  <a:pt x="6212484" y="0"/>
                </a:moveTo>
                <a:lnTo>
                  <a:pt x="0" y="0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bk object 477"/>
          <p:cNvSpPr/>
          <p:nvPr/>
        </p:nvSpPr>
        <p:spPr>
          <a:xfrm>
            <a:off x="1418248" y="508838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265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bk object 478"/>
          <p:cNvSpPr/>
          <p:nvPr/>
        </p:nvSpPr>
        <p:spPr>
          <a:xfrm>
            <a:off x="1980684" y="508838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265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bk object 479"/>
          <p:cNvSpPr/>
          <p:nvPr/>
        </p:nvSpPr>
        <p:spPr>
          <a:xfrm>
            <a:off x="2543121" y="508838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265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bk object 480"/>
          <p:cNvSpPr/>
          <p:nvPr/>
        </p:nvSpPr>
        <p:spPr>
          <a:xfrm>
            <a:off x="3105557" y="508838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265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bk object 481"/>
          <p:cNvSpPr/>
          <p:nvPr/>
        </p:nvSpPr>
        <p:spPr>
          <a:xfrm>
            <a:off x="3667993" y="508838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265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bk object 482"/>
          <p:cNvSpPr/>
          <p:nvPr/>
        </p:nvSpPr>
        <p:spPr>
          <a:xfrm>
            <a:off x="4230434" y="508838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265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bk object 483"/>
          <p:cNvSpPr/>
          <p:nvPr/>
        </p:nvSpPr>
        <p:spPr>
          <a:xfrm>
            <a:off x="4792865" y="508838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265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bk object 484"/>
          <p:cNvSpPr/>
          <p:nvPr/>
        </p:nvSpPr>
        <p:spPr>
          <a:xfrm>
            <a:off x="5355306" y="508838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265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bk object 485"/>
          <p:cNvSpPr/>
          <p:nvPr/>
        </p:nvSpPr>
        <p:spPr>
          <a:xfrm>
            <a:off x="5917737" y="508838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265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bk object 486"/>
          <p:cNvSpPr/>
          <p:nvPr/>
        </p:nvSpPr>
        <p:spPr>
          <a:xfrm>
            <a:off x="6480178" y="508838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265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bk object 487"/>
          <p:cNvSpPr/>
          <p:nvPr/>
        </p:nvSpPr>
        <p:spPr>
          <a:xfrm>
            <a:off x="7042611" y="508838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265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bk object 488"/>
          <p:cNvSpPr/>
          <p:nvPr/>
        </p:nvSpPr>
        <p:spPr>
          <a:xfrm>
            <a:off x="1140919" y="1707070"/>
            <a:ext cx="0" cy="3381375"/>
          </a:xfrm>
          <a:custGeom>
            <a:avLst/>
            <a:gdLst/>
            <a:ahLst/>
            <a:cxnLst/>
            <a:rect l="l" t="t" r="r" b="b"/>
            <a:pathLst>
              <a:path h="3381375">
                <a:moveTo>
                  <a:pt x="0" y="3381311"/>
                </a:moveTo>
                <a:lnTo>
                  <a:pt x="0" y="0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bk object 489"/>
          <p:cNvSpPr/>
          <p:nvPr/>
        </p:nvSpPr>
        <p:spPr>
          <a:xfrm>
            <a:off x="1097295" y="4669339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24" y="0"/>
                </a:moveTo>
                <a:lnTo>
                  <a:pt x="0" y="0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bk object 490"/>
          <p:cNvSpPr/>
          <p:nvPr/>
        </p:nvSpPr>
        <p:spPr>
          <a:xfrm>
            <a:off x="1097295" y="4246157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24" y="0"/>
                </a:moveTo>
                <a:lnTo>
                  <a:pt x="0" y="0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bk object 491"/>
          <p:cNvSpPr/>
          <p:nvPr/>
        </p:nvSpPr>
        <p:spPr>
          <a:xfrm>
            <a:off x="1097295" y="3822976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24" y="0"/>
                </a:moveTo>
                <a:lnTo>
                  <a:pt x="0" y="0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bk object 492"/>
          <p:cNvSpPr/>
          <p:nvPr/>
        </p:nvSpPr>
        <p:spPr>
          <a:xfrm>
            <a:off x="1097295" y="3399796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24" y="0"/>
                </a:moveTo>
                <a:lnTo>
                  <a:pt x="0" y="0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bk object 493"/>
          <p:cNvSpPr/>
          <p:nvPr/>
        </p:nvSpPr>
        <p:spPr>
          <a:xfrm>
            <a:off x="1097295" y="2976615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24" y="0"/>
                </a:moveTo>
                <a:lnTo>
                  <a:pt x="0" y="0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bk object 494"/>
          <p:cNvSpPr/>
          <p:nvPr/>
        </p:nvSpPr>
        <p:spPr>
          <a:xfrm>
            <a:off x="1097295" y="2553435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24" y="0"/>
                </a:moveTo>
                <a:lnTo>
                  <a:pt x="0" y="0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bk object 495"/>
          <p:cNvSpPr/>
          <p:nvPr/>
        </p:nvSpPr>
        <p:spPr>
          <a:xfrm>
            <a:off x="1097295" y="2130254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24" y="0"/>
                </a:moveTo>
                <a:lnTo>
                  <a:pt x="0" y="0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bk object 496"/>
          <p:cNvSpPr/>
          <p:nvPr/>
        </p:nvSpPr>
        <p:spPr>
          <a:xfrm>
            <a:off x="1097295" y="1707074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624" y="0"/>
                </a:moveTo>
                <a:lnTo>
                  <a:pt x="0" y="0"/>
                </a:lnTo>
              </a:path>
            </a:pathLst>
          </a:custGeom>
          <a:ln w="12204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261620"/>
            <a:ext cx="6995160" cy="1046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504315"/>
            <a:ext cx="6995160" cy="43167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6082665"/>
            <a:ext cx="2487168" cy="327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6082665"/>
            <a:ext cx="1787652" cy="327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6082665"/>
            <a:ext cx="1787652" cy="327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dc.services.cdc.gov/conditions/hepatitis-c-chronic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977" y="5557441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56105" y="5557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11718" y="5557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44500" y="5646165"/>
            <a:ext cx="6884034" cy="589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Source: </a:t>
            </a:r>
            <a:r>
              <a:rPr sz="700" spc="-55" dirty="0">
                <a:solidFill>
                  <a:srgbClr val="231F20"/>
                </a:solidFill>
                <a:latin typeface="Lucida Sans"/>
                <a:cs typeface="Lucida Sans"/>
              </a:rPr>
              <a:t>CDC,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National Notifiable Diseases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Surveillance</a:t>
            </a:r>
            <a:r>
              <a:rPr sz="700" spc="-1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System.</a:t>
            </a:r>
            <a:endParaRPr sz="700">
              <a:latin typeface="Lucida Sans"/>
              <a:cs typeface="Lucida Sans"/>
            </a:endParaRPr>
          </a:p>
          <a:p>
            <a:pPr marL="12700" marR="33655">
              <a:lnSpc>
                <a:spcPct val="107200"/>
              </a:lnSpc>
              <a:spcBef>
                <a:spcPts val="450"/>
              </a:spcBef>
            </a:pPr>
            <a:r>
              <a:rPr sz="700" spc="-75" dirty="0">
                <a:solidFill>
                  <a:srgbClr val="231F20"/>
                </a:solidFill>
                <a:latin typeface="Lucida Sans"/>
                <a:cs typeface="Lucida Sans"/>
              </a:rPr>
              <a:t>*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During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2019,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cases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70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chronic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hepatitis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C</a:t>
            </a:r>
            <a:r>
              <a:rPr sz="7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were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either</a:t>
            </a:r>
            <a:r>
              <a:rPr sz="70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reportable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by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law,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statute,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or</a:t>
            </a:r>
            <a:r>
              <a:rPr sz="7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regulation;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reported;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or</a:t>
            </a:r>
            <a:r>
              <a:rPr sz="7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otherwise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unavailable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CDC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from</a:t>
            </a:r>
            <a:r>
              <a:rPr sz="70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Arizona,</a:t>
            </a:r>
            <a:r>
              <a:rPr sz="70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Arkansas,  California,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Delaware,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District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70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Columbia,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Hawaii,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Indiana,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Kentucky,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Mississippi,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Nevada,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North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Carolina,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Rhode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Island,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70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55" dirty="0">
                <a:solidFill>
                  <a:srgbClr val="231F20"/>
                </a:solidFill>
                <a:latin typeface="Lucida Sans"/>
                <a:cs typeface="Lucida Sans"/>
              </a:rPr>
              <a:t>Texas.</a:t>
            </a:r>
            <a:endParaRPr sz="7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spc="-165" dirty="0">
                <a:solidFill>
                  <a:srgbClr val="231F20"/>
                </a:solidFill>
                <a:latin typeface="Lucida Sans"/>
                <a:cs typeface="Lucida Sans"/>
              </a:rPr>
              <a:t>†</a:t>
            </a:r>
            <a:r>
              <a:rPr sz="700" spc="-1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Only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confirmed,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newly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reported,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chronic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hepatitis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C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cases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included.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70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complete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case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definition,</a:t>
            </a:r>
            <a:r>
              <a:rPr sz="7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see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2"/>
              </a:rPr>
              <a:t>https://ndc.services.cdc.gov/conditions/hepatitis-c-chronic/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.</a:t>
            </a:r>
            <a:endParaRPr sz="700">
              <a:latin typeface="Lucida Sans"/>
              <a:cs typeface="Lucida San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44500" y="272592"/>
            <a:ext cx="6828790" cy="109587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Microsoft JhengHei UI"/>
                <a:cs typeface="Microsoft JhengHei UI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3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 dirty="0">
              <a:latin typeface="Century Gothic"/>
              <a:cs typeface="Century Gothic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 marR="391795">
              <a:lnSpc>
                <a:spcPct val="107200"/>
              </a:lnSpc>
              <a:spcBef>
                <a:spcPts val="990"/>
              </a:spcBef>
            </a:pPr>
            <a:r>
              <a:rPr sz="1400" b="1" spc="-20" dirty="0">
                <a:solidFill>
                  <a:srgbClr val="005E6D"/>
                </a:solidFill>
                <a:latin typeface="Lucida Sans"/>
                <a:cs typeface="Lucida Sans"/>
              </a:rPr>
              <a:t>Figure</a:t>
            </a:r>
            <a:r>
              <a:rPr sz="1400" b="1" spc="-90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3.8.</a:t>
            </a:r>
            <a:r>
              <a:rPr sz="1400" b="1" spc="-85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Number</a:t>
            </a:r>
            <a:r>
              <a:rPr sz="1400" b="1" spc="-12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0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newly</a:t>
            </a:r>
            <a:r>
              <a:rPr sz="1400" b="1" spc="-114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reported*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chronic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30" dirty="0">
                <a:solidFill>
                  <a:srgbClr val="8C2689"/>
                </a:solidFill>
                <a:latin typeface="Lucida Sans"/>
                <a:cs typeface="Lucida Sans"/>
              </a:rPr>
              <a:t>C</a:t>
            </a:r>
            <a:r>
              <a:rPr sz="1400" b="1" spc="-114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virus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infection  </a:t>
            </a:r>
            <a:r>
              <a:rPr sz="1400" b="1" spc="-55" dirty="0">
                <a:solidFill>
                  <a:srgbClr val="8C2689"/>
                </a:solidFill>
                <a:latin typeface="Lucida Sans"/>
                <a:cs typeface="Lucida Sans"/>
              </a:rPr>
              <a:t>cases†,</a:t>
            </a:r>
            <a:r>
              <a:rPr sz="1400" b="1" spc="-9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by</a:t>
            </a:r>
            <a:r>
              <a:rPr sz="1400" b="1" spc="-114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0" dirty="0">
                <a:solidFill>
                  <a:srgbClr val="8C2689"/>
                </a:solidFill>
                <a:latin typeface="Lucida Sans"/>
                <a:cs typeface="Lucida Sans"/>
              </a:rPr>
              <a:t>sex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and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age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United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30" dirty="0">
                <a:solidFill>
                  <a:srgbClr val="8C2689"/>
                </a:solidFill>
                <a:latin typeface="Lucida Sans"/>
                <a:cs typeface="Lucida Sans"/>
              </a:rPr>
              <a:t>States,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2019</a:t>
            </a:r>
            <a:endParaRPr sz="950" dirty="0">
              <a:latin typeface="Century Gothic"/>
              <a:cs typeface="Century Gothic"/>
            </a:endParaRPr>
          </a:p>
        </p:txBody>
      </p:sp>
      <p:pic>
        <p:nvPicPr>
          <p:cNvPr id="30" name="Picture 29" descr="The number of newly reported chronic hepatitis C cases in the United States by sex and age during 2019. A higher number of reported cases of chronic hepatitis C infections were observed among males, compared with females. Both males and females demonstrate a bimodal pattern, with infections highest among those aged 20–39 years and a second peak at 55–70 years.">
            <a:extLst>
              <a:ext uri="{FF2B5EF4-FFF2-40B4-BE49-F238E27FC236}">
                <a16:creationId xmlns:a16="http://schemas.microsoft.com/office/drawing/2014/main" id="{031F995F-3994-4F9A-BCFF-F575A76FBB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28" y="1498363"/>
            <a:ext cx="6943344" cy="39014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135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Microsoft JhengHei UI</vt:lpstr>
      <vt:lpstr>Calibri</vt:lpstr>
      <vt:lpstr>Century Gothic</vt:lpstr>
      <vt:lpstr>Lucida Sans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3.8. Number of newly reported* chronic hepatitis C virus infection cases†, by sex and age — United States, 2019</dc:title>
  <dc:subject>Figure 3.8. Number of newly reported* chronic hepatitis C virus infection cases†, by sex and age — United States, 2019</dc:subject>
  <dc:creator>HHS / CDC / DDID / NCHHSTP / DVH</dc:creator>
  <cp:lastModifiedBy>Yunes Malkou, Cristina (CDC/DDID/NCHHSTP/OD) (CTR)</cp:lastModifiedBy>
  <cp:revision>1</cp:revision>
  <dcterms:created xsi:type="dcterms:W3CDTF">2021-05-18T23:14:14Z</dcterms:created>
  <dcterms:modified xsi:type="dcterms:W3CDTF">2021-05-19T14:17:05Z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</Properties>
</file>