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7874000"/>
  <p:notesSz cx="7772400" cy="787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396" y="-52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2440940"/>
            <a:ext cx="6606540" cy="16535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4409440"/>
            <a:ext cx="5440680" cy="1968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1811020"/>
            <a:ext cx="3380994" cy="51968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1811020"/>
            <a:ext cx="3380994" cy="51968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730154" y="2740502"/>
            <a:ext cx="48895" cy="48895"/>
          </a:xfrm>
          <a:custGeom>
            <a:avLst/>
            <a:gdLst/>
            <a:ahLst/>
            <a:cxnLst/>
            <a:rect l="l" t="t" r="r" b="b"/>
            <a:pathLst>
              <a:path w="48894" h="48894">
                <a:moveTo>
                  <a:pt x="24142" y="0"/>
                </a:moveTo>
                <a:lnTo>
                  <a:pt x="14755" y="1900"/>
                </a:lnTo>
                <a:lnTo>
                  <a:pt x="7080" y="7081"/>
                </a:lnTo>
                <a:lnTo>
                  <a:pt x="1900" y="14760"/>
                </a:lnTo>
                <a:lnTo>
                  <a:pt x="0" y="24155"/>
                </a:lnTo>
                <a:lnTo>
                  <a:pt x="1900" y="33550"/>
                </a:lnTo>
                <a:lnTo>
                  <a:pt x="7080" y="41228"/>
                </a:lnTo>
                <a:lnTo>
                  <a:pt x="14755" y="46409"/>
                </a:lnTo>
                <a:lnTo>
                  <a:pt x="24142" y="48310"/>
                </a:lnTo>
                <a:lnTo>
                  <a:pt x="33544" y="46409"/>
                </a:lnTo>
                <a:lnTo>
                  <a:pt x="41227" y="41228"/>
                </a:lnTo>
                <a:lnTo>
                  <a:pt x="46409" y="33550"/>
                </a:lnTo>
                <a:lnTo>
                  <a:pt x="48310" y="24155"/>
                </a:lnTo>
                <a:lnTo>
                  <a:pt x="46409" y="14760"/>
                </a:lnTo>
                <a:lnTo>
                  <a:pt x="41227" y="7081"/>
                </a:lnTo>
                <a:lnTo>
                  <a:pt x="33544" y="1900"/>
                </a:lnTo>
                <a:lnTo>
                  <a:pt x="24142" y="0"/>
                </a:lnTo>
                <a:close/>
              </a:path>
            </a:pathLst>
          </a:custGeom>
          <a:solidFill>
            <a:srgbClr val="007999"/>
          </a:solidFill>
        </p:spPr>
        <p:txBody>
          <a:bodyPr wrap="square" lIns="0" tIns="0" rIns="0" bIns="0" rtlCol="0"/>
          <a:lstStyle/>
          <a:p>
            <a:endParaRPr/>
          </a:p>
        </p:txBody>
      </p:sp>
      <p:sp>
        <p:nvSpPr>
          <p:cNvPr id="17" name="bk object 17"/>
          <p:cNvSpPr/>
          <p:nvPr/>
        </p:nvSpPr>
        <p:spPr>
          <a:xfrm>
            <a:off x="1730154" y="2740502"/>
            <a:ext cx="48895" cy="48895"/>
          </a:xfrm>
          <a:custGeom>
            <a:avLst/>
            <a:gdLst/>
            <a:ahLst/>
            <a:cxnLst/>
            <a:rect l="l" t="t" r="r" b="b"/>
            <a:pathLst>
              <a:path w="48894" h="48894">
                <a:moveTo>
                  <a:pt x="48310" y="24155"/>
                </a:moveTo>
                <a:lnTo>
                  <a:pt x="46409" y="33550"/>
                </a:lnTo>
                <a:lnTo>
                  <a:pt x="41227" y="41228"/>
                </a:lnTo>
                <a:lnTo>
                  <a:pt x="33544" y="46409"/>
                </a:lnTo>
                <a:lnTo>
                  <a:pt x="24142" y="48310"/>
                </a:lnTo>
                <a:lnTo>
                  <a:pt x="14755" y="46409"/>
                </a:lnTo>
                <a:lnTo>
                  <a:pt x="7080" y="41228"/>
                </a:lnTo>
                <a:lnTo>
                  <a:pt x="1900" y="33550"/>
                </a:lnTo>
                <a:lnTo>
                  <a:pt x="0" y="24155"/>
                </a:lnTo>
                <a:lnTo>
                  <a:pt x="1900" y="14760"/>
                </a:lnTo>
                <a:lnTo>
                  <a:pt x="7080" y="7081"/>
                </a:lnTo>
                <a:lnTo>
                  <a:pt x="14755" y="1900"/>
                </a:lnTo>
                <a:lnTo>
                  <a:pt x="24142" y="0"/>
                </a:lnTo>
                <a:lnTo>
                  <a:pt x="33544" y="1900"/>
                </a:lnTo>
                <a:lnTo>
                  <a:pt x="41227" y="7081"/>
                </a:lnTo>
                <a:lnTo>
                  <a:pt x="46409" y="14760"/>
                </a:lnTo>
                <a:lnTo>
                  <a:pt x="48310" y="24155"/>
                </a:lnTo>
                <a:close/>
              </a:path>
            </a:pathLst>
          </a:custGeom>
          <a:ln w="7188">
            <a:solidFill>
              <a:srgbClr val="007999"/>
            </a:solidFill>
          </a:ln>
        </p:spPr>
        <p:txBody>
          <a:bodyPr wrap="square" lIns="0" tIns="0" rIns="0" bIns="0" rtlCol="0"/>
          <a:lstStyle/>
          <a:p>
            <a:endParaRPr/>
          </a:p>
        </p:txBody>
      </p:sp>
      <p:sp>
        <p:nvSpPr>
          <p:cNvPr id="18" name="bk object 18"/>
          <p:cNvSpPr/>
          <p:nvPr/>
        </p:nvSpPr>
        <p:spPr>
          <a:xfrm>
            <a:off x="1662294" y="2764657"/>
            <a:ext cx="184150" cy="0"/>
          </a:xfrm>
          <a:custGeom>
            <a:avLst/>
            <a:gdLst/>
            <a:ahLst/>
            <a:cxnLst/>
            <a:rect l="l" t="t" r="r" b="b"/>
            <a:pathLst>
              <a:path w="184150">
                <a:moveTo>
                  <a:pt x="0" y="0"/>
                </a:moveTo>
                <a:lnTo>
                  <a:pt x="184023" y="0"/>
                </a:lnTo>
              </a:path>
            </a:pathLst>
          </a:custGeom>
          <a:ln w="21564">
            <a:solidFill>
              <a:srgbClr val="007999"/>
            </a:solidFill>
          </a:ln>
        </p:spPr>
        <p:txBody>
          <a:bodyPr wrap="square" lIns="0" tIns="0" rIns="0" bIns="0" rtlCol="0"/>
          <a:lstStyle/>
          <a:p>
            <a:endParaRPr/>
          </a:p>
        </p:txBody>
      </p:sp>
      <p:sp>
        <p:nvSpPr>
          <p:cNvPr id="19" name="bk object 19"/>
          <p:cNvSpPr/>
          <p:nvPr/>
        </p:nvSpPr>
        <p:spPr>
          <a:xfrm>
            <a:off x="1662294" y="1904492"/>
            <a:ext cx="184150" cy="0"/>
          </a:xfrm>
          <a:custGeom>
            <a:avLst/>
            <a:gdLst/>
            <a:ahLst/>
            <a:cxnLst/>
            <a:rect l="l" t="t" r="r" b="b"/>
            <a:pathLst>
              <a:path w="184150">
                <a:moveTo>
                  <a:pt x="0" y="0"/>
                </a:moveTo>
                <a:lnTo>
                  <a:pt x="184023" y="0"/>
                </a:lnTo>
              </a:path>
            </a:pathLst>
          </a:custGeom>
          <a:ln w="21564">
            <a:solidFill>
              <a:srgbClr val="800000"/>
            </a:solidFill>
          </a:ln>
        </p:spPr>
        <p:txBody>
          <a:bodyPr wrap="square" lIns="0" tIns="0" rIns="0" bIns="0" rtlCol="0"/>
          <a:lstStyle/>
          <a:p>
            <a:endParaRPr/>
          </a:p>
        </p:txBody>
      </p:sp>
      <p:sp>
        <p:nvSpPr>
          <p:cNvPr id="20" name="bk object 20"/>
          <p:cNvSpPr/>
          <p:nvPr/>
        </p:nvSpPr>
        <p:spPr>
          <a:xfrm>
            <a:off x="1730154" y="1879761"/>
            <a:ext cx="48895" cy="48895"/>
          </a:xfrm>
          <a:custGeom>
            <a:avLst/>
            <a:gdLst/>
            <a:ahLst/>
            <a:cxnLst/>
            <a:rect l="l" t="t" r="r" b="b"/>
            <a:pathLst>
              <a:path w="48894" h="48894">
                <a:moveTo>
                  <a:pt x="24142" y="0"/>
                </a:moveTo>
                <a:lnTo>
                  <a:pt x="14755" y="1900"/>
                </a:lnTo>
                <a:lnTo>
                  <a:pt x="7080" y="7081"/>
                </a:lnTo>
                <a:lnTo>
                  <a:pt x="1900" y="14760"/>
                </a:lnTo>
                <a:lnTo>
                  <a:pt x="0" y="24155"/>
                </a:lnTo>
                <a:lnTo>
                  <a:pt x="1900" y="33550"/>
                </a:lnTo>
                <a:lnTo>
                  <a:pt x="7080" y="41228"/>
                </a:lnTo>
                <a:lnTo>
                  <a:pt x="14755" y="46409"/>
                </a:lnTo>
                <a:lnTo>
                  <a:pt x="24142" y="48310"/>
                </a:lnTo>
                <a:lnTo>
                  <a:pt x="33544" y="46409"/>
                </a:lnTo>
                <a:lnTo>
                  <a:pt x="41227" y="41228"/>
                </a:lnTo>
                <a:lnTo>
                  <a:pt x="46409" y="33550"/>
                </a:lnTo>
                <a:lnTo>
                  <a:pt x="48310" y="24155"/>
                </a:lnTo>
                <a:lnTo>
                  <a:pt x="46409" y="14760"/>
                </a:lnTo>
                <a:lnTo>
                  <a:pt x="41227" y="7081"/>
                </a:lnTo>
                <a:lnTo>
                  <a:pt x="33544" y="1900"/>
                </a:lnTo>
                <a:lnTo>
                  <a:pt x="24142" y="0"/>
                </a:lnTo>
                <a:close/>
              </a:path>
            </a:pathLst>
          </a:custGeom>
          <a:solidFill>
            <a:srgbClr val="800000"/>
          </a:solidFill>
        </p:spPr>
        <p:txBody>
          <a:bodyPr wrap="square" lIns="0" tIns="0" rIns="0" bIns="0" rtlCol="0"/>
          <a:lstStyle/>
          <a:p>
            <a:endParaRPr/>
          </a:p>
        </p:txBody>
      </p:sp>
      <p:sp>
        <p:nvSpPr>
          <p:cNvPr id="21" name="bk object 21"/>
          <p:cNvSpPr/>
          <p:nvPr/>
        </p:nvSpPr>
        <p:spPr>
          <a:xfrm>
            <a:off x="1730154" y="1879761"/>
            <a:ext cx="48895" cy="48895"/>
          </a:xfrm>
          <a:custGeom>
            <a:avLst/>
            <a:gdLst/>
            <a:ahLst/>
            <a:cxnLst/>
            <a:rect l="l" t="t" r="r" b="b"/>
            <a:pathLst>
              <a:path w="48894" h="48894">
                <a:moveTo>
                  <a:pt x="48310" y="24155"/>
                </a:moveTo>
                <a:lnTo>
                  <a:pt x="46409" y="33550"/>
                </a:lnTo>
                <a:lnTo>
                  <a:pt x="41227" y="41228"/>
                </a:lnTo>
                <a:lnTo>
                  <a:pt x="33544" y="46409"/>
                </a:lnTo>
                <a:lnTo>
                  <a:pt x="24142" y="48310"/>
                </a:lnTo>
                <a:lnTo>
                  <a:pt x="14755" y="46409"/>
                </a:lnTo>
                <a:lnTo>
                  <a:pt x="7080" y="41228"/>
                </a:lnTo>
                <a:lnTo>
                  <a:pt x="1900" y="33550"/>
                </a:lnTo>
                <a:lnTo>
                  <a:pt x="0" y="24155"/>
                </a:lnTo>
                <a:lnTo>
                  <a:pt x="1900" y="14760"/>
                </a:lnTo>
                <a:lnTo>
                  <a:pt x="7080" y="7081"/>
                </a:lnTo>
                <a:lnTo>
                  <a:pt x="14755" y="1900"/>
                </a:lnTo>
                <a:lnTo>
                  <a:pt x="24142" y="0"/>
                </a:lnTo>
                <a:lnTo>
                  <a:pt x="33544" y="1900"/>
                </a:lnTo>
                <a:lnTo>
                  <a:pt x="41227" y="7081"/>
                </a:lnTo>
                <a:lnTo>
                  <a:pt x="46409" y="14760"/>
                </a:lnTo>
                <a:lnTo>
                  <a:pt x="48310" y="24155"/>
                </a:lnTo>
                <a:close/>
              </a:path>
            </a:pathLst>
          </a:custGeom>
          <a:ln w="9588">
            <a:solidFill>
              <a:srgbClr val="FFFFFF"/>
            </a:solidFill>
          </a:ln>
        </p:spPr>
        <p:txBody>
          <a:bodyPr wrap="square" lIns="0" tIns="0" rIns="0" bIns="0" rtlCol="0"/>
          <a:lstStyle/>
          <a:p>
            <a:endParaRPr/>
          </a:p>
        </p:txBody>
      </p:sp>
      <p:sp>
        <p:nvSpPr>
          <p:cNvPr id="22" name="bk object 22"/>
          <p:cNvSpPr/>
          <p:nvPr/>
        </p:nvSpPr>
        <p:spPr>
          <a:xfrm>
            <a:off x="1662294" y="2312339"/>
            <a:ext cx="184150" cy="0"/>
          </a:xfrm>
          <a:custGeom>
            <a:avLst/>
            <a:gdLst/>
            <a:ahLst/>
            <a:cxnLst/>
            <a:rect l="l" t="t" r="r" b="b"/>
            <a:pathLst>
              <a:path w="184150">
                <a:moveTo>
                  <a:pt x="0" y="0"/>
                </a:moveTo>
                <a:lnTo>
                  <a:pt x="184023" y="0"/>
                </a:lnTo>
              </a:path>
            </a:pathLst>
          </a:custGeom>
          <a:ln w="21564">
            <a:solidFill>
              <a:srgbClr val="00853B"/>
            </a:solidFill>
          </a:ln>
        </p:spPr>
        <p:txBody>
          <a:bodyPr wrap="square" lIns="0" tIns="0" rIns="0" bIns="0" rtlCol="0"/>
          <a:lstStyle/>
          <a:p>
            <a:endParaRPr/>
          </a:p>
        </p:txBody>
      </p:sp>
      <p:sp>
        <p:nvSpPr>
          <p:cNvPr id="23" name="bk object 23"/>
          <p:cNvSpPr/>
          <p:nvPr/>
        </p:nvSpPr>
        <p:spPr>
          <a:xfrm>
            <a:off x="1730159" y="2287612"/>
            <a:ext cx="48895" cy="48895"/>
          </a:xfrm>
          <a:custGeom>
            <a:avLst/>
            <a:gdLst/>
            <a:ahLst/>
            <a:cxnLst/>
            <a:rect l="l" t="t" r="r" b="b"/>
            <a:pathLst>
              <a:path w="48894" h="48894">
                <a:moveTo>
                  <a:pt x="0" y="48310"/>
                </a:moveTo>
                <a:lnTo>
                  <a:pt x="48310" y="48310"/>
                </a:lnTo>
                <a:lnTo>
                  <a:pt x="48310" y="0"/>
                </a:lnTo>
                <a:lnTo>
                  <a:pt x="0" y="0"/>
                </a:lnTo>
                <a:lnTo>
                  <a:pt x="0" y="48310"/>
                </a:lnTo>
                <a:close/>
              </a:path>
            </a:pathLst>
          </a:custGeom>
          <a:solidFill>
            <a:srgbClr val="00853B"/>
          </a:solidFill>
        </p:spPr>
        <p:txBody>
          <a:bodyPr wrap="square" lIns="0" tIns="0" rIns="0" bIns="0" rtlCol="0"/>
          <a:lstStyle/>
          <a:p>
            <a:endParaRPr/>
          </a:p>
        </p:txBody>
      </p:sp>
      <p:sp>
        <p:nvSpPr>
          <p:cNvPr id="24" name="bk object 24"/>
          <p:cNvSpPr/>
          <p:nvPr/>
        </p:nvSpPr>
        <p:spPr>
          <a:xfrm>
            <a:off x="1730160" y="2287606"/>
            <a:ext cx="48895" cy="48895"/>
          </a:xfrm>
          <a:custGeom>
            <a:avLst/>
            <a:gdLst/>
            <a:ahLst/>
            <a:cxnLst/>
            <a:rect l="l" t="t" r="r" b="b"/>
            <a:pathLst>
              <a:path w="48894" h="48894">
                <a:moveTo>
                  <a:pt x="0" y="48310"/>
                </a:moveTo>
                <a:lnTo>
                  <a:pt x="48310" y="48310"/>
                </a:lnTo>
                <a:lnTo>
                  <a:pt x="48310" y="0"/>
                </a:lnTo>
                <a:lnTo>
                  <a:pt x="0" y="0"/>
                </a:lnTo>
                <a:lnTo>
                  <a:pt x="0" y="48310"/>
                </a:lnTo>
                <a:close/>
              </a:path>
            </a:pathLst>
          </a:custGeom>
          <a:ln w="9588">
            <a:solidFill>
              <a:srgbClr val="00853B"/>
            </a:solidFill>
          </a:ln>
        </p:spPr>
        <p:txBody>
          <a:bodyPr wrap="square" lIns="0" tIns="0" rIns="0" bIns="0" rtlCol="0"/>
          <a:lstStyle/>
          <a:p>
            <a:endParaRPr/>
          </a:p>
        </p:txBody>
      </p:sp>
      <p:sp>
        <p:nvSpPr>
          <p:cNvPr id="25" name="bk object 25"/>
          <p:cNvSpPr/>
          <p:nvPr/>
        </p:nvSpPr>
        <p:spPr>
          <a:xfrm>
            <a:off x="1730154" y="2287606"/>
            <a:ext cx="48895" cy="48895"/>
          </a:xfrm>
          <a:custGeom>
            <a:avLst/>
            <a:gdLst/>
            <a:ahLst/>
            <a:cxnLst/>
            <a:rect l="l" t="t" r="r" b="b"/>
            <a:pathLst>
              <a:path w="48894" h="48894">
                <a:moveTo>
                  <a:pt x="24155" y="24155"/>
                </a:moveTo>
                <a:lnTo>
                  <a:pt x="0" y="48310"/>
                </a:lnTo>
                <a:lnTo>
                  <a:pt x="48310" y="48310"/>
                </a:lnTo>
                <a:lnTo>
                  <a:pt x="24155" y="24155"/>
                </a:lnTo>
                <a:close/>
              </a:path>
              <a:path w="48894" h="48894">
                <a:moveTo>
                  <a:pt x="48310" y="0"/>
                </a:moveTo>
                <a:lnTo>
                  <a:pt x="0" y="0"/>
                </a:lnTo>
                <a:lnTo>
                  <a:pt x="24155" y="24155"/>
                </a:lnTo>
                <a:lnTo>
                  <a:pt x="48310" y="0"/>
                </a:lnTo>
                <a:close/>
              </a:path>
            </a:pathLst>
          </a:custGeom>
          <a:solidFill>
            <a:srgbClr val="00853B"/>
          </a:solidFill>
        </p:spPr>
        <p:txBody>
          <a:bodyPr wrap="square" lIns="0" tIns="0" rIns="0" bIns="0" rtlCol="0"/>
          <a:lstStyle/>
          <a:p>
            <a:endParaRPr/>
          </a:p>
        </p:txBody>
      </p:sp>
      <p:sp>
        <p:nvSpPr>
          <p:cNvPr id="26" name="bk object 26"/>
          <p:cNvSpPr/>
          <p:nvPr/>
        </p:nvSpPr>
        <p:spPr>
          <a:xfrm>
            <a:off x="1662294" y="2531080"/>
            <a:ext cx="184150" cy="0"/>
          </a:xfrm>
          <a:custGeom>
            <a:avLst/>
            <a:gdLst/>
            <a:ahLst/>
            <a:cxnLst/>
            <a:rect l="l" t="t" r="r" b="b"/>
            <a:pathLst>
              <a:path w="184150">
                <a:moveTo>
                  <a:pt x="0" y="0"/>
                </a:moveTo>
                <a:lnTo>
                  <a:pt x="184023" y="0"/>
                </a:lnTo>
              </a:path>
            </a:pathLst>
          </a:custGeom>
          <a:ln w="21564">
            <a:solidFill>
              <a:srgbClr val="667E34"/>
            </a:solidFill>
          </a:ln>
        </p:spPr>
        <p:txBody>
          <a:bodyPr wrap="square" lIns="0" tIns="0" rIns="0" bIns="0" rtlCol="0"/>
          <a:lstStyle/>
          <a:p>
            <a:endParaRPr/>
          </a:p>
        </p:txBody>
      </p:sp>
      <p:sp>
        <p:nvSpPr>
          <p:cNvPr id="27" name="bk object 27"/>
          <p:cNvSpPr/>
          <p:nvPr/>
        </p:nvSpPr>
        <p:spPr>
          <a:xfrm>
            <a:off x="1008454" y="1690192"/>
            <a:ext cx="0" cy="2901315"/>
          </a:xfrm>
          <a:custGeom>
            <a:avLst/>
            <a:gdLst/>
            <a:ahLst/>
            <a:cxnLst/>
            <a:rect l="l" t="t" r="r" b="b"/>
            <a:pathLst>
              <a:path h="2901315">
                <a:moveTo>
                  <a:pt x="0" y="2900730"/>
                </a:moveTo>
                <a:lnTo>
                  <a:pt x="0" y="0"/>
                </a:lnTo>
              </a:path>
            </a:pathLst>
          </a:custGeom>
          <a:ln w="9588">
            <a:solidFill>
              <a:srgbClr val="474749"/>
            </a:solidFill>
          </a:ln>
        </p:spPr>
        <p:txBody>
          <a:bodyPr wrap="square" lIns="0" tIns="0" rIns="0" bIns="0" rtlCol="0"/>
          <a:lstStyle/>
          <a:p>
            <a:endParaRPr/>
          </a:p>
        </p:txBody>
      </p:sp>
      <p:sp>
        <p:nvSpPr>
          <p:cNvPr id="28" name="bk object 28"/>
          <p:cNvSpPr/>
          <p:nvPr/>
        </p:nvSpPr>
        <p:spPr>
          <a:xfrm>
            <a:off x="975104" y="4590922"/>
            <a:ext cx="33655" cy="0"/>
          </a:xfrm>
          <a:custGeom>
            <a:avLst/>
            <a:gdLst/>
            <a:ahLst/>
            <a:cxnLst/>
            <a:rect l="l" t="t" r="r" b="b"/>
            <a:pathLst>
              <a:path w="33655">
                <a:moveTo>
                  <a:pt x="0" y="0"/>
                </a:moveTo>
                <a:lnTo>
                  <a:pt x="33350" y="0"/>
                </a:lnTo>
              </a:path>
            </a:pathLst>
          </a:custGeom>
          <a:ln w="9588">
            <a:solidFill>
              <a:srgbClr val="474749"/>
            </a:solidFill>
          </a:ln>
        </p:spPr>
        <p:txBody>
          <a:bodyPr wrap="square" lIns="0" tIns="0" rIns="0" bIns="0" rtlCol="0"/>
          <a:lstStyle/>
          <a:p>
            <a:endParaRPr/>
          </a:p>
        </p:txBody>
      </p:sp>
      <p:sp>
        <p:nvSpPr>
          <p:cNvPr id="29" name="bk object 29"/>
          <p:cNvSpPr/>
          <p:nvPr/>
        </p:nvSpPr>
        <p:spPr>
          <a:xfrm>
            <a:off x="975104" y="4228617"/>
            <a:ext cx="33655" cy="0"/>
          </a:xfrm>
          <a:custGeom>
            <a:avLst/>
            <a:gdLst/>
            <a:ahLst/>
            <a:cxnLst/>
            <a:rect l="l" t="t" r="r" b="b"/>
            <a:pathLst>
              <a:path w="33655">
                <a:moveTo>
                  <a:pt x="0" y="0"/>
                </a:moveTo>
                <a:lnTo>
                  <a:pt x="33350" y="0"/>
                </a:lnTo>
              </a:path>
            </a:pathLst>
          </a:custGeom>
          <a:ln w="9588">
            <a:solidFill>
              <a:srgbClr val="474749"/>
            </a:solidFill>
          </a:ln>
        </p:spPr>
        <p:txBody>
          <a:bodyPr wrap="square" lIns="0" tIns="0" rIns="0" bIns="0" rtlCol="0"/>
          <a:lstStyle/>
          <a:p>
            <a:endParaRPr/>
          </a:p>
        </p:txBody>
      </p:sp>
      <p:sp>
        <p:nvSpPr>
          <p:cNvPr id="30" name="bk object 30"/>
          <p:cNvSpPr/>
          <p:nvPr/>
        </p:nvSpPr>
        <p:spPr>
          <a:xfrm>
            <a:off x="975104" y="3866311"/>
            <a:ext cx="33655" cy="0"/>
          </a:xfrm>
          <a:custGeom>
            <a:avLst/>
            <a:gdLst/>
            <a:ahLst/>
            <a:cxnLst/>
            <a:rect l="l" t="t" r="r" b="b"/>
            <a:pathLst>
              <a:path w="33655">
                <a:moveTo>
                  <a:pt x="0" y="0"/>
                </a:moveTo>
                <a:lnTo>
                  <a:pt x="33350" y="0"/>
                </a:lnTo>
              </a:path>
            </a:pathLst>
          </a:custGeom>
          <a:ln w="9588">
            <a:solidFill>
              <a:srgbClr val="474749"/>
            </a:solidFill>
          </a:ln>
        </p:spPr>
        <p:txBody>
          <a:bodyPr wrap="square" lIns="0" tIns="0" rIns="0" bIns="0" rtlCol="0"/>
          <a:lstStyle/>
          <a:p>
            <a:endParaRPr/>
          </a:p>
        </p:txBody>
      </p:sp>
      <p:sp>
        <p:nvSpPr>
          <p:cNvPr id="31" name="bk object 31"/>
          <p:cNvSpPr/>
          <p:nvPr/>
        </p:nvSpPr>
        <p:spPr>
          <a:xfrm>
            <a:off x="975104" y="3502863"/>
            <a:ext cx="33655" cy="0"/>
          </a:xfrm>
          <a:custGeom>
            <a:avLst/>
            <a:gdLst/>
            <a:ahLst/>
            <a:cxnLst/>
            <a:rect l="l" t="t" r="r" b="b"/>
            <a:pathLst>
              <a:path w="33655">
                <a:moveTo>
                  <a:pt x="0" y="0"/>
                </a:moveTo>
                <a:lnTo>
                  <a:pt x="33350" y="0"/>
                </a:lnTo>
              </a:path>
            </a:pathLst>
          </a:custGeom>
          <a:ln w="9588">
            <a:solidFill>
              <a:srgbClr val="474749"/>
            </a:solidFill>
          </a:ln>
        </p:spPr>
        <p:txBody>
          <a:bodyPr wrap="square" lIns="0" tIns="0" rIns="0" bIns="0" rtlCol="0"/>
          <a:lstStyle/>
          <a:p>
            <a:endParaRPr/>
          </a:p>
        </p:txBody>
      </p:sp>
      <p:sp>
        <p:nvSpPr>
          <p:cNvPr id="32" name="bk object 32"/>
          <p:cNvSpPr/>
          <p:nvPr/>
        </p:nvSpPr>
        <p:spPr>
          <a:xfrm>
            <a:off x="975104" y="3140570"/>
            <a:ext cx="33655" cy="0"/>
          </a:xfrm>
          <a:custGeom>
            <a:avLst/>
            <a:gdLst/>
            <a:ahLst/>
            <a:cxnLst/>
            <a:rect l="l" t="t" r="r" b="b"/>
            <a:pathLst>
              <a:path w="33655">
                <a:moveTo>
                  <a:pt x="0" y="0"/>
                </a:moveTo>
                <a:lnTo>
                  <a:pt x="33350" y="0"/>
                </a:lnTo>
              </a:path>
            </a:pathLst>
          </a:custGeom>
          <a:ln w="9588">
            <a:solidFill>
              <a:srgbClr val="474749"/>
            </a:solidFill>
          </a:ln>
        </p:spPr>
        <p:txBody>
          <a:bodyPr wrap="square" lIns="0" tIns="0" rIns="0" bIns="0" rtlCol="0"/>
          <a:lstStyle/>
          <a:p>
            <a:endParaRPr/>
          </a:p>
        </p:txBody>
      </p:sp>
      <p:sp>
        <p:nvSpPr>
          <p:cNvPr id="33" name="bk object 33"/>
          <p:cNvSpPr/>
          <p:nvPr/>
        </p:nvSpPr>
        <p:spPr>
          <a:xfrm>
            <a:off x="975104" y="2778251"/>
            <a:ext cx="33655" cy="0"/>
          </a:xfrm>
          <a:custGeom>
            <a:avLst/>
            <a:gdLst/>
            <a:ahLst/>
            <a:cxnLst/>
            <a:rect l="l" t="t" r="r" b="b"/>
            <a:pathLst>
              <a:path w="33655">
                <a:moveTo>
                  <a:pt x="0" y="0"/>
                </a:moveTo>
                <a:lnTo>
                  <a:pt x="33350" y="0"/>
                </a:lnTo>
              </a:path>
            </a:pathLst>
          </a:custGeom>
          <a:ln w="9588">
            <a:solidFill>
              <a:srgbClr val="474749"/>
            </a:solidFill>
          </a:ln>
        </p:spPr>
        <p:txBody>
          <a:bodyPr wrap="square" lIns="0" tIns="0" rIns="0" bIns="0" rtlCol="0"/>
          <a:lstStyle/>
          <a:p>
            <a:endParaRPr/>
          </a:p>
        </p:txBody>
      </p:sp>
      <p:sp>
        <p:nvSpPr>
          <p:cNvPr id="34" name="bk object 34"/>
          <p:cNvSpPr/>
          <p:nvPr/>
        </p:nvSpPr>
        <p:spPr>
          <a:xfrm>
            <a:off x="975104" y="2414803"/>
            <a:ext cx="33655" cy="0"/>
          </a:xfrm>
          <a:custGeom>
            <a:avLst/>
            <a:gdLst/>
            <a:ahLst/>
            <a:cxnLst/>
            <a:rect l="l" t="t" r="r" b="b"/>
            <a:pathLst>
              <a:path w="33655">
                <a:moveTo>
                  <a:pt x="0" y="0"/>
                </a:moveTo>
                <a:lnTo>
                  <a:pt x="33350" y="0"/>
                </a:lnTo>
              </a:path>
            </a:pathLst>
          </a:custGeom>
          <a:ln w="9588">
            <a:solidFill>
              <a:srgbClr val="474749"/>
            </a:solidFill>
          </a:ln>
        </p:spPr>
        <p:txBody>
          <a:bodyPr wrap="square" lIns="0" tIns="0" rIns="0" bIns="0" rtlCol="0"/>
          <a:lstStyle/>
          <a:p>
            <a:endParaRPr/>
          </a:p>
        </p:txBody>
      </p:sp>
      <p:sp>
        <p:nvSpPr>
          <p:cNvPr id="35" name="bk object 35"/>
          <p:cNvSpPr/>
          <p:nvPr/>
        </p:nvSpPr>
        <p:spPr>
          <a:xfrm>
            <a:off x="975104" y="2052510"/>
            <a:ext cx="33655" cy="0"/>
          </a:xfrm>
          <a:custGeom>
            <a:avLst/>
            <a:gdLst/>
            <a:ahLst/>
            <a:cxnLst/>
            <a:rect l="l" t="t" r="r" b="b"/>
            <a:pathLst>
              <a:path w="33655">
                <a:moveTo>
                  <a:pt x="0" y="0"/>
                </a:moveTo>
                <a:lnTo>
                  <a:pt x="33350" y="0"/>
                </a:lnTo>
              </a:path>
            </a:pathLst>
          </a:custGeom>
          <a:ln w="9588">
            <a:solidFill>
              <a:srgbClr val="474749"/>
            </a:solidFill>
          </a:ln>
        </p:spPr>
        <p:txBody>
          <a:bodyPr wrap="square" lIns="0" tIns="0" rIns="0" bIns="0" rtlCol="0"/>
          <a:lstStyle/>
          <a:p>
            <a:endParaRPr/>
          </a:p>
        </p:txBody>
      </p:sp>
      <p:sp>
        <p:nvSpPr>
          <p:cNvPr id="36" name="bk object 36"/>
          <p:cNvSpPr/>
          <p:nvPr/>
        </p:nvSpPr>
        <p:spPr>
          <a:xfrm>
            <a:off x="975104" y="1690192"/>
            <a:ext cx="33655" cy="0"/>
          </a:xfrm>
          <a:custGeom>
            <a:avLst/>
            <a:gdLst/>
            <a:ahLst/>
            <a:cxnLst/>
            <a:rect l="l" t="t" r="r" b="b"/>
            <a:pathLst>
              <a:path w="33655">
                <a:moveTo>
                  <a:pt x="0" y="0"/>
                </a:moveTo>
                <a:lnTo>
                  <a:pt x="33350" y="0"/>
                </a:lnTo>
              </a:path>
            </a:pathLst>
          </a:custGeom>
          <a:ln w="9588">
            <a:solidFill>
              <a:srgbClr val="474749"/>
            </a:solidFill>
          </a:ln>
        </p:spPr>
        <p:txBody>
          <a:bodyPr wrap="square" lIns="0" tIns="0" rIns="0" bIns="0" rtlCol="0"/>
          <a:lstStyle/>
          <a:p>
            <a:endParaRPr/>
          </a:p>
        </p:txBody>
      </p:sp>
      <p:sp>
        <p:nvSpPr>
          <p:cNvPr id="37" name="bk object 37"/>
          <p:cNvSpPr/>
          <p:nvPr/>
        </p:nvSpPr>
        <p:spPr>
          <a:xfrm>
            <a:off x="964754" y="4590922"/>
            <a:ext cx="43815" cy="0"/>
          </a:xfrm>
          <a:custGeom>
            <a:avLst/>
            <a:gdLst/>
            <a:ahLst/>
            <a:cxnLst/>
            <a:rect l="l" t="t" r="r" b="b"/>
            <a:pathLst>
              <a:path w="43815">
                <a:moveTo>
                  <a:pt x="0" y="0"/>
                </a:moveTo>
                <a:lnTo>
                  <a:pt x="43700" y="0"/>
                </a:lnTo>
              </a:path>
            </a:pathLst>
          </a:custGeom>
          <a:ln w="9588">
            <a:solidFill>
              <a:srgbClr val="474749"/>
            </a:solidFill>
          </a:ln>
        </p:spPr>
        <p:txBody>
          <a:bodyPr wrap="square" lIns="0" tIns="0" rIns="0" bIns="0" rtlCol="0"/>
          <a:lstStyle/>
          <a:p>
            <a:endParaRPr/>
          </a:p>
        </p:txBody>
      </p:sp>
      <p:sp>
        <p:nvSpPr>
          <p:cNvPr id="38" name="bk object 38"/>
          <p:cNvSpPr/>
          <p:nvPr/>
        </p:nvSpPr>
        <p:spPr>
          <a:xfrm>
            <a:off x="964754" y="3866311"/>
            <a:ext cx="43815" cy="0"/>
          </a:xfrm>
          <a:custGeom>
            <a:avLst/>
            <a:gdLst/>
            <a:ahLst/>
            <a:cxnLst/>
            <a:rect l="l" t="t" r="r" b="b"/>
            <a:pathLst>
              <a:path w="43815">
                <a:moveTo>
                  <a:pt x="0" y="0"/>
                </a:moveTo>
                <a:lnTo>
                  <a:pt x="43700" y="0"/>
                </a:lnTo>
              </a:path>
            </a:pathLst>
          </a:custGeom>
          <a:ln w="9588">
            <a:solidFill>
              <a:srgbClr val="474749"/>
            </a:solidFill>
          </a:ln>
        </p:spPr>
        <p:txBody>
          <a:bodyPr wrap="square" lIns="0" tIns="0" rIns="0" bIns="0" rtlCol="0"/>
          <a:lstStyle/>
          <a:p>
            <a:endParaRPr/>
          </a:p>
        </p:txBody>
      </p:sp>
      <p:sp>
        <p:nvSpPr>
          <p:cNvPr id="39" name="bk object 39"/>
          <p:cNvSpPr/>
          <p:nvPr/>
        </p:nvSpPr>
        <p:spPr>
          <a:xfrm>
            <a:off x="964754" y="3140570"/>
            <a:ext cx="43815" cy="0"/>
          </a:xfrm>
          <a:custGeom>
            <a:avLst/>
            <a:gdLst/>
            <a:ahLst/>
            <a:cxnLst/>
            <a:rect l="l" t="t" r="r" b="b"/>
            <a:pathLst>
              <a:path w="43815">
                <a:moveTo>
                  <a:pt x="0" y="0"/>
                </a:moveTo>
                <a:lnTo>
                  <a:pt x="43700" y="0"/>
                </a:lnTo>
              </a:path>
            </a:pathLst>
          </a:custGeom>
          <a:ln w="9588">
            <a:solidFill>
              <a:srgbClr val="474749"/>
            </a:solidFill>
          </a:ln>
        </p:spPr>
        <p:txBody>
          <a:bodyPr wrap="square" lIns="0" tIns="0" rIns="0" bIns="0" rtlCol="0"/>
          <a:lstStyle/>
          <a:p>
            <a:endParaRPr/>
          </a:p>
        </p:txBody>
      </p:sp>
      <p:sp>
        <p:nvSpPr>
          <p:cNvPr id="40" name="bk object 40"/>
          <p:cNvSpPr/>
          <p:nvPr/>
        </p:nvSpPr>
        <p:spPr>
          <a:xfrm>
            <a:off x="964754" y="2414803"/>
            <a:ext cx="43815" cy="0"/>
          </a:xfrm>
          <a:custGeom>
            <a:avLst/>
            <a:gdLst/>
            <a:ahLst/>
            <a:cxnLst/>
            <a:rect l="l" t="t" r="r" b="b"/>
            <a:pathLst>
              <a:path w="43815">
                <a:moveTo>
                  <a:pt x="0" y="0"/>
                </a:moveTo>
                <a:lnTo>
                  <a:pt x="43700" y="0"/>
                </a:lnTo>
              </a:path>
            </a:pathLst>
          </a:custGeom>
          <a:ln w="9588">
            <a:solidFill>
              <a:srgbClr val="474749"/>
            </a:solidFill>
          </a:ln>
        </p:spPr>
        <p:txBody>
          <a:bodyPr wrap="square" lIns="0" tIns="0" rIns="0" bIns="0" rtlCol="0"/>
          <a:lstStyle/>
          <a:p>
            <a:endParaRPr/>
          </a:p>
        </p:txBody>
      </p:sp>
      <p:sp>
        <p:nvSpPr>
          <p:cNvPr id="41" name="bk object 41"/>
          <p:cNvSpPr/>
          <p:nvPr/>
        </p:nvSpPr>
        <p:spPr>
          <a:xfrm>
            <a:off x="964754" y="1690192"/>
            <a:ext cx="43815" cy="0"/>
          </a:xfrm>
          <a:custGeom>
            <a:avLst/>
            <a:gdLst/>
            <a:ahLst/>
            <a:cxnLst/>
            <a:rect l="l" t="t" r="r" b="b"/>
            <a:pathLst>
              <a:path w="43815">
                <a:moveTo>
                  <a:pt x="0" y="0"/>
                </a:moveTo>
                <a:lnTo>
                  <a:pt x="43700" y="0"/>
                </a:lnTo>
              </a:path>
            </a:pathLst>
          </a:custGeom>
          <a:ln w="9588">
            <a:solidFill>
              <a:srgbClr val="474749"/>
            </a:solidFill>
          </a:ln>
        </p:spPr>
        <p:txBody>
          <a:bodyPr wrap="square" lIns="0" tIns="0" rIns="0" bIns="0" rtlCol="0"/>
          <a:lstStyle/>
          <a:p>
            <a:endParaRPr/>
          </a:p>
        </p:txBody>
      </p:sp>
      <p:sp>
        <p:nvSpPr>
          <p:cNvPr id="42" name="bk object 42"/>
          <p:cNvSpPr/>
          <p:nvPr/>
        </p:nvSpPr>
        <p:spPr>
          <a:xfrm>
            <a:off x="1008454" y="4590922"/>
            <a:ext cx="6223000" cy="0"/>
          </a:xfrm>
          <a:custGeom>
            <a:avLst/>
            <a:gdLst/>
            <a:ahLst/>
            <a:cxnLst/>
            <a:rect l="l" t="t" r="r" b="b"/>
            <a:pathLst>
              <a:path w="6223000">
                <a:moveTo>
                  <a:pt x="0" y="0"/>
                </a:moveTo>
                <a:lnTo>
                  <a:pt x="6222415" y="0"/>
                </a:lnTo>
              </a:path>
            </a:pathLst>
          </a:custGeom>
          <a:ln w="9588">
            <a:solidFill>
              <a:srgbClr val="474749"/>
            </a:solidFill>
          </a:ln>
        </p:spPr>
        <p:txBody>
          <a:bodyPr wrap="square" lIns="0" tIns="0" rIns="0" bIns="0" rtlCol="0"/>
          <a:lstStyle/>
          <a:p>
            <a:endParaRPr/>
          </a:p>
        </p:txBody>
      </p:sp>
      <p:sp>
        <p:nvSpPr>
          <p:cNvPr id="43" name="bk object 43"/>
          <p:cNvSpPr/>
          <p:nvPr/>
        </p:nvSpPr>
        <p:spPr>
          <a:xfrm>
            <a:off x="1008454"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44" name="bk object 44"/>
          <p:cNvSpPr/>
          <p:nvPr/>
        </p:nvSpPr>
        <p:spPr>
          <a:xfrm>
            <a:off x="1423668"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45" name="bk object 45"/>
          <p:cNvSpPr/>
          <p:nvPr/>
        </p:nvSpPr>
        <p:spPr>
          <a:xfrm>
            <a:off x="1837739"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46" name="bk object 46"/>
          <p:cNvSpPr/>
          <p:nvPr/>
        </p:nvSpPr>
        <p:spPr>
          <a:xfrm>
            <a:off x="2252940"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47" name="bk object 47"/>
          <p:cNvSpPr/>
          <p:nvPr/>
        </p:nvSpPr>
        <p:spPr>
          <a:xfrm>
            <a:off x="2668141"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48" name="bk object 48"/>
          <p:cNvSpPr/>
          <p:nvPr/>
        </p:nvSpPr>
        <p:spPr>
          <a:xfrm>
            <a:off x="3082212"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49" name="bk object 49"/>
          <p:cNvSpPr/>
          <p:nvPr/>
        </p:nvSpPr>
        <p:spPr>
          <a:xfrm>
            <a:off x="3497426"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50" name="bk object 50"/>
          <p:cNvSpPr/>
          <p:nvPr/>
        </p:nvSpPr>
        <p:spPr>
          <a:xfrm>
            <a:off x="3912627"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51" name="bk object 51"/>
          <p:cNvSpPr/>
          <p:nvPr/>
        </p:nvSpPr>
        <p:spPr>
          <a:xfrm>
            <a:off x="4326685"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52" name="bk object 52"/>
          <p:cNvSpPr/>
          <p:nvPr/>
        </p:nvSpPr>
        <p:spPr>
          <a:xfrm>
            <a:off x="4741912"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53" name="bk object 53"/>
          <p:cNvSpPr/>
          <p:nvPr/>
        </p:nvSpPr>
        <p:spPr>
          <a:xfrm>
            <a:off x="5157125"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54" name="bk object 54"/>
          <p:cNvSpPr/>
          <p:nvPr/>
        </p:nvSpPr>
        <p:spPr>
          <a:xfrm>
            <a:off x="5571171"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55" name="bk object 55"/>
          <p:cNvSpPr/>
          <p:nvPr/>
        </p:nvSpPr>
        <p:spPr>
          <a:xfrm>
            <a:off x="5986384"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56" name="bk object 56"/>
          <p:cNvSpPr/>
          <p:nvPr/>
        </p:nvSpPr>
        <p:spPr>
          <a:xfrm>
            <a:off x="6401598"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57" name="bk object 57"/>
          <p:cNvSpPr/>
          <p:nvPr/>
        </p:nvSpPr>
        <p:spPr>
          <a:xfrm>
            <a:off x="6815669"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58" name="bk object 58"/>
          <p:cNvSpPr/>
          <p:nvPr/>
        </p:nvSpPr>
        <p:spPr>
          <a:xfrm>
            <a:off x="7230871" y="4590922"/>
            <a:ext cx="0" cy="45085"/>
          </a:xfrm>
          <a:custGeom>
            <a:avLst/>
            <a:gdLst/>
            <a:ahLst/>
            <a:cxnLst/>
            <a:rect l="l" t="t" r="r" b="b"/>
            <a:pathLst>
              <a:path h="45085">
                <a:moveTo>
                  <a:pt x="0" y="0"/>
                </a:moveTo>
                <a:lnTo>
                  <a:pt x="0" y="44869"/>
                </a:lnTo>
              </a:path>
            </a:pathLst>
          </a:custGeom>
          <a:ln w="9588">
            <a:solidFill>
              <a:srgbClr val="474749"/>
            </a:solidFill>
          </a:ln>
        </p:spPr>
        <p:txBody>
          <a:bodyPr wrap="square" lIns="0" tIns="0" rIns="0" bIns="0" rtlCol="0"/>
          <a:lstStyle/>
          <a:p>
            <a:endParaRPr/>
          </a:p>
        </p:txBody>
      </p:sp>
      <p:sp>
        <p:nvSpPr>
          <p:cNvPr id="2" name="Holder 2"/>
          <p:cNvSpPr>
            <a:spLocks noGrp="1"/>
          </p:cNvSpPr>
          <p:nvPr>
            <p:ph type="title"/>
          </p:nvPr>
        </p:nvSpPr>
        <p:spPr>
          <a:xfrm>
            <a:off x="388620" y="314960"/>
            <a:ext cx="6995160" cy="12598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1811020"/>
            <a:ext cx="6995160" cy="51968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7322820"/>
            <a:ext cx="2487168" cy="3937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7322820"/>
            <a:ext cx="1787652" cy="3937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6128" y="7322820"/>
            <a:ext cx="1787652" cy="3937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 name="object 228">
            <a:extLst>
              <a:ext uri="{C183D7F6-B498-43B3-948B-1728B52AA6E4}">
                <adec:decorative xmlns:adec="http://schemas.microsoft.com/office/drawing/2017/decorative" val="1"/>
              </a:ext>
            </a:extLst>
          </p:cNvPr>
          <p:cNvSpPr/>
          <p:nvPr/>
        </p:nvSpPr>
        <p:spPr>
          <a:xfrm>
            <a:off x="559977" y="5354906"/>
            <a:ext cx="6699884" cy="0"/>
          </a:xfrm>
          <a:custGeom>
            <a:avLst/>
            <a:gdLst/>
            <a:ahLst/>
            <a:cxnLst/>
            <a:rect l="l" t="t" r="r" b="b"/>
            <a:pathLst>
              <a:path w="6699884">
                <a:moveTo>
                  <a:pt x="0" y="0"/>
                </a:moveTo>
                <a:lnTo>
                  <a:pt x="6699808" y="0"/>
                </a:lnTo>
              </a:path>
            </a:pathLst>
          </a:custGeom>
          <a:ln w="34391">
            <a:solidFill>
              <a:srgbClr val="A7A7A7"/>
            </a:solidFill>
            <a:prstDash val="dot"/>
          </a:ln>
        </p:spPr>
        <p:txBody>
          <a:bodyPr wrap="square" lIns="0" tIns="0" rIns="0" bIns="0" rtlCol="0"/>
          <a:lstStyle/>
          <a:p>
            <a:endParaRPr/>
          </a:p>
        </p:txBody>
      </p:sp>
      <p:sp>
        <p:nvSpPr>
          <p:cNvPr id="229" name="object 229"/>
          <p:cNvSpPr/>
          <p:nvPr/>
        </p:nvSpPr>
        <p:spPr>
          <a:xfrm>
            <a:off x="456105" y="5354906"/>
            <a:ext cx="0" cy="0"/>
          </a:xfrm>
          <a:custGeom>
            <a:avLst/>
            <a:gdLst/>
            <a:ahLst/>
            <a:cxnLst/>
            <a:rect l="l" t="t" r="r" b="b"/>
            <a:pathLst>
              <a:path>
                <a:moveTo>
                  <a:pt x="0" y="0"/>
                </a:moveTo>
                <a:lnTo>
                  <a:pt x="0" y="0"/>
                </a:lnTo>
              </a:path>
            </a:pathLst>
          </a:custGeom>
          <a:ln w="34391">
            <a:solidFill>
              <a:srgbClr val="A7A7A7"/>
            </a:solidFill>
          </a:ln>
        </p:spPr>
        <p:txBody>
          <a:bodyPr wrap="square" lIns="0" tIns="0" rIns="0" bIns="0" rtlCol="0"/>
          <a:lstStyle/>
          <a:p>
            <a:endParaRPr/>
          </a:p>
        </p:txBody>
      </p:sp>
      <p:sp>
        <p:nvSpPr>
          <p:cNvPr id="230" name="object 230"/>
          <p:cNvSpPr/>
          <p:nvPr/>
        </p:nvSpPr>
        <p:spPr>
          <a:xfrm>
            <a:off x="7311718" y="5354906"/>
            <a:ext cx="0" cy="0"/>
          </a:xfrm>
          <a:custGeom>
            <a:avLst/>
            <a:gdLst/>
            <a:ahLst/>
            <a:cxnLst/>
            <a:rect l="l" t="t" r="r" b="b"/>
            <a:pathLst>
              <a:path>
                <a:moveTo>
                  <a:pt x="0" y="0"/>
                </a:moveTo>
                <a:lnTo>
                  <a:pt x="0" y="0"/>
                </a:lnTo>
              </a:path>
            </a:pathLst>
          </a:custGeom>
          <a:ln w="34391">
            <a:solidFill>
              <a:srgbClr val="A7A7A7"/>
            </a:solidFill>
          </a:ln>
        </p:spPr>
        <p:txBody>
          <a:bodyPr wrap="square" lIns="0" tIns="0" rIns="0" bIns="0" rtlCol="0"/>
          <a:lstStyle/>
          <a:p>
            <a:endParaRPr/>
          </a:p>
        </p:txBody>
      </p:sp>
      <p:graphicFrame>
        <p:nvGraphicFramePr>
          <p:cNvPr id="232" name="object 232"/>
          <p:cNvGraphicFramePr>
            <a:graphicFrameLocks noGrp="1"/>
          </p:cNvGraphicFramePr>
          <p:nvPr>
            <p:extLst>
              <p:ext uri="{D42A27DB-BD31-4B8C-83A1-F6EECF244321}">
                <p14:modId xmlns:p14="http://schemas.microsoft.com/office/powerpoint/2010/main" val="3371960860"/>
              </p:ext>
            </p:extLst>
          </p:nvPr>
        </p:nvGraphicFramePr>
        <p:xfrm>
          <a:off x="457200" y="5467603"/>
          <a:ext cx="6854825" cy="1993900"/>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758825">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810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81000">
                  <a:extLst>
                    <a:ext uri="{9D8B030D-6E8A-4147-A177-3AD203B41FA5}">
                      <a16:colId xmlns:a16="http://schemas.microsoft.com/office/drawing/2014/main" val="20009"/>
                    </a:ext>
                  </a:extLst>
                </a:gridCol>
                <a:gridCol w="381000">
                  <a:extLst>
                    <a:ext uri="{9D8B030D-6E8A-4147-A177-3AD203B41FA5}">
                      <a16:colId xmlns:a16="http://schemas.microsoft.com/office/drawing/2014/main" val="20010"/>
                    </a:ext>
                  </a:extLst>
                </a:gridCol>
                <a:gridCol w="381000">
                  <a:extLst>
                    <a:ext uri="{9D8B030D-6E8A-4147-A177-3AD203B41FA5}">
                      <a16:colId xmlns:a16="http://schemas.microsoft.com/office/drawing/2014/main" val="20011"/>
                    </a:ext>
                  </a:extLst>
                </a:gridCol>
                <a:gridCol w="381000">
                  <a:extLst>
                    <a:ext uri="{9D8B030D-6E8A-4147-A177-3AD203B41FA5}">
                      <a16:colId xmlns:a16="http://schemas.microsoft.com/office/drawing/2014/main" val="20012"/>
                    </a:ext>
                  </a:extLst>
                </a:gridCol>
                <a:gridCol w="381000">
                  <a:extLst>
                    <a:ext uri="{9D8B030D-6E8A-4147-A177-3AD203B41FA5}">
                      <a16:colId xmlns:a16="http://schemas.microsoft.com/office/drawing/2014/main" val="20013"/>
                    </a:ext>
                  </a:extLst>
                </a:gridCol>
                <a:gridCol w="381000">
                  <a:extLst>
                    <a:ext uri="{9D8B030D-6E8A-4147-A177-3AD203B41FA5}">
                      <a16:colId xmlns:a16="http://schemas.microsoft.com/office/drawing/2014/main" val="20014"/>
                    </a:ext>
                  </a:extLst>
                </a:gridCol>
                <a:gridCol w="381000">
                  <a:extLst>
                    <a:ext uri="{9D8B030D-6E8A-4147-A177-3AD203B41FA5}">
                      <a16:colId xmlns:a16="http://schemas.microsoft.com/office/drawing/2014/main" val="20015"/>
                    </a:ext>
                  </a:extLst>
                </a:gridCol>
                <a:gridCol w="381000">
                  <a:extLst>
                    <a:ext uri="{9D8B030D-6E8A-4147-A177-3AD203B41FA5}">
                      <a16:colId xmlns:a16="http://schemas.microsoft.com/office/drawing/2014/main" val="20016"/>
                    </a:ext>
                  </a:extLst>
                </a:gridCol>
              </a:tblGrid>
              <a:tr h="285750">
                <a:tc>
                  <a:txBody>
                    <a:bodyPr/>
                    <a:lstStyle/>
                    <a:p>
                      <a:pPr algn="ctr">
                        <a:lnSpc>
                          <a:spcPct val="100000"/>
                        </a:lnSpc>
                        <a:spcBef>
                          <a:spcPts val="635"/>
                        </a:spcBef>
                      </a:pPr>
                      <a:r>
                        <a:rPr sz="800" b="1" dirty="0">
                          <a:solidFill>
                            <a:srgbClr val="FFFFFF"/>
                          </a:solidFill>
                          <a:latin typeface="Tahoma"/>
                          <a:cs typeface="Tahoma"/>
                        </a:rPr>
                        <a:t>Age</a:t>
                      </a:r>
                      <a:r>
                        <a:rPr sz="800" b="1" spc="-40" dirty="0">
                          <a:solidFill>
                            <a:srgbClr val="FFFFFF"/>
                          </a:solidFill>
                          <a:latin typeface="Tahoma"/>
                          <a:cs typeface="Tahoma"/>
                        </a:rPr>
                        <a:t> </a:t>
                      </a:r>
                      <a:r>
                        <a:rPr sz="800" b="1" spc="-30" dirty="0">
                          <a:solidFill>
                            <a:srgbClr val="FFFFFF"/>
                          </a:solidFill>
                          <a:latin typeface="Tahoma"/>
                          <a:cs typeface="Tahoma"/>
                        </a:rPr>
                        <a:t>(years)</a:t>
                      </a:r>
                      <a:endParaRPr sz="800">
                        <a:latin typeface="Tahoma"/>
                        <a:cs typeface="Tahoma"/>
                      </a:endParaRPr>
                    </a:p>
                  </a:txBody>
                  <a:tcPr marL="0" marR="0" marT="80645" marB="0">
                    <a:lnR w="19050">
                      <a:solidFill>
                        <a:srgbClr val="FFFFFF"/>
                      </a:solidFill>
                      <a:prstDash val="solid"/>
                    </a:lnR>
                    <a:solidFill>
                      <a:srgbClr val="005E6D"/>
                    </a:solidFill>
                  </a:tcPr>
                </a:tc>
                <a:tc>
                  <a:txBody>
                    <a:bodyPr/>
                    <a:lstStyle/>
                    <a:p>
                      <a:pPr marL="5080" algn="ctr">
                        <a:lnSpc>
                          <a:spcPct val="100000"/>
                        </a:lnSpc>
                        <a:spcBef>
                          <a:spcPts val="635"/>
                        </a:spcBef>
                      </a:pPr>
                      <a:r>
                        <a:rPr sz="800" b="1" spc="-15" dirty="0">
                          <a:solidFill>
                            <a:srgbClr val="FFFFFF"/>
                          </a:solidFill>
                          <a:latin typeface="Tahoma"/>
                          <a:cs typeface="Tahoma"/>
                        </a:rPr>
                        <a:t>2004</a:t>
                      </a:r>
                      <a:endParaRPr sz="800">
                        <a:latin typeface="Tahoma"/>
                        <a:cs typeface="Tahoma"/>
                      </a:endParaRPr>
                    </a:p>
                  </a:txBody>
                  <a:tcPr marL="0" marR="0" marT="80645" marB="0">
                    <a:lnL w="19050">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2005</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2006</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2007</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2008</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2009</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2010</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2011</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2012</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2013</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2014</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2015</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2016</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2017</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2540" algn="ctr">
                        <a:lnSpc>
                          <a:spcPct val="100000"/>
                        </a:lnSpc>
                        <a:spcBef>
                          <a:spcPts val="635"/>
                        </a:spcBef>
                      </a:pPr>
                      <a:r>
                        <a:rPr sz="800" b="1" spc="-15" dirty="0">
                          <a:solidFill>
                            <a:srgbClr val="FFFFFF"/>
                          </a:solidFill>
                          <a:latin typeface="Tahoma"/>
                          <a:cs typeface="Tahoma"/>
                        </a:rPr>
                        <a:t>2018</a:t>
                      </a:r>
                      <a:endParaRPr sz="800">
                        <a:latin typeface="Tahoma"/>
                        <a:cs typeface="Tahoma"/>
                      </a:endParaRPr>
                    </a:p>
                  </a:txBody>
                  <a:tcPr marL="0" marR="0" marT="80645" marB="0">
                    <a:lnL w="9525">
                      <a:solidFill>
                        <a:srgbClr val="FFFFFF"/>
                      </a:solidFill>
                      <a:prstDash val="solid"/>
                    </a:lnL>
                    <a:lnR w="9525">
                      <a:solidFill>
                        <a:srgbClr val="FFFFFF"/>
                      </a:solidFill>
                      <a:prstDash val="solid"/>
                    </a:lnR>
                    <a:solidFill>
                      <a:srgbClr val="005E6D"/>
                    </a:solidFill>
                  </a:tcPr>
                </a:tc>
                <a:tc>
                  <a:txBody>
                    <a:bodyPr/>
                    <a:lstStyle/>
                    <a:p>
                      <a:pPr marL="6985" algn="ctr">
                        <a:lnSpc>
                          <a:spcPct val="100000"/>
                        </a:lnSpc>
                        <a:spcBef>
                          <a:spcPts val="635"/>
                        </a:spcBef>
                      </a:pPr>
                      <a:r>
                        <a:rPr sz="800" b="1" spc="-15" dirty="0">
                          <a:solidFill>
                            <a:srgbClr val="FFFFFF"/>
                          </a:solidFill>
                          <a:latin typeface="Tahoma"/>
                          <a:cs typeface="Tahoma"/>
                        </a:rPr>
                        <a:t>2019</a:t>
                      </a:r>
                      <a:endParaRPr sz="800">
                        <a:latin typeface="Tahoma"/>
                        <a:cs typeface="Tahoma"/>
                      </a:endParaRPr>
                    </a:p>
                  </a:txBody>
                  <a:tcPr marL="0" marR="0" marT="80645" marB="0">
                    <a:lnL w="9525">
                      <a:solidFill>
                        <a:srgbClr val="FFFFFF"/>
                      </a:solidFill>
                      <a:prstDash val="solid"/>
                    </a:lnL>
                    <a:solidFill>
                      <a:srgbClr val="005E6D"/>
                    </a:solidFill>
                  </a:tcPr>
                </a:tc>
                <a:extLst>
                  <a:ext uri="{0D108BD9-81ED-4DB2-BD59-A6C34878D82A}">
                    <a16:rowId xmlns:a16="http://schemas.microsoft.com/office/drawing/2014/main" val="10000"/>
                  </a:ext>
                </a:extLst>
              </a:tr>
              <a:tr h="279400">
                <a:tc>
                  <a:txBody>
                    <a:bodyPr/>
                    <a:lstStyle/>
                    <a:p>
                      <a:pPr algn="ctr">
                        <a:lnSpc>
                          <a:spcPct val="100000"/>
                        </a:lnSpc>
                        <a:spcBef>
                          <a:spcPts val="610"/>
                        </a:spcBef>
                      </a:pPr>
                      <a:r>
                        <a:rPr sz="800" b="1" spc="65" dirty="0">
                          <a:solidFill>
                            <a:srgbClr val="231F20"/>
                          </a:solidFill>
                          <a:latin typeface="Century Gothic"/>
                          <a:cs typeface="Century Gothic"/>
                        </a:rPr>
                        <a:t>0–19</a:t>
                      </a:r>
                      <a:endParaRPr sz="800">
                        <a:latin typeface="Century Gothic"/>
                        <a:cs typeface="Century Gothic"/>
                      </a:endParaRPr>
                    </a:p>
                  </a:txBody>
                  <a:tcPr marL="0" marR="0" marT="77470" marB="0">
                    <a:lnR w="19050">
                      <a:solidFill>
                        <a:srgbClr val="005E6D"/>
                      </a:solidFill>
                      <a:prstDash val="solid"/>
                    </a:lnR>
                    <a:solidFill>
                      <a:srgbClr val="FFFFFF"/>
                    </a:solidFill>
                  </a:tcPr>
                </a:tc>
                <a:tc>
                  <a:txBody>
                    <a:bodyPr/>
                    <a:lstStyle/>
                    <a:p>
                      <a:pPr marL="508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19050">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0.0</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0.0</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254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lnR w="9525">
                      <a:solidFill>
                        <a:srgbClr val="005E6D"/>
                      </a:solidFill>
                      <a:prstDash val="solid"/>
                    </a:lnR>
                    <a:solidFill>
                      <a:srgbClr val="FFFFFF"/>
                    </a:solidFill>
                  </a:tcPr>
                </a:tc>
                <a:tc>
                  <a:txBody>
                    <a:bodyPr/>
                    <a:lstStyle/>
                    <a:p>
                      <a:pPr marL="7620" algn="ctr">
                        <a:lnSpc>
                          <a:spcPct val="100000"/>
                        </a:lnSpc>
                        <a:spcBef>
                          <a:spcPts val="610"/>
                        </a:spcBef>
                      </a:pPr>
                      <a:r>
                        <a:rPr sz="800" b="1" spc="25" dirty="0">
                          <a:solidFill>
                            <a:srgbClr val="231F20"/>
                          </a:solidFill>
                          <a:latin typeface="Century Gothic"/>
                          <a:cs typeface="Century Gothic"/>
                        </a:rPr>
                        <a:t>0.1</a:t>
                      </a:r>
                      <a:endParaRPr sz="800">
                        <a:latin typeface="Century Gothic"/>
                        <a:cs typeface="Century Gothic"/>
                      </a:endParaRPr>
                    </a:p>
                  </a:txBody>
                  <a:tcPr marL="0" marR="0" marT="77470" marB="0">
                    <a:lnL w="9525">
                      <a:solidFill>
                        <a:srgbClr val="005E6D"/>
                      </a:solidFill>
                      <a:prstDash val="solid"/>
                    </a:lnL>
                    <a:solidFill>
                      <a:srgbClr val="FFFFFF"/>
                    </a:solidFill>
                  </a:tcPr>
                </a:tc>
                <a:extLst>
                  <a:ext uri="{0D108BD9-81ED-4DB2-BD59-A6C34878D82A}">
                    <a16:rowId xmlns:a16="http://schemas.microsoft.com/office/drawing/2014/main" val="10001"/>
                  </a:ext>
                </a:extLst>
              </a:tr>
              <a:tr h="285750">
                <a:tc>
                  <a:txBody>
                    <a:bodyPr/>
                    <a:lstStyle/>
                    <a:p>
                      <a:pPr algn="ctr">
                        <a:lnSpc>
                          <a:spcPct val="100000"/>
                        </a:lnSpc>
                        <a:spcBef>
                          <a:spcPts val="635"/>
                        </a:spcBef>
                      </a:pPr>
                      <a:r>
                        <a:rPr sz="800" b="1" spc="60" dirty="0">
                          <a:solidFill>
                            <a:srgbClr val="231F20"/>
                          </a:solidFill>
                          <a:latin typeface="Century Gothic"/>
                          <a:cs typeface="Century Gothic"/>
                        </a:rPr>
                        <a:t>20–29</a:t>
                      </a:r>
                      <a:endParaRPr sz="800">
                        <a:latin typeface="Century Gothic"/>
                        <a:cs typeface="Century Gothic"/>
                      </a:endParaRPr>
                    </a:p>
                  </a:txBody>
                  <a:tcPr marL="0" marR="0" marT="80645" marB="0">
                    <a:lnR w="19050">
                      <a:solidFill>
                        <a:srgbClr val="005E6D"/>
                      </a:solidFill>
                      <a:prstDash val="solid"/>
                    </a:lnR>
                    <a:solidFill>
                      <a:srgbClr val="E5EEF0"/>
                    </a:solidFill>
                  </a:tcPr>
                </a:tc>
                <a:tc>
                  <a:txBody>
                    <a:bodyPr/>
                    <a:lstStyle/>
                    <a:p>
                      <a:pPr marL="5715"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19050">
                      <a:solidFill>
                        <a:srgbClr val="005E6D"/>
                      </a:solidFill>
                      <a:prstDash val="solid"/>
                    </a:lnL>
                    <a:lnR w="9525">
                      <a:solidFill>
                        <a:srgbClr val="005E6D"/>
                      </a:solidFill>
                      <a:prstDash val="solid"/>
                    </a:lnR>
                    <a:solidFill>
                      <a:srgbClr val="E5EEF0"/>
                    </a:solidFill>
                  </a:tcPr>
                </a:tc>
                <a:tc>
                  <a:txBody>
                    <a:bodyPr/>
                    <a:lstStyle/>
                    <a:p>
                      <a:pPr marL="2540"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2540" algn="ctr">
                        <a:lnSpc>
                          <a:spcPct val="100000"/>
                        </a:lnSpc>
                        <a:spcBef>
                          <a:spcPts val="635"/>
                        </a:spcBef>
                      </a:pPr>
                      <a:r>
                        <a:rPr sz="800" b="1" spc="25" dirty="0">
                          <a:solidFill>
                            <a:srgbClr val="231F20"/>
                          </a:solidFill>
                          <a:latin typeface="Century Gothic"/>
                          <a:cs typeface="Century Gothic"/>
                        </a:rPr>
                        <a:t>0.5</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2540" algn="ctr">
                        <a:lnSpc>
                          <a:spcPct val="100000"/>
                        </a:lnSpc>
                        <a:spcBef>
                          <a:spcPts val="635"/>
                        </a:spcBef>
                      </a:pPr>
                      <a:r>
                        <a:rPr sz="800" b="1" spc="25" dirty="0">
                          <a:solidFill>
                            <a:srgbClr val="231F20"/>
                          </a:solidFill>
                          <a:latin typeface="Century Gothic"/>
                          <a:cs typeface="Century Gothic"/>
                        </a:rPr>
                        <a:t>0.5</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2540" algn="ctr">
                        <a:lnSpc>
                          <a:spcPct val="100000"/>
                        </a:lnSpc>
                        <a:spcBef>
                          <a:spcPts val="635"/>
                        </a:spcBef>
                      </a:pPr>
                      <a:r>
                        <a:rPr sz="800" b="1" spc="25" dirty="0">
                          <a:solidFill>
                            <a:srgbClr val="231F20"/>
                          </a:solidFill>
                          <a:latin typeface="Century Gothic"/>
                          <a:cs typeface="Century Gothic"/>
                        </a:rPr>
                        <a:t>0.7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1.2</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1.7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2.0</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2.2</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2.4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2.7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2.7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3.0</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7620" algn="ctr">
                        <a:lnSpc>
                          <a:spcPct val="100000"/>
                        </a:lnSpc>
                        <a:spcBef>
                          <a:spcPts val="635"/>
                        </a:spcBef>
                      </a:pPr>
                      <a:r>
                        <a:rPr sz="800" b="1" spc="25" dirty="0">
                          <a:solidFill>
                            <a:srgbClr val="231F20"/>
                          </a:solidFill>
                          <a:latin typeface="Century Gothic"/>
                          <a:cs typeface="Century Gothic"/>
                        </a:rPr>
                        <a:t>2.9</a:t>
                      </a:r>
                      <a:endParaRPr sz="800">
                        <a:latin typeface="Century Gothic"/>
                        <a:cs typeface="Century Gothic"/>
                      </a:endParaRPr>
                    </a:p>
                  </a:txBody>
                  <a:tcPr marL="0" marR="0" marT="80645" marB="0">
                    <a:lnL w="9525">
                      <a:solidFill>
                        <a:srgbClr val="005E6D"/>
                      </a:solidFill>
                      <a:prstDash val="solid"/>
                    </a:lnL>
                    <a:solidFill>
                      <a:srgbClr val="E5EEF0"/>
                    </a:solidFill>
                  </a:tcPr>
                </a:tc>
                <a:extLst>
                  <a:ext uri="{0D108BD9-81ED-4DB2-BD59-A6C34878D82A}">
                    <a16:rowId xmlns:a16="http://schemas.microsoft.com/office/drawing/2014/main" val="10002"/>
                  </a:ext>
                </a:extLst>
              </a:tr>
              <a:tr h="285750">
                <a:tc>
                  <a:txBody>
                    <a:bodyPr/>
                    <a:lstStyle/>
                    <a:p>
                      <a:pPr algn="ctr">
                        <a:lnSpc>
                          <a:spcPct val="100000"/>
                        </a:lnSpc>
                        <a:spcBef>
                          <a:spcPts val="635"/>
                        </a:spcBef>
                      </a:pPr>
                      <a:r>
                        <a:rPr sz="800" b="1" spc="60" dirty="0">
                          <a:solidFill>
                            <a:srgbClr val="231F20"/>
                          </a:solidFill>
                          <a:latin typeface="Century Gothic"/>
                          <a:cs typeface="Century Gothic"/>
                        </a:rPr>
                        <a:t>30–39</a:t>
                      </a:r>
                      <a:endParaRPr sz="800">
                        <a:latin typeface="Century Gothic"/>
                        <a:cs typeface="Century Gothic"/>
                      </a:endParaRPr>
                    </a:p>
                  </a:txBody>
                  <a:tcPr marL="0" marR="0" marT="80645" marB="0">
                    <a:lnR w="19050">
                      <a:solidFill>
                        <a:srgbClr val="005E6D"/>
                      </a:solidFill>
                      <a:prstDash val="solid"/>
                    </a:lnR>
                    <a:solidFill>
                      <a:srgbClr val="FFFFFF"/>
                    </a:solidFill>
                  </a:tcPr>
                </a:tc>
                <a:tc>
                  <a:txBody>
                    <a:bodyPr/>
                    <a:lstStyle/>
                    <a:p>
                      <a:pPr marL="5715"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19050">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0.5</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0.5</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0.5</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0.6</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0.8</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1.1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1.4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1.7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1.7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2.2</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2.3</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2.6</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8255" algn="ctr">
                        <a:lnSpc>
                          <a:spcPct val="100000"/>
                        </a:lnSpc>
                        <a:spcBef>
                          <a:spcPts val="635"/>
                        </a:spcBef>
                      </a:pPr>
                      <a:r>
                        <a:rPr sz="800" b="1" spc="25" dirty="0">
                          <a:solidFill>
                            <a:srgbClr val="231F20"/>
                          </a:solidFill>
                          <a:latin typeface="Century Gothic"/>
                          <a:cs typeface="Century Gothic"/>
                        </a:rPr>
                        <a:t>3.2</a:t>
                      </a:r>
                      <a:endParaRPr sz="800" dirty="0">
                        <a:latin typeface="Century Gothic"/>
                        <a:cs typeface="Century Gothic"/>
                      </a:endParaRPr>
                    </a:p>
                  </a:txBody>
                  <a:tcPr marL="0" marR="0" marT="80645" marB="0">
                    <a:lnL w="9525">
                      <a:solidFill>
                        <a:srgbClr val="005E6D"/>
                      </a:solidFill>
                      <a:prstDash val="solid"/>
                    </a:lnL>
                    <a:solidFill>
                      <a:srgbClr val="FFFFFF"/>
                    </a:solidFill>
                  </a:tcPr>
                </a:tc>
                <a:extLst>
                  <a:ext uri="{0D108BD9-81ED-4DB2-BD59-A6C34878D82A}">
                    <a16:rowId xmlns:a16="http://schemas.microsoft.com/office/drawing/2014/main" val="10003"/>
                  </a:ext>
                </a:extLst>
              </a:tr>
              <a:tr h="285750">
                <a:tc>
                  <a:txBody>
                    <a:bodyPr/>
                    <a:lstStyle/>
                    <a:p>
                      <a:pPr algn="ctr">
                        <a:lnSpc>
                          <a:spcPct val="100000"/>
                        </a:lnSpc>
                        <a:spcBef>
                          <a:spcPts val="635"/>
                        </a:spcBef>
                      </a:pPr>
                      <a:r>
                        <a:rPr sz="800" b="1" spc="60" dirty="0">
                          <a:solidFill>
                            <a:srgbClr val="231F20"/>
                          </a:solidFill>
                          <a:latin typeface="Century Gothic"/>
                          <a:cs typeface="Century Gothic"/>
                        </a:rPr>
                        <a:t>40–49</a:t>
                      </a:r>
                      <a:endParaRPr sz="800">
                        <a:latin typeface="Century Gothic"/>
                        <a:cs typeface="Century Gothic"/>
                      </a:endParaRPr>
                    </a:p>
                  </a:txBody>
                  <a:tcPr marL="0" marR="0" marT="80645" marB="0">
                    <a:lnR w="19050">
                      <a:solidFill>
                        <a:srgbClr val="005E6D"/>
                      </a:solidFill>
                      <a:prstDash val="solid"/>
                    </a:lnR>
                    <a:solidFill>
                      <a:srgbClr val="E5EEF0"/>
                    </a:solidFill>
                  </a:tcPr>
                </a:tc>
                <a:tc>
                  <a:txBody>
                    <a:bodyPr/>
                    <a:lstStyle/>
                    <a:p>
                      <a:pPr marL="5715" algn="ctr">
                        <a:lnSpc>
                          <a:spcPct val="100000"/>
                        </a:lnSpc>
                        <a:spcBef>
                          <a:spcPts val="635"/>
                        </a:spcBef>
                      </a:pPr>
                      <a:r>
                        <a:rPr sz="800" b="1" spc="25" dirty="0">
                          <a:solidFill>
                            <a:srgbClr val="231F20"/>
                          </a:solidFill>
                          <a:latin typeface="Century Gothic"/>
                          <a:cs typeface="Century Gothic"/>
                        </a:rPr>
                        <a:t>0.5</a:t>
                      </a:r>
                      <a:endParaRPr sz="800">
                        <a:latin typeface="Century Gothic"/>
                        <a:cs typeface="Century Gothic"/>
                      </a:endParaRPr>
                    </a:p>
                  </a:txBody>
                  <a:tcPr marL="0" marR="0" marT="80645" marB="0">
                    <a:lnL w="19050">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0.5</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0.5</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0.3</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0.6</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0.7</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0.9</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1.2</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1.1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1.3</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8255" algn="ctr">
                        <a:lnSpc>
                          <a:spcPct val="100000"/>
                        </a:lnSpc>
                        <a:spcBef>
                          <a:spcPts val="635"/>
                        </a:spcBef>
                      </a:pPr>
                      <a:r>
                        <a:rPr sz="800" b="1" spc="25" dirty="0">
                          <a:solidFill>
                            <a:srgbClr val="231F20"/>
                          </a:solidFill>
                          <a:latin typeface="Century Gothic"/>
                          <a:cs typeface="Century Gothic"/>
                        </a:rPr>
                        <a:t>1.7</a:t>
                      </a:r>
                      <a:endParaRPr sz="800">
                        <a:latin typeface="Century Gothic"/>
                        <a:cs typeface="Century Gothic"/>
                      </a:endParaRPr>
                    </a:p>
                  </a:txBody>
                  <a:tcPr marL="0" marR="0" marT="80645" marB="0">
                    <a:lnL w="9525">
                      <a:solidFill>
                        <a:srgbClr val="005E6D"/>
                      </a:solidFill>
                      <a:prstDash val="solid"/>
                    </a:lnL>
                    <a:solidFill>
                      <a:srgbClr val="E5EEF0"/>
                    </a:solidFill>
                  </a:tcPr>
                </a:tc>
                <a:extLst>
                  <a:ext uri="{0D108BD9-81ED-4DB2-BD59-A6C34878D82A}">
                    <a16:rowId xmlns:a16="http://schemas.microsoft.com/office/drawing/2014/main" val="10004"/>
                  </a:ext>
                </a:extLst>
              </a:tr>
              <a:tr h="285750">
                <a:tc>
                  <a:txBody>
                    <a:bodyPr/>
                    <a:lstStyle/>
                    <a:p>
                      <a:pPr algn="ctr">
                        <a:lnSpc>
                          <a:spcPct val="100000"/>
                        </a:lnSpc>
                        <a:spcBef>
                          <a:spcPts val="635"/>
                        </a:spcBef>
                      </a:pPr>
                      <a:r>
                        <a:rPr sz="800" b="1" spc="60" dirty="0">
                          <a:solidFill>
                            <a:srgbClr val="231F20"/>
                          </a:solidFill>
                          <a:latin typeface="Century Gothic"/>
                          <a:cs typeface="Century Gothic"/>
                        </a:rPr>
                        <a:t>50–59</a:t>
                      </a:r>
                      <a:endParaRPr sz="800">
                        <a:latin typeface="Century Gothic"/>
                        <a:cs typeface="Century Gothic"/>
                      </a:endParaRPr>
                    </a:p>
                  </a:txBody>
                  <a:tcPr marL="0" marR="0" marT="80645" marB="0">
                    <a:lnR w="19050">
                      <a:solidFill>
                        <a:srgbClr val="005E6D"/>
                      </a:solidFill>
                      <a:prstDash val="solid"/>
                    </a:lnR>
                    <a:solidFill>
                      <a:srgbClr val="FFFFFF"/>
                    </a:solidFill>
                  </a:tcPr>
                </a:tc>
                <a:tc>
                  <a:txBody>
                    <a:bodyPr/>
                    <a:lstStyle/>
                    <a:p>
                      <a:pPr marL="6350" algn="ctr">
                        <a:lnSpc>
                          <a:spcPct val="100000"/>
                        </a:lnSpc>
                        <a:spcBef>
                          <a:spcPts val="635"/>
                        </a:spcBef>
                      </a:pPr>
                      <a:r>
                        <a:rPr sz="800" b="1" spc="25" dirty="0">
                          <a:solidFill>
                            <a:srgbClr val="231F20"/>
                          </a:solidFill>
                          <a:latin typeface="Century Gothic"/>
                          <a:cs typeface="Century Gothic"/>
                        </a:rPr>
                        <a:t>0.3</a:t>
                      </a:r>
                      <a:endParaRPr sz="800">
                        <a:latin typeface="Century Gothic"/>
                        <a:cs typeface="Century Gothic"/>
                      </a:endParaRPr>
                    </a:p>
                  </a:txBody>
                  <a:tcPr marL="0" marR="0" marT="80645" marB="0">
                    <a:lnL w="19050">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0.2</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0.3</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0.3</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175" algn="ctr">
                        <a:lnSpc>
                          <a:spcPct val="100000"/>
                        </a:lnSpc>
                        <a:spcBef>
                          <a:spcPts val="635"/>
                        </a:spcBef>
                      </a:pPr>
                      <a:r>
                        <a:rPr sz="800" b="1" spc="25" dirty="0">
                          <a:solidFill>
                            <a:srgbClr val="231F20"/>
                          </a:solidFill>
                          <a:latin typeface="Century Gothic"/>
                          <a:cs typeface="Century Gothic"/>
                        </a:rPr>
                        <a:t>0.2</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0.3</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0.3</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0.5</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0.6</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0.6</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0.8</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0.9</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FFFFFF"/>
                    </a:solidFill>
                  </a:tcPr>
                </a:tc>
                <a:tc>
                  <a:txBody>
                    <a:bodyPr/>
                    <a:lstStyle/>
                    <a:p>
                      <a:pPr marL="8255" algn="ctr">
                        <a:lnSpc>
                          <a:spcPct val="100000"/>
                        </a:lnSpc>
                        <a:spcBef>
                          <a:spcPts val="635"/>
                        </a:spcBef>
                      </a:pPr>
                      <a:r>
                        <a:rPr sz="800" b="1" spc="25" dirty="0">
                          <a:solidFill>
                            <a:srgbClr val="231F20"/>
                          </a:solidFill>
                          <a:latin typeface="Century Gothic"/>
                          <a:cs typeface="Century Gothic"/>
                        </a:rPr>
                        <a:t>1.1</a:t>
                      </a:r>
                      <a:endParaRPr sz="800">
                        <a:latin typeface="Century Gothic"/>
                        <a:cs typeface="Century Gothic"/>
                      </a:endParaRPr>
                    </a:p>
                  </a:txBody>
                  <a:tcPr marL="0" marR="0" marT="80645" marB="0">
                    <a:lnL w="9525">
                      <a:solidFill>
                        <a:srgbClr val="005E6D"/>
                      </a:solidFill>
                      <a:prstDash val="solid"/>
                    </a:lnL>
                    <a:solidFill>
                      <a:srgbClr val="FFFFFF"/>
                    </a:solidFill>
                  </a:tcPr>
                </a:tc>
                <a:extLst>
                  <a:ext uri="{0D108BD9-81ED-4DB2-BD59-A6C34878D82A}">
                    <a16:rowId xmlns:a16="http://schemas.microsoft.com/office/drawing/2014/main" val="10005"/>
                  </a:ext>
                </a:extLst>
              </a:tr>
              <a:tr h="285750">
                <a:tc>
                  <a:txBody>
                    <a:bodyPr/>
                    <a:lstStyle/>
                    <a:p>
                      <a:pPr algn="ctr">
                        <a:lnSpc>
                          <a:spcPct val="100000"/>
                        </a:lnSpc>
                        <a:spcBef>
                          <a:spcPts val="635"/>
                        </a:spcBef>
                      </a:pPr>
                      <a:r>
                        <a:rPr sz="800" b="1" spc="50" dirty="0">
                          <a:solidFill>
                            <a:srgbClr val="231F20"/>
                          </a:solidFill>
                          <a:latin typeface="Century Gothic"/>
                          <a:cs typeface="Century Gothic"/>
                        </a:rPr>
                        <a:t>≥60</a:t>
                      </a:r>
                      <a:endParaRPr sz="800">
                        <a:latin typeface="Century Gothic"/>
                        <a:cs typeface="Century Gothic"/>
                      </a:endParaRPr>
                    </a:p>
                  </a:txBody>
                  <a:tcPr marL="0" marR="0" marT="80645" marB="0">
                    <a:lnR w="19050">
                      <a:solidFill>
                        <a:srgbClr val="005E6D"/>
                      </a:solidFill>
                      <a:prstDash val="solid"/>
                    </a:lnR>
                    <a:solidFill>
                      <a:srgbClr val="E5EEF0"/>
                    </a:solidFill>
                  </a:tcPr>
                </a:tc>
                <a:tc>
                  <a:txBody>
                    <a:bodyPr/>
                    <a:lstStyle/>
                    <a:p>
                      <a:pPr marL="635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19050">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0.0</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0.1</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0.2</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0.3</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3810" algn="ctr">
                        <a:lnSpc>
                          <a:spcPct val="100000"/>
                        </a:lnSpc>
                        <a:spcBef>
                          <a:spcPts val="635"/>
                        </a:spcBef>
                      </a:pPr>
                      <a:r>
                        <a:rPr sz="800" b="1" spc="25" dirty="0">
                          <a:solidFill>
                            <a:srgbClr val="231F20"/>
                          </a:solidFill>
                          <a:latin typeface="Century Gothic"/>
                          <a:cs typeface="Century Gothic"/>
                        </a:rPr>
                        <a:t>0.4</a:t>
                      </a:r>
                      <a:endParaRPr sz="800">
                        <a:latin typeface="Century Gothic"/>
                        <a:cs typeface="Century Gothic"/>
                      </a:endParaRPr>
                    </a:p>
                  </a:txBody>
                  <a:tcPr marL="0" marR="0" marT="80645" marB="0">
                    <a:lnL w="9525">
                      <a:solidFill>
                        <a:srgbClr val="005E6D"/>
                      </a:solidFill>
                      <a:prstDash val="solid"/>
                    </a:lnL>
                    <a:lnR w="9525">
                      <a:solidFill>
                        <a:srgbClr val="005E6D"/>
                      </a:solidFill>
                      <a:prstDash val="solid"/>
                    </a:lnR>
                    <a:solidFill>
                      <a:srgbClr val="E5EEF0"/>
                    </a:solidFill>
                  </a:tcPr>
                </a:tc>
                <a:tc>
                  <a:txBody>
                    <a:bodyPr/>
                    <a:lstStyle/>
                    <a:p>
                      <a:pPr marL="8890" algn="ctr">
                        <a:lnSpc>
                          <a:spcPct val="100000"/>
                        </a:lnSpc>
                        <a:spcBef>
                          <a:spcPts val="635"/>
                        </a:spcBef>
                      </a:pPr>
                      <a:r>
                        <a:rPr sz="800" b="1" spc="25" dirty="0">
                          <a:solidFill>
                            <a:srgbClr val="231F20"/>
                          </a:solidFill>
                          <a:latin typeface="Century Gothic"/>
                          <a:cs typeface="Century Gothic"/>
                        </a:rPr>
                        <a:t>0.5</a:t>
                      </a:r>
                      <a:endParaRPr sz="800" dirty="0">
                        <a:latin typeface="Century Gothic"/>
                        <a:cs typeface="Century Gothic"/>
                      </a:endParaRPr>
                    </a:p>
                  </a:txBody>
                  <a:tcPr marL="0" marR="0" marT="80645" marB="0">
                    <a:lnL w="9525">
                      <a:solidFill>
                        <a:srgbClr val="005E6D"/>
                      </a:solidFill>
                      <a:prstDash val="solid"/>
                    </a:lnL>
                    <a:solidFill>
                      <a:srgbClr val="E5EEF0"/>
                    </a:solidFill>
                  </a:tcPr>
                </a:tc>
                <a:extLst>
                  <a:ext uri="{0D108BD9-81ED-4DB2-BD59-A6C34878D82A}">
                    <a16:rowId xmlns:a16="http://schemas.microsoft.com/office/drawing/2014/main" val="10006"/>
                  </a:ext>
                </a:extLst>
              </a:tr>
            </a:tbl>
          </a:graphicData>
        </a:graphic>
      </p:graphicFrame>
      <p:sp>
        <p:nvSpPr>
          <p:cNvPr id="233" name="object 233"/>
          <p:cNvSpPr txBox="1"/>
          <p:nvPr/>
        </p:nvSpPr>
        <p:spPr>
          <a:xfrm>
            <a:off x="444500" y="7528000"/>
            <a:ext cx="2536190" cy="132080"/>
          </a:xfrm>
          <a:prstGeom prst="rect">
            <a:avLst/>
          </a:prstGeom>
        </p:spPr>
        <p:txBody>
          <a:bodyPr vert="horz" wrap="square" lIns="0" tIns="12700" rIns="0" bIns="0" rtlCol="0">
            <a:spAutoFit/>
          </a:bodyPr>
          <a:lstStyle/>
          <a:p>
            <a:pPr marL="12700">
              <a:lnSpc>
                <a:spcPct val="100000"/>
              </a:lnSpc>
              <a:spcBef>
                <a:spcPts val="100"/>
              </a:spcBef>
            </a:pPr>
            <a:r>
              <a:rPr sz="700" spc="-30" dirty="0">
                <a:solidFill>
                  <a:srgbClr val="231F20"/>
                </a:solidFill>
                <a:latin typeface="Century Gothic"/>
                <a:cs typeface="Century Gothic"/>
              </a:rPr>
              <a:t>Source: </a:t>
            </a:r>
            <a:r>
              <a:rPr sz="700" spc="-90" dirty="0">
                <a:solidFill>
                  <a:srgbClr val="231F20"/>
                </a:solidFill>
                <a:latin typeface="Century Gothic"/>
                <a:cs typeface="Century Gothic"/>
              </a:rPr>
              <a:t>CDC, </a:t>
            </a:r>
            <a:r>
              <a:rPr sz="700" spc="-30" dirty="0">
                <a:solidFill>
                  <a:srgbClr val="231F20"/>
                </a:solidFill>
                <a:latin typeface="Century Gothic"/>
                <a:cs typeface="Century Gothic"/>
              </a:rPr>
              <a:t>National </a:t>
            </a:r>
            <a:r>
              <a:rPr sz="700" spc="-20" dirty="0">
                <a:solidFill>
                  <a:srgbClr val="231F20"/>
                </a:solidFill>
                <a:latin typeface="Century Gothic"/>
                <a:cs typeface="Century Gothic"/>
              </a:rPr>
              <a:t>Notifiable </a:t>
            </a:r>
            <a:r>
              <a:rPr sz="700" spc="-15" dirty="0">
                <a:solidFill>
                  <a:srgbClr val="231F20"/>
                </a:solidFill>
                <a:latin typeface="Century Gothic"/>
                <a:cs typeface="Century Gothic"/>
              </a:rPr>
              <a:t>Diseases </a:t>
            </a:r>
            <a:r>
              <a:rPr sz="700" spc="-25" dirty="0">
                <a:solidFill>
                  <a:srgbClr val="231F20"/>
                </a:solidFill>
                <a:latin typeface="Century Gothic"/>
                <a:cs typeface="Century Gothic"/>
              </a:rPr>
              <a:t>Surveillance</a:t>
            </a:r>
            <a:r>
              <a:rPr sz="700" spc="5" dirty="0">
                <a:solidFill>
                  <a:srgbClr val="231F20"/>
                </a:solidFill>
                <a:latin typeface="Century Gothic"/>
                <a:cs typeface="Century Gothic"/>
              </a:rPr>
              <a:t> </a:t>
            </a:r>
            <a:r>
              <a:rPr sz="700" spc="-5" dirty="0">
                <a:solidFill>
                  <a:srgbClr val="231F20"/>
                </a:solidFill>
                <a:latin typeface="Century Gothic"/>
                <a:cs typeface="Century Gothic"/>
              </a:rPr>
              <a:t>System.</a:t>
            </a:r>
            <a:endParaRPr sz="700">
              <a:latin typeface="Century Gothic"/>
              <a:cs typeface="Century Gothic"/>
            </a:endParaRPr>
          </a:p>
        </p:txBody>
      </p:sp>
      <p:sp>
        <p:nvSpPr>
          <p:cNvPr id="234" name="object 234"/>
          <p:cNvSpPr/>
          <p:nvPr/>
        </p:nvSpPr>
        <p:spPr>
          <a:xfrm>
            <a:off x="5527701"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235" name="object 235"/>
          <p:cNvSpPr/>
          <p:nvPr/>
        </p:nvSpPr>
        <p:spPr>
          <a:xfrm>
            <a:off x="5503455"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236" name="object 236"/>
          <p:cNvSpPr/>
          <p:nvPr/>
        </p:nvSpPr>
        <p:spPr>
          <a:xfrm>
            <a:off x="5551947" y="507359"/>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237" name="object 237"/>
          <p:cNvSpPr/>
          <p:nvPr/>
        </p:nvSpPr>
        <p:spPr>
          <a:xfrm>
            <a:off x="5576191" y="475048"/>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238" name="object 238"/>
          <p:cNvSpPr/>
          <p:nvPr/>
        </p:nvSpPr>
        <p:spPr>
          <a:xfrm>
            <a:off x="5402159" y="325601"/>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239" name="object 239"/>
          <p:cNvSpPr/>
          <p:nvPr/>
        </p:nvSpPr>
        <p:spPr>
          <a:xfrm>
            <a:off x="5418396" y="345154"/>
            <a:ext cx="168107" cy="202834"/>
          </a:xfrm>
          <a:prstGeom prst="rect">
            <a:avLst/>
          </a:prstGeom>
          <a:blipFill>
            <a:blip r:embed="rId2" cstate="print"/>
            <a:stretch>
              <a:fillRect/>
            </a:stretch>
          </a:blipFill>
        </p:spPr>
        <p:txBody>
          <a:bodyPr wrap="square" lIns="0" tIns="0" rIns="0" bIns="0" rtlCol="0"/>
          <a:lstStyle/>
          <a:p>
            <a:endParaRPr/>
          </a:p>
        </p:txBody>
      </p:sp>
      <p:sp>
        <p:nvSpPr>
          <p:cNvPr id="240" name="object 240"/>
          <p:cNvSpPr/>
          <p:nvPr/>
        </p:nvSpPr>
        <p:spPr>
          <a:xfrm>
            <a:off x="5402163" y="325607"/>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241" name="object 241"/>
          <p:cNvSpPr txBox="1"/>
          <p:nvPr/>
        </p:nvSpPr>
        <p:spPr>
          <a:xfrm>
            <a:off x="444500" y="272592"/>
            <a:ext cx="6828790" cy="1109278"/>
          </a:xfrm>
          <a:prstGeom prst="rect">
            <a:avLst/>
          </a:prstGeom>
        </p:spPr>
        <p:txBody>
          <a:bodyPr vert="horz" wrap="square" lIns="0" tIns="16510" rIns="0" bIns="0" rtlCol="0">
            <a:spAutoFit/>
          </a:bodyPr>
          <a:lstStyle/>
          <a:p>
            <a:pPr marR="5080" algn="r">
              <a:lnSpc>
                <a:spcPts val="1230"/>
              </a:lnSpc>
              <a:spcBef>
                <a:spcPts val="130"/>
              </a:spcBef>
            </a:pPr>
            <a:r>
              <a:rPr sz="1000" b="1" spc="75" dirty="0">
                <a:solidFill>
                  <a:srgbClr val="005E6D"/>
                </a:solidFill>
                <a:latin typeface="Century Gothic"/>
                <a:cs typeface="Century Gothic"/>
              </a:rPr>
              <a:t>2019 </a:t>
            </a:r>
            <a:r>
              <a:rPr sz="1050" b="1" spc="90" dirty="0">
                <a:solidFill>
                  <a:srgbClr val="8C2689"/>
                </a:solidFill>
                <a:latin typeface="Century Gothic"/>
                <a:cs typeface="Century Gothic"/>
              </a:rPr>
              <a:t>VIRAL</a:t>
            </a:r>
            <a:r>
              <a:rPr sz="1050" b="1" spc="-25" dirty="0">
                <a:solidFill>
                  <a:srgbClr val="8C2689"/>
                </a:solidFill>
                <a:latin typeface="Century Gothic"/>
                <a:cs typeface="Century Gothic"/>
              </a:rPr>
              <a:t> </a:t>
            </a:r>
            <a:r>
              <a:rPr sz="1050" b="1" spc="130" dirty="0">
                <a:solidFill>
                  <a:srgbClr val="8C2689"/>
                </a:solidFill>
                <a:latin typeface="Century Gothic"/>
                <a:cs typeface="Century Gothic"/>
              </a:rPr>
              <a:t>HEPATITIS</a:t>
            </a:r>
            <a:endParaRPr sz="1050" dirty="0">
              <a:latin typeface="Century Gothic"/>
              <a:cs typeface="Century Gothic"/>
            </a:endParaRPr>
          </a:p>
          <a:p>
            <a:pPr marR="7620" algn="r">
              <a:lnSpc>
                <a:spcPts val="1230"/>
              </a:lnSpc>
            </a:pPr>
            <a:r>
              <a:rPr sz="1050" spc="30" dirty="0">
                <a:solidFill>
                  <a:srgbClr val="005E6D"/>
                </a:solidFill>
                <a:latin typeface="Century Gothic"/>
                <a:cs typeface="Century Gothic"/>
              </a:rPr>
              <a:t>SURVEILLANCE</a:t>
            </a:r>
            <a:r>
              <a:rPr sz="1050" spc="70" dirty="0">
                <a:solidFill>
                  <a:srgbClr val="005E6D"/>
                </a:solidFill>
                <a:latin typeface="Century Gothic"/>
                <a:cs typeface="Century Gothic"/>
              </a:rPr>
              <a:t> REPORT</a:t>
            </a:r>
            <a:endParaRPr sz="1050" dirty="0">
              <a:latin typeface="Century Gothic"/>
              <a:cs typeface="Century Gothic"/>
            </a:endParaRPr>
          </a:p>
          <a:p>
            <a:pPr>
              <a:lnSpc>
                <a:spcPct val="100000"/>
              </a:lnSpc>
            </a:pPr>
            <a:endParaRPr sz="1300" dirty="0">
              <a:latin typeface="Times New Roman"/>
              <a:cs typeface="Times New Roman"/>
            </a:endParaRPr>
          </a:p>
          <a:p>
            <a:pPr marL="12700">
              <a:lnSpc>
                <a:spcPct val="100000"/>
              </a:lnSpc>
              <a:spcBef>
                <a:spcPts val="1110"/>
              </a:spcBef>
            </a:pPr>
            <a:r>
              <a:rPr sz="1400" b="1" spc="-5" dirty="0">
                <a:solidFill>
                  <a:srgbClr val="005E6D"/>
                </a:solidFill>
                <a:latin typeface="Tahoma"/>
                <a:cs typeface="Tahoma"/>
              </a:rPr>
              <a:t>Figure</a:t>
            </a:r>
            <a:r>
              <a:rPr sz="1400" b="1" spc="-50" dirty="0">
                <a:solidFill>
                  <a:srgbClr val="005E6D"/>
                </a:solidFill>
                <a:latin typeface="Tahoma"/>
                <a:cs typeface="Tahoma"/>
              </a:rPr>
              <a:t> </a:t>
            </a:r>
            <a:r>
              <a:rPr sz="1400" b="1" spc="-30" dirty="0">
                <a:solidFill>
                  <a:srgbClr val="005E6D"/>
                </a:solidFill>
                <a:latin typeface="Tahoma"/>
                <a:cs typeface="Tahoma"/>
              </a:rPr>
              <a:t>3.4.</a:t>
            </a:r>
            <a:r>
              <a:rPr sz="1400" b="1" spc="-50" dirty="0">
                <a:solidFill>
                  <a:srgbClr val="005E6D"/>
                </a:solidFill>
                <a:latin typeface="Tahoma"/>
                <a:cs typeface="Tahoma"/>
              </a:rPr>
              <a:t> </a:t>
            </a:r>
            <a:r>
              <a:rPr sz="1400" b="1" dirty="0">
                <a:solidFill>
                  <a:srgbClr val="8C2689"/>
                </a:solidFill>
                <a:latin typeface="Tahoma"/>
                <a:cs typeface="Tahoma"/>
              </a:rPr>
              <a:t>Rates</a:t>
            </a:r>
            <a:r>
              <a:rPr sz="1400" b="1" spc="-45" dirty="0">
                <a:solidFill>
                  <a:srgbClr val="8C2689"/>
                </a:solidFill>
                <a:latin typeface="Tahoma"/>
                <a:cs typeface="Tahoma"/>
              </a:rPr>
              <a:t> </a:t>
            </a:r>
            <a:r>
              <a:rPr sz="1400" b="1" spc="20" dirty="0">
                <a:solidFill>
                  <a:srgbClr val="8C2689"/>
                </a:solidFill>
                <a:latin typeface="Tahoma"/>
                <a:cs typeface="Tahoma"/>
              </a:rPr>
              <a:t>of</a:t>
            </a:r>
            <a:r>
              <a:rPr sz="1400" b="1" spc="-75" dirty="0">
                <a:solidFill>
                  <a:srgbClr val="8C2689"/>
                </a:solidFill>
                <a:latin typeface="Tahoma"/>
                <a:cs typeface="Tahoma"/>
              </a:rPr>
              <a:t> </a:t>
            </a:r>
            <a:r>
              <a:rPr sz="1400" b="1" spc="10" dirty="0">
                <a:solidFill>
                  <a:srgbClr val="8C2689"/>
                </a:solidFill>
                <a:latin typeface="Tahoma"/>
                <a:cs typeface="Tahoma"/>
              </a:rPr>
              <a:t>reported</a:t>
            </a:r>
            <a:r>
              <a:rPr sz="1400" b="1" spc="-50" dirty="0">
                <a:solidFill>
                  <a:srgbClr val="8C2689"/>
                </a:solidFill>
                <a:latin typeface="Tahoma"/>
                <a:cs typeface="Tahoma"/>
              </a:rPr>
              <a:t> </a:t>
            </a:r>
            <a:r>
              <a:rPr sz="1400" b="1" spc="-5" dirty="0">
                <a:solidFill>
                  <a:srgbClr val="8C2689"/>
                </a:solidFill>
                <a:latin typeface="Tahoma"/>
                <a:cs typeface="Tahoma"/>
              </a:rPr>
              <a:t>acute</a:t>
            </a:r>
            <a:r>
              <a:rPr sz="1400" b="1" spc="-45" dirty="0">
                <a:solidFill>
                  <a:srgbClr val="8C2689"/>
                </a:solidFill>
                <a:latin typeface="Tahoma"/>
                <a:cs typeface="Tahoma"/>
              </a:rPr>
              <a:t> </a:t>
            </a:r>
            <a:r>
              <a:rPr sz="1400" b="1" spc="10" dirty="0">
                <a:solidFill>
                  <a:srgbClr val="8C2689"/>
                </a:solidFill>
                <a:latin typeface="Tahoma"/>
                <a:cs typeface="Tahoma"/>
              </a:rPr>
              <a:t>hepatitis</a:t>
            </a:r>
            <a:r>
              <a:rPr sz="1400" b="1" spc="-50" dirty="0">
                <a:solidFill>
                  <a:srgbClr val="8C2689"/>
                </a:solidFill>
                <a:latin typeface="Tahoma"/>
                <a:cs typeface="Tahoma"/>
              </a:rPr>
              <a:t> </a:t>
            </a:r>
            <a:r>
              <a:rPr sz="1400" b="1" spc="-65" dirty="0">
                <a:solidFill>
                  <a:srgbClr val="8C2689"/>
                </a:solidFill>
                <a:latin typeface="Tahoma"/>
                <a:cs typeface="Tahoma"/>
              </a:rPr>
              <a:t>C</a:t>
            </a:r>
            <a:r>
              <a:rPr sz="1400" b="1" spc="-80" dirty="0">
                <a:solidFill>
                  <a:srgbClr val="8C2689"/>
                </a:solidFill>
                <a:latin typeface="Tahoma"/>
                <a:cs typeface="Tahoma"/>
              </a:rPr>
              <a:t> </a:t>
            </a:r>
            <a:r>
              <a:rPr sz="1400" b="1" dirty="0">
                <a:solidFill>
                  <a:srgbClr val="8C2689"/>
                </a:solidFill>
                <a:latin typeface="Tahoma"/>
                <a:cs typeface="Tahoma"/>
              </a:rPr>
              <a:t>virus</a:t>
            </a:r>
            <a:r>
              <a:rPr sz="1400" b="1" spc="-45" dirty="0">
                <a:solidFill>
                  <a:srgbClr val="8C2689"/>
                </a:solidFill>
                <a:latin typeface="Tahoma"/>
                <a:cs typeface="Tahoma"/>
              </a:rPr>
              <a:t> </a:t>
            </a:r>
            <a:r>
              <a:rPr sz="1400" b="1" spc="5" dirty="0">
                <a:solidFill>
                  <a:srgbClr val="8C2689"/>
                </a:solidFill>
                <a:latin typeface="Tahoma"/>
                <a:cs typeface="Tahoma"/>
              </a:rPr>
              <a:t>infection,</a:t>
            </a:r>
            <a:r>
              <a:rPr sz="1400" b="1" spc="-50" dirty="0">
                <a:solidFill>
                  <a:srgbClr val="8C2689"/>
                </a:solidFill>
                <a:latin typeface="Tahoma"/>
                <a:cs typeface="Tahoma"/>
              </a:rPr>
              <a:t> </a:t>
            </a:r>
            <a:r>
              <a:rPr sz="1400" b="1" spc="-10" dirty="0">
                <a:solidFill>
                  <a:srgbClr val="8C2689"/>
                </a:solidFill>
                <a:latin typeface="Tahoma"/>
                <a:cs typeface="Tahoma"/>
              </a:rPr>
              <a:t>by</a:t>
            </a:r>
            <a:r>
              <a:rPr sz="1400" b="1" spc="-80" dirty="0">
                <a:solidFill>
                  <a:srgbClr val="8C2689"/>
                </a:solidFill>
                <a:latin typeface="Tahoma"/>
                <a:cs typeface="Tahoma"/>
              </a:rPr>
              <a:t> </a:t>
            </a:r>
            <a:r>
              <a:rPr sz="1400" b="1" spc="-25" dirty="0">
                <a:solidFill>
                  <a:srgbClr val="8C2689"/>
                </a:solidFill>
                <a:latin typeface="Tahoma"/>
                <a:cs typeface="Tahoma"/>
              </a:rPr>
              <a:t>age</a:t>
            </a:r>
            <a:r>
              <a:rPr sz="1400" b="1" spc="-45" dirty="0">
                <a:solidFill>
                  <a:srgbClr val="8C2689"/>
                </a:solidFill>
                <a:latin typeface="Tahoma"/>
                <a:cs typeface="Tahoma"/>
              </a:rPr>
              <a:t> </a:t>
            </a:r>
            <a:r>
              <a:rPr sz="1400" b="1" dirty="0">
                <a:solidFill>
                  <a:srgbClr val="8C2689"/>
                </a:solidFill>
                <a:latin typeface="Tahoma"/>
                <a:cs typeface="Tahoma"/>
              </a:rPr>
              <a:t>group</a:t>
            </a:r>
            <a:endParaRPr sz="1400" dirty="0">
              <a:latin typeface="Tahoma"/>
              <a:cs typeface="Tahoma"/>
            </a:endParaRPr>
          </a:p>
          <a:p>
            <a:pPr marL="12700">
              <a:lnSpc>
                <a:spcPct val="100000"/>
              </a:lnSpc>
              <a:spcBef>
                <a:spcPts val="120"/>
              </a:spcBef>
            </a:pPr>
            <a:r>
              <a:rPr sz="1400" b="1" spc="65" dirty="0">
                <a:solidFill>
                  <a:srgbClr val="8C2689"/>
                </a:solidFill>
                <a:latin typeface="Tahoma"/>
                <a:cs typeface="Tahoma"/>
              </a:rPr>
              <a:t>— </a:t>
            </a:r>
            <a:r>
              <a:rPr sz="1400" b="1" dirty="0">
                <a:solidFill>
                  <a:srgbClr val="8C2689"/>
                </a:solidFill>
                <a:latin typeface="Tahoma"/>
                <a:cs typeface="Tahoma"/>
              </a:rPr>
              <a:t>United </a:t>
            </a:r>
            <a:r>
              <a:rPr sz="1400" b="1" spc="5" dirty="0">
                <a:solidFill>
                  <a:srgbClr val="8C2689"/>
                </a:solidFill>
                <a:latin typeface="Tahoma"/>
                <a:cs typeface="Tahoma"/>
              </a:rPr>
              <a:t>States,</a:t>
            </a:r>
            <a:r>
              <a:rPr sz="1400" b="1" spc="-220" dirty="0">
                <a:solidFill>
                  <a:srgbClr val="8C2689"/>
                </a:solidFill>
                <a:latin typeface="Tahoma"/>
                <a:cs typeface="Tahoma"/>
              </a:rPr>
              <a:t> </a:t>
            </a:r>
            <a:r>
              <a:rPr sz="1400" b="1" spc="-25" dirty="0">
                <a:solidFill>
                  <a:srgbClr val="8C2689"/>
                </a:solidFill>
                <a:latin typeface="Tahoma"/>
                <a:cs typeface="Tahoma"/>
              </a:rPr>
              <a:t>2004–2019</a:t>
            </a:r>
            <a:endParaRPr sz="1050" dirty="0">
              <a:latin typeface="Tahoma"/>
              <a:cs typeface="Tahoma"/>
            </a:endParaRPr>
          </a:p>
        </p:txBody>
      </p:sp>
      <p:pic>
        <p:nvPicPr>
          <p:cNvPr id="243" name="Picture 242" descr="The rates of reported acute hepatitis C by age group in the United States during 2004–2019. The age groups are 0–19, 20–29, 30–39, 40–49, 50–59, and 60 years or older. The reported rates among the majority of age groups 20 years and older have been increasing since 2010.">
            <a:extLst>
              <a:ext uri="{FF2B5EF4-FFF2-40B4-BE49-F238E27FC236}">
                <a16:creationId xmlns:a16="http://schemas.microsoft.com/office/drawing/2014/main" id="{D3B4B48C-9342-4B91-AE3A-C9A438E997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1441683"/>
            <a:ext cx="7589520" cy="37978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TotalTime>
  <Words>158</Words>
  <Application>Microsoft Office PowerPoint</Application>
  <PresentationFormat>Custom</PresentationFormat>
  <Paragraphs>125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Century Gothic</vt:lpstr>
      <vt:lpstr>Tahoma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3.4. Rates of reported acute hepatitis C virus infection, by age group — United States, 2004–2019</dc:title>
  <dc:subject>Figure 3.4. Rates of reported acute hepatitis C virus infection, by age group — United States, 2004–2019</dc:subject>
  <dc:creator>HHS / CDC / DDID / NCHHSTP / DVH</dc:creator>
  <cp:lastModifiedBy>Yunes Malkou, Cristina (CDC/DDID/NCHHSTP/OD) (CTR)</cp:lastModifiedBy>
  <cp:revision>1</cp:revision>
  <dcterms:created xsi:type="dcterms:W3CDTF">2021-05-18T22:20:29Z</dcterms:created>
  <dcterms:modified xsi:type="dcterms:W3CDTF">2021-05-19T14:06:11Z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ies>
</file>