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90"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7034" y="1533563"/>
            <a:ext cx="6744334" cy="183515"/>
          </a:xfrm>
          <a:custGeom>
            <a:avLst/>
            <a:gdLst/>
            <a:ahLst/>
            <a:cxnLst/>
            <a:rect l="l" t="t" r="r" b="b"/>
            <a:pathLst>
              <a:path w="6744334" h="183514">
                <a:moveTo>
                  <a:pt x="0" y="183070"/>
                </a:moveTo>
                <a:lnTo>
                  <a:pt x="6743966" y="183070"/>
                </a:lnTo>
                <a:lnTo>
                  <a:pt x="6743966" y="0"/>
                </a:lnTo>
                <a:lnTo>
                  <a:pt x="0" y="0"/>
                </a:lnTo>
                <a:lnTo>
                  <a:pt x="0" y="183070"/>
                </a:lnTo>
                <a:close/>
              </a:path>
            </a:pathLst>
          </a:custGeom>
          <a:solidFill>
            <a:srgbClr val="DFEAEB"/>
          </a:solidFill>
        </p:spPr>
        <p:txBody>
          <a:bodyPr wrap="square" lIns="0" tIns="0" rIns="0" bIns="0" rtlCol="0"/>
          <a:lstStyle/>
          <a:p>
            <a:endParaRPr/>
          </a:p>
        </p:txBody>
      </p:sp>
      <p:sp>
        <p:nvSpPr>
          <p:cNvPr id="17" name="bk object 17"/>
          <p:cNvSpPr/>
          <p:nvPr/>
        </p:nvSpPr>
        <p:spPr>
          <a:xfrm>
            <a:off x="457034" y="1899881"/>
            <a:ext cx="6744334" cy="183515"/>
          </a:xfrm>
          <a:custGeom>
            <a:avLst/>
            <a:gdLst/>
            <a:ahLst/>
            <a:cxnLst/>
            <a:rect l="l" t="t" r="r" b="b"/>
            <a:pathLst>
              <a:path w="6744334" h="183514">
                <a:moveTo>
                  <a:pt x="0" y="183070"/>
                </a:moveTo>
                <a:lnTo>
                  <a:pt x="6743966" y="183070"/>
                </a:lnTo>
                <a:lnTo>
                  <a:pt x="6743966" y="0"/>
                </a:lnTo>
                <a:lnTo>
                  <a:pt x="0" y="0"/>
                </a:lnTo>
                <a:lnTo>
                  <a:pt x="0" y="183070"/>
                </a:lnTo>
                <a:close/>
              </a:path>
            </a:pathLst>
          </a:custGeom>
          <a:solidFill>
            <a:srgbClr val="DFEAEB"/>
          </a:solidFill>
        </p:spPr>
        <p:txBody>
          <a:bodyPr wrap="square" lIns="0" tIns="0" rIns="0" bIns="0" rtlCol="0"/>
          <a:lstStyle/>
          <a:p>
            <a:endParaRPr/>
          </a:p>
        </p:txBody>
      </p:sp>
      <p:sp>
        <p:nvSpPr>
          <p:cNvPr id="18" name="bk object 18"/>
          <p:cNvSpPr/>
          <p:nvPr/>
        </p:nvSpPr>
        <p:spPr>
          <a:xfrm>
            <a:off x="457034" y="2266213"/>
            <a:ext cx="6744334" cy="183515"/>
          </a:xfrm>
          <a:custGeom>
            <a:avLst/>
            <a:gdLst/>
            <a:ahLst/>
            <a:cxnLst/>
            <a:rect l="l" t="t" r="r" b="b"/>
            <a:pathLst>
              <a:path w="6744334" h="183514">
                <a:moveTo>
                  <a:pt x="0" y="183070"/>
                </a:moveTo>
                <a:lnTo>
                  <a:pt x="6743966" y="183070"/>
                </a:lnTo>
                <a:lnTo>
                  <a:pt x="6743966" y="0"/>
                </a:lnTo>
                <a:lnTo>
                  <a:pt x="0" y="0"/>
                </a:lnTo>
                <a:lnTo>
                  <a:pt x="0" y="183070"/>
                </a:lnTo>
                <a:close/>
              </a:path>
            </a:pathLst>
          </a:custGeom>
          <a:solidFill>
            <a:srgbClr val="DFEAEB"/>
          </a:solidFill>
        </p:spPr>
        <p:txBody>
          <a:bodyPr wrap="square" lIns="0" tIns="0" rIns="0" bIns="0" rtlCol="0"/>
          <a:lstStyle/>
          <a:p>
            <a:endParaRPr/>
          </a:p>
        </p:txBody>
      </p:sp>
      <p:sp>
        <p:nvSpPr>
          <p:cNvPr id="19" name="bk object 19"/>
          <p:cNvSpPr/>
          <p:nvPr/>
        </p:nvSpPr>
        <p:spPr>
          <a:xfrm>
            <a:off x="457034" y="2632544"/>
            <a:ext cx="6744334" cy="183515"/>
          </a:xfrm>
          <a:custGeom>
            <a:avLst/>
            <a:gdLst/>
            <a:ahLst/>
            <a:cxnLst/>
            <a:rect l="l" t="t" r="r" b="b"/>
            <a:pathLst>
              <a:path w="6744334" h="183514">
                <a:moveTo>
                  <a:pt x="0" y="183070"/>
                </a:moveTo>
                <a:lnTo>
                  <a:pt x="6743966" y="183070"/>
                </a:lnTo>
                <a:lnTo>
                  <a:pt x="6743966" y="0"/>
                </a:lnTo>
                <a:lnTo>
                  <a:pt x="0" y="0"/>
                </a:lnTo>
                <a:lnTo>
                  <a:pt x="0" y="183070"/>
                </a:lnTo>
                <a:close/>
              </a:path>
            </a:pathLst>
          </a:custGeom>
          <a:solidFill>
            <a:srgbClr val="DFEAEB"/>
          </a:solidFill>
        </p:spPr>
        <p:txBody>
          <a:bodyPr wrap="square" lIns="0" tIns="0" rIns="0" bIns="0" rtlCol="0"/>
          <a:lstStyle/>
          <a:p>
            <a:endParaRPr/>
          </a:p>
        </p:txBody>
      </p:sp>
      <p:sp>
        <p:nvSpPr>
          <p:cNvPr id="20" name="bk object 20"/>
          <p:cNvSpPr/>
          <p:nvPr/>
        </p:nvSpPr>
        <p:spPr>
          <a:xfrm>
            <a:off x="457034" y="2998863"/>
            <a:ext cx="6744334" cy="183515"/>
          </a:xfrm>
          <a:custGeom>
            <a:avLst/>
            <a:gdLst/>
            <a:ahLst/>
            <a:cxnLst/>
            <a:rect l="l" t="t" r="r" b="b"/>
            <a:pathLst>
              <a:path w="6744334" h="183514">
                <a:moveTo>
                  <a:pt x="0" y="183083"/>
                </a:moveTo>
                <a:lnTo>
                  <a:pt x="6743966" y="183083"/>
                </a:lnTo>
                <a:lnTo>
                  <a:pt x="6743966" y="0"/>
                </a:lnTo>
                <a:lnTo>
                  <a:pt x="0" y="0"/>
                </a:lnTo>
                <a:lnTo>
                  <a:pt x="0" y="183083"/>
                </a:lnTo>
                <a:close/>
              </a:path>
            </a:pathLst>
          </a:custGeom>
          <a:solidFill>
            <a:srgbClr val="DFEAEB"/>
          </a:solidFill>
        </p:spPr>
        <p:txBody>
          <a:bodyPr wrap="square" lIns="0" tIns="0" rIns="0" bIns="0" rtlCol="0"/>
          <a:lstStyle/>
          <a:p>
            <a:endParaRPr/>
          </a:p>
        </p:txBody>
      </p:sp>
      <p:sp>
        <p:nvSpPr>
          <p:cNvPr id="21" name="bk object 21"/>
          <p:cNvSpPr/>
          <p:nvPr/>
        </p:nvSpPr>
        <p:spPr>
          <a:xfrm>
            <a:off x="457034" y="3365195"/>
            <a:ext cx="6744334" cy="183515"/>
          </a:xfrm>
          <a:custGeom>
            <a:avLst/>
            <a:gdLst/>
            <a:ahLst/>
            <a:cxnLst/>
            <a:rect l="l" t="t" r="r" b="b"/>
            <a:pathLst>
              <a:path w="6744334" h="183514">
                <a:moveTo>
                  <a:pt x="0" y="183070"/>
                </a:moveTo>
                <a:lnTo>
                  <a:pt x="6743966" y="183070"/>
                </a:lnTo>
                <a:lnTo>
                  <a:pt x="6743966" y="0"/>
                </a:lnTo>
                <a:lnTo>
                  <a:pt x="0" y="0"/>
                </a:lnTo>
                <a:lnTo>
                  <a:pt x="0" y="183070"/>
                </a:lnTo>
                <a:close/>
              </a:path>
            </a:pathLst>
          </a:custGeom>
          <a:solidFill>
            <a:srgbClr val="DFEAEB"/>
          </a:solidFill>
        </p:spPr>
        <p:txBody>
          <a:bodyPr wrap="square" lIns="0" tIns="0" rIns="0" bIns="0" rtlCol="0"/>
          <a:lstStyle/>
          <a:p>
            <a:endParaRPr/>
          </a:p>
        </p:txBody>
      </p:sp>
      <p:sp>
        <p:nvSpPr>
          <p:cNvPr id="22" name="bk object 22"/>
          <p:cNvSpPr/>
          <p:nvPr/>
        </p:nvSpPr>
        <p:spPr>
          <a:xfrm>
            <a:off x="6389611" y="3731514"/>
            <a:ext cx="811530" cy="183515"/>
          </a:xfrm>
          <a:custGeom>
            <a:avLst/>
            <a:gdLst/>
            <a:ahLst/>
            <a:cxnLst/>
            <a:rect l="l" t="t" r="r" b="b"/>
            <a:pathLst>
              <a:path w="811529" h="183514">
                <a:moveTo>
                  <a:pt x="0" y="183083"/>
                </a:moveTo>
                <a:lnTo>
                  <a:pt x="811390" y="183083"/>
                </a:lnTo>
                <a:lnTo>
                  <a:pt x="811390" y="0"/>
                </a:lnTo>
                <a:lnTo>
                  <a:pt x="0" y="0"/>
                </a:lnTo>
                <a:lnTo>
                  <a:pt x="0" y="183083"/>
                </a:lnTo>
                <a:close/>
              </a:path>
            </a:pathLst>
          </a:custGeom>
          <a:solidFill>
            <a:srgbClr val="DFEAEB"/>
          </a:solidFill>
        </p:spPr>
        <p:txBody>
          <a:bodyPr wrap="square" lIns="0" tIns="0" rIns="0" bIns="0" rtlCol="0"/>
          <a:lstStyle/>
          <a:p>
            <a:endParaRPr/>
          </a:p>
        </p:txBody>
      </p:sp>
      <p:sp>
        <p:nvSpPr>
          <p:cNvPr id="23" name="bk object 23"/>
          <p:cNvSpPr/>
          <p:nvPr/>
        </p:nvSpPr>
        <p:spPr>
          <a:xfrm>
            <a:off x="457034" y="3731514"/>
            <a:ext cx="5330190" cy="183515"/>
          </a:xfrm>
          <a:custGeom>
            <a:avLst/>
            <a:gdLst/>
            <a:ahLst/>
            <a:cxnLst/>
            <a:rect l="l" t="t" r="r" b="b"/>
            <a:pathLst>
              <a:path w="5330190" h="183514">
                <a:moveTo>
                  <a:pt x="0" y="183083"/>
                </a:moveTo>
                <a:lnTo>
                  <a:pt x="5329618" y="183083"/>
                </a:lnTo>
                <a:lnTo>
                  <a:pt x="5329618" y="0"/>
                </a:lnTo>
                <a:lnTo>
                  <a:pt x="0" y="0"/>
                </a:lnTo>
                <a:lnTo>
                  <a:pt x="0" y="183083"/>
                </a:lnTo>
                <a:close/>
              </a:path>
            </a:pathLst>
          </a:custGeom>
          <a:solidFill>
            <a:srgbClr val="DFEAEB"/>
          </a:solidFill>
        </p:spPr>
        <p:txBody>
          <a:bodyPr wrap="square" lIns="0" tIns="0" rIns="0" bIns="0" rtlCol="0"/>
          <a:lstStyle/>
          <a:p>
            <a:endParaRPr/>
          </a:p>
        </p:txBody>
      </p:sp>
      <p:sp>
        <p:nvSpPr>
          <p:cNvPr id="24" name="bk object 24"/>
          <p:cNvSpPr/>
          <p:nvPr/>
        </p:nvSpPr>
        <p:spPr>
          <a:xfrm>
            <a:off x="457034" y="4097858"/>
            <a:ext cx="6744334" cy="183515"/>
          </a:xfrm>
          <a:custGeom>
            <a:avLst/>
            <a:gdLst/>
            <a:ahLst/>
            <a:cxnLst/>
            <a:rect l="l" t="t" r="r" b="b"/>
            <a:pathLst>
              <a:path w="6744334" h="183514">
                <a:moveTo>
                  <a:pt x="0" y="183070"/>
                </a:moveTo>
                <a:lnTo>
                  <a:pt x="6743966" y="183070"/>
                </a:lnTo>
                <a:lnTo>
                  <a:pt x="6743966" y="0"/>
                </a:lnTo>
                <a:lnTo>
                  <a:pt x="0" y="0"/>
                </a:lnTo>
                <a:lnTo>
                  <a:pt x="0" y="183070"/>
                </a:lnTo>
                <a:close/>
              </a:path>
            </a:pathLst>
          </a:custGeom>
          <a:solidFill>
            <a:srgbClr val="DFEAEB"/>
          </a:solidFill>
        </p:spPr>
        <p:txBody>
          <a:bodyPr wrap="square" lIns="0" tIns="0" rIns="0" bIns="0" rtlCol="0"/>
          <a:lstStyle/>
          <a:p>
            <a:endParaRPr/>
          </a:p>
        </p:txBody>
      </p:sp>
      <p:sp>
        <p:nvSpPr>
          <p:cNvPr id="25" name="bk object 25"/>
          <p:cNvSpPr/>
          <p:nvPr/>
        </p:nvSpPr>
        <p:spPr>
          <a:xfrm>
            <a:off x="457034" y="4464164"/>
            <a:ext cx="6744334" cy="183515"/>
          </a:xfrm>
          <a:custGeom>
            <a:avLst/>
            <a:gdLst/>
            <a:ahLst/>
            <a:cxnLst/>
            <a:rect l="l" t="t" r="r" b="b"/>
            <a:pathLst>
              <a:path w="6744334" h="183514">
                <a:moveTo>
                  <a:pt x="0" y="183083"/>
                </a:moveTo>
                <a:lnTo>
                  <a:pt x="6743966" y="183083"/>
                </a:lnTo>
                <a:lnTo>
                  <a:pt x="6743966" y="0"/>
                </a:lnTo>
                <a:lnTo>
                  <a:pt x="0" y="0"/>
                </a:lnTo>
                <a:lnTo>
                  <a:pt x="0" y="183083"/>
                </a:lnTo>
                <a:close/>
              </a:path>
            </a:pathLst>
          </a:custGeom>
          <a:solidFill>
            <a:srgbClr val="DFEAEB"/>
          </a:solidFill>
        </p:spPr>
        <p:txBody>
          <a:bodyPr wrap="square" lIns="0" tIns="0" rIns="0" bIns="0" rtlCol="0"/>
          <a:lstStyle/>
          <a:p>
            <a:endParaRPr/>
          </a:p>
        </p:txBody>
      </p:sp>
      <p:sp>
        <p:nvSpPr>
          <p:cNvPr id="26" name="bk object 26"/>
          <p:cNvSpPr/>
          <p:nvPr/>
        </p:nvSpPr>
        <p:spPr>
          <a:xfrm>
            <a:off x="457034" y="4830508"/>
            <a:ext cx="6744334" cy="183515"/>
          </a:xfrm>
          <a:custGeom>
            <a:avLst/>
            <a:gdLst/>
            <a:ahLst/>
            <a:cxnLst/>
            <a:rect l="l" t="t" r="r" b="b"/>
            <a:pathLst>
              <a:path w="6744334" h="183514">
                <a:moveTo>
                  <a:pt x="0" y="183070"/>
                </a:moveTo>
                <a:lnTo>
                  <a:pt x="6743966" y="183070"/>
                </a:lnTo>
                <a:lnTo>
                  <a:pt x="6743966" y="0"/>
                </a:lnTo>
                <a:lnTo>
                  <a:pt x="0" y="0"/>
                </a:lnTo>
                <a:lnTo>
                  <a:pt x="0" y="183070"/>
                </a:lnTo>
                <a:close/>
              </a:path>
            </a:pathLst>
          </a:custGeom>
          <a:solidFill>
            <a:srgbClr val="DFEAEB"/>
          </a:solidFill>
        </p:spPr>
        <p:txBody>
          <a:bodyPr wrap="square" lIns="0" tIns="0" rIns="0" bIns="0" rtlCol="0"/>
          <a:lstStyle/>
          <a:p>
            <a:endParaRPr/>
          </a:p>
        </p:txBody>
      </p:sp>
      <p:sp>
        <p:nvSpPr>
          <p:cNvPr id="27" name="bk object 27"/>
          <p:cNvSpPr/>
          <p:nvPr/>
        </p:nvSpPr>
        <p:spPr>
          <a:xfrm>
            <a:off x="457034" y="5196840"/>
            <a:ext cx="6744334" cy="183515"/>
          </a:xfrm>
          <a:custGeom>
            <a:avLst/>
            <a:gdLst/>
            <a:ahLst/>
            <a:cxnLst/>
            <a:rect l="l" t="t" r="r" b="b"/>
            <a:pathLst>
              <a:path w="6744334" h="183514">
                <a:moveTo>
                  <a:pt x="0" y="183070"/>
                </a:moveTo>
                <a:lnTo>
                  <a:pt x="6743966" y="183070"/>
                </a:lnTo>
                <a:lnTo>
                  <a:pt x="6743966" y="0"/>
                </a:lnTo>
                <a:lnTo>
                  <a:pt x="0" y="0"/>
                </a:lnTo>
                <a:lnTo>
                  <a:pt x="0" y="183070"/>
                </a:lnTo>
                <a:close/>
              </a:path>
            </a:pathLst>
          </a:custGeom>
          <a:solidFill>
            <a:srgbClr val="DFEAEB"/>
          </a:solidFill>
        </p:spPr>
        <p:txBody>
          <a:bodyPr wrap="square" lIns="0" tIns="0" rIns="0" bIns="0" rtlCol="0"/>
          <a:lstStyle/>
          <a:p>
            <a:endParaRPr/>
          </a:p>
        </p:txBody>
      </p:sp>
      <p:sp>
        <p:nvSpPr>
          <p:cNvPr id="28" name="bk object 28"/>
          <p:cNvSpPr/>
          <p:nvPr/>
        </p:nvSpPr>
        <p:spPr>
          <a:xfrm>
            <a:off x="457034" y="5563158"/>
            <a:ext cx="6744334" cy="183515"/>
          </a:xfrm>
          <a:custGeom>
            <a:avLst/>
            <a:gdLst/>
            <a:ahLst/>
            <a:cxnLst/>
            <a:rect l="l" t="t" r="r" b="b"/>
            <a:pathLst>
              <a:path w="6744334" h="183514">
                <a:moveTo>
                  <a:pt x="0" y="183083"/>
                </a:moveTo>
                <a:lnTo>
                  <a:pt x="6743966" y="183083"/>
                </a:lnTo>
                <a:lnTo>
                  <a:pt x="6743966" y="0"/>
                </a:lnTo>
                <a:lnTo>
                  <a:pt x="0" y="0"/>
                </a:lnTo>
                <a:lnTo>
                  <a:pt x="0" y="183083"/>
                </a:lnTo>
                <a:close/>
              </a:path>
            </a:pathLst>
          </a:custGeom>
          <a:solidFill>
            <a:srgbClr val="DFEAEB"/>
          </a:solidFill>
        </p:spPr>
        <p:txBody>
          <a:bodyPr wrap="square" lIns="0" tIns="0" rIns="0" bIns="0" rtlCol="0"/>
          <a:lstStyle/>
          <a:p>
            <a:endParaRPr/>
          </a:p>
        </p:txBody>
      </p:sp>
      <p:sp>
        <p:nvSpPr>
          <p:cNvPr id="29" name="bk object 29"/>
          <p:cNvSpPr/>
          <p:nvPr/>
        </p:nvSpPr>
        <p:spPr>
          <a:xfrm>
            <a:off x="457034" y="5929477"/>
            <a:ext cx="6744334" cy="183515"/>
          </a:xfrm>
          <a:custGeom>
            <a:avLst/>
            <a:gdLst/>
            <a:ahLst/>
            <a:cxnLst/>
            <a:rect l="l" t="t" r="r" b="b"/>
            <a:pathLst>
              <a:path w="6744334" h="183514">
                <a:moveTo>
                  <a:pt x="0" y="183083"/>
                </a:moveTo>
                <a:lnTo>
                  <a:pt x="6743966" y="183083"/>
                </a:lnTo>
                <a:lnTo>
                  <a:pt x="6743966" y="0"/>
                </a:lnTo>
                <a:lnTo>
                  <a:pt x="0" y="0"/>
                </a:lnTo>
                <a:lnTo>
                  <a:pt x="0" y="183083"/>
                </a:lnTo>
                <a:close/>
              </a:path>
            </a:pathLst>
          </a:custGeom>
          <a:solidFill>
            <a:srgbClr val="DFEAEB"/>
          </a:solidFill>
        </p:spPr>
        <p:txBody>
          <a:bodyPr wrap="square" lIns="0" tIns="0" rIns="0" bIns="0" rtlCol="0"/>
          <a:lstStyle/>
          <a:p>
            <a:endParaRPr/>
          </a:p>
        </p:txBody>
      </p:sp>
      <p:sp>
        <p:nvSpPr>
          <p:cNvPr id="30" name="bk object 30"/>
          <p:cNvSpPr/>
          <p:nvPr/>
        </p:nvSpPr>
        <p:spPr>
          <a:xfrm>
            <a:off x="457034" y="6295809"/>
            <a:ext cx="6744334" cy="183515"/>
          </a:xfrm>
          <a:custGeom>
            <a:avLst/>
            <a:gdLst/>
            <a:ahLst/>
            <a:cxnLst/>
            <a:rect l="l" t="t" r="r" b="b"/>
            <a:pathLst>
              <a:path w="6744334" h="183514">
                <a:moveTo>
                  <a:pt x="0" y="183083"/>
                </a:moveTo>
                <a:lnTo>
                  <a:pt x="6743966" y="183083"/>
                </a:lnTo>
                <a:lnTo>
                  <a:pt x="6743966" y="0"/>
                </a:lnTo>
                <a:lnTo>
                  <a:pt x="0" y="0"/>
                </a:lnTo>
                <a:lnTo>
                  <a:pt x="0" y="183083"/>
                </a:lnTo>
                <a:close/>
              </a:path>
            </a:pathLst>
          </a:custGeom>
          <a:solidFill>
            <a:srgbClr val="DFEAEB"/>
          </a:solidFill>
        </p:spPr>
        <p:txBody>
          <a:bodyPr wrap="square" lIns="0" tIns="0" rIns="0" bIns="0" rtlCol="0"/>
          <a:lstStyle/>
          <a:p>
            <a:endParaRPr/>
          </a:p>
        </p:txBody>
      </p:sp>
      <p:sp>
        <p:nvSpPr>
          <p:cNvPr id="31" name="bk object 31"/>
          <p:cNvSpPr/>
          <p:nvPr/>
        </p:nvSpPr>
        <p:spPr>
          <a:xfrm>
            <a:off x="457034" y="6662153"/>
            <a:ext cx="6744334" cy="183515"/>
          </a:xfrm>
          <a:custGeom>
            <a:avLst/>
            <a:gdLst/>
            <a:ahLst/>
            <a:cxnLst/>
            <a:rect l="l" t="t" r="r" b="b"/>
            <a:pathLst>
              <a:path w="6744334" h="183515">
                <a:moveTo>
                  <a:pt x="0" y="183070"/>
                </a:moveTo>
                <a:lnTo>
                  <a:pt x="6743966" y="183070"/>
                </a:lnTo>
                <a:lnTo>
                  <a:pt x="6743966" y="0"/>
                </a:lnTo>
                <a:lnTo>
                  <a:pt x="0" y="0"/>
                </a:lnTo>
                <a:lnTo>
                  <a:pt x="0" y="183070"/>
                </a:lnTo>
                <a:close/>
              </a:path>
            </a:pathLst>
          </a:custGeom>
          <a:solidFill>
            <a:srgbClr val="DFEAEB"/>
          </a:solidFill>
        </p:spPr>
        <p:txBody>
          <a:bodyPr wrap="square" lIns="0" tIns="0" rIns="0" bIns="0" rtlCol="0"/>
          <a:lstStyle/>
          <a:p>
            <a:endParaRPr/>
          </a:p>
        </p:txBody>
      </p:sp>
      <p:sp>
        <p:nvSpPr>
          <p:cNvPr id="32" name="bk object 32"/>
          <p:cNvSpPr/>
          <p:nvPr/>
        </p:nvSpPr>
        <p:spPr>
          <a:xfrm>
            <a:off x="457034" y="7028471"/>
            <a:ext cx="6744334" cy="183515"/>
          </a:xfrm>
          <a:custGeom>
            <a:avLst/>
            <a:gdLst/>
            <a:ahLst/>
            <a:cxnLst/>
            <a:rect l="l" t="t" r="r" b="b"/>
            <a:pathLst>
              <a:path w="6744334" h="183515">
                <a:moveTo>
                  <a:pt x="0" y="183083"/>
                </a:moveTo>
                <a:lnTo>
                  <a:pt x="6743966" y="183083"/>
                </a:lnTo>
                <a:lnTo>
                  <a:pt x="6743966" y="0"/>
                </a:lnTo>
                <a:lnTo>
                  <a:pt x="0" y="0"/>
                </a:lnTo>
                <a:lnTo>
                  <a:pt x="0" y="183083"/>
                </a:lnTo>
                <a:close/>
              </a:path>
            </a:pathLst>
          </a:custGeom>
          <a:solidFill>
            <a:srgbClr val="DFEAEB"/>
          </a:solidFill>
        </p:spPr>
        <p:txBody>
          <a:bodyPr wrap="square" lIns="0" tIns="0" rIns="0" bIns="0" rtlCol="0"/>
          <a:lstStyle/>
          <a:p>
            <a:endParaRPr/>
          </a:p>
        </p:txBody>
      </p:sp>
      <p:sp>
        <p:nvSpPr>
          <p:cNvPr id="33" name="bk object 33"/>
          <p:cNvSpPr/>
          <p:nvPr/>
        </p:nvSpPr>
        <p:spPr>
          <a:xfrm>
            <a:off x="457034" y="7394803"/>
            <a:ext cx="6744334" cy="183515"/>
          </a:xfrm>
          <a:custGeom>
            <a:avLst/>
            <a:gdLst/>
            <a:ahLst/>
            <a:cxnLst/>
            <a:rect l="l" t="t" r="r" b="b"/>
            <a:pathLst>
              <a:path w="6744334" h="183515">
                <a:moveTo>
                  <a:pt x="0" y="183083"/>
                </a:moveTo>
                <a:lnTo>
                  <a:pt x="6743966" y="183083"/>
                </a:lnTo>
                <a:lnTo>
                  <a:pt x="6743966" y="0"/>
                </a:lnTo>
                <a:lnTo>
                  <a:pt x="0" y="0"/>
                </a:lnTo>
                <a:lnTo>
                  <a:pt x="0" y="183083"/>
                </a:lnTo>
                <a:close/>
              </a:path>
            </a:pathLst>
          </a:custGeom>
          <a:solidFill>
            <a:srgbClr val="DFEAEB"/>
          </a:solidFill>
        </p:spPr>
        <p:txBody>
          <a:bodyPr wrap="square" lIns="0" tIns="0" rIns="0" bIns="0" rtlCol="0"/>
          <a:lstStyle/>
          <a:p>
            <a:endParaRPr/>
          </a:p>
        </p:txBody>
      </p:sp>
      <p:sp>
        <p:nvSpPr>
          <p:cNvPr id="34" name="bk object 34"/>
          <p:cNvSpPr/>
          <p:nvPr/>
        </p:nvSpPr>
        <p:spPr>
          <a:xfrm>
            <a:off x="457034" y="7761134"/>
            <a:ext cx="6744334" cy="183515"/>
          </a:xfrm>
          <a:custGeom>
            <a:avLst/>
            <a:gdLst/>
            <a:ahLst/>
            <a:cxnLst/>
            <a:rect l="l" t="t" r="r" b="b"/>
            <a:pathLst>
              <a:path w="6744334" h="183515">
                <a:moveTo>
                  <a:pt x="0" y="183070"/>
                </a:moveTo>
                <a:lnTo>
                  <a:pt x="6743966" y="183070"/>
                </a:lnTo>
                <a:lnTo>
                  <a:pt x="6743966" y="0"/>
                </a:lnTo>
                <a:lnTo>
                  <a:pt x="0" y="0"/>
                </a:lnTo>
                <a:lnTo>
                  <a:pt x="0" y="183070"/>
                </a:lnTo>
                <a:close/>
              </a:path>
            </a:pathLst>
          </a:custGeom>
          <a:solidFill>
            <a:srgbClr val="DFEAEB"/>
          </a:solidFill>
        </p:spPr>
        <p:txBody>
          <a:bodyPr wrap="square" lIns="0" tIns="0" rIns="0" bIns="0" rtlCol="0"/>
          <a:lstStyle/>
          <a:p>
            <a:endParaRPr/>
          </a:p>
        </p:txBody>
      </p:sp>
      <p:sp>
        <p:nvSpPr>
          <p:cNvPr id="35" name="bk object 35"/>
          <p:cNvSpPr/>
          <p:nvPr/>
        </p:nvSpPr>
        <p:spPr>
          <a:xfrm>
            <a:off x="457034" y="8127453"/>
            <a:ext cx="6744334" cy="183515"/>
          </a:xfrm>
          <a:custGeom>
            <a:avLst/>
            <a:gdLst/>
            <a:ahLst/>
            <a:cxnLst/>
            <a:rect l="l" t="t" r="r" b="b"/>
            <a:pathLst>
              <a:path w="6744334" h="183515">
                <a:moveTo>
                  <a:pt x="0" y="183070"/>
                </a:moveTo>
                <a:lnTo>
                  <a:pt x="6743966" y="183070"/>
                </a:lnTo>
                <a:lnTo>
                  <a:pt x="6743966" y="0"/>
                </a:lnTo>
                <a:lnTo>
                  <a:pt x="0" y="0"/>
                </a:lnTo>
                <a:lnTo>
                  <a:pt x="0" y="183070"/>
                </a:lnTo>
                <a:close/>
              </a:path>
            </a:pathLst>
          </a:custGeom>
          <a:solidFill>
            <a:srgbClr val="DFEAEB"/>
          </a:solidFill>
        </p:spPr>
        <p:txBody>
          <a:bodyPr wrap="square" lIns="0" tIns="0" rIns="0" bIns="0" rtlCol="0"/>
          <a:lstStyle/>
          <a:p>
            <a:endParaRPr/>
          </a:p>
        </p:txBody>
      </p:sp>
      <p:sp>
        <p:nvSpPr>
          <p:cNvPr id="36" name="bk object 36"/>
          <p:cNvSpPr/>
          <p:nvPr/>
        </p:nvSpPr>
        <p:spPr>
          <a:xfrm>
            <a:off x="457034" y="8493785"/>
            <a:ext cx="6744334" cy="183515"/>
          </a:xfrm>
          <a:custGeom>
            <a:avLst/>
            <a:gdLst/>
            <a:ahLst/>
            <a:cxnLst/>
            <a:rect l="l" t="t" r="r" b="b"/>
            <a:pathLst>
              <a:path w="6744334" h="183515">
                <a:moveTo>
                  <a:pt x="0" y="183083"/>
                </a:moveTo>
                <a:lnTo>
                  <a:pt x="6743966" y="183083"/>
                </a:lnTo>
                <a:lnTo>
                  <a:pt x="6743966" y="0"/>
                </a:lnTo>
                <a:lnTo>
                  <a:pt x="0" y="0"/>
                </a:lnTo>
                <a:lnTo>
                  <a:pt x="0" y="183083"/>
                </a:lnTo>
                <a:close/>
              </a:path>
            </a:pathLst>
          </a:custGeom>
          <a:solidFill>
            <a:srgbClr val="DFEAEB"/>
          </a:solidFill>
        </p:spPr>
        <p:txBody>
          <a:bodyPr wrap="square" lIns="0" tIns="0" rIns="0" bIns="0" rtlCol="0"/>
          <a:lstStyle/>
          <a:p>
            <a:endParaRPr/>
          </a:p>
        </p:txBody>
      </p:sp>
      <p:sp>
        <p:nvSpPr>
          <p:cNvPr id="37" name="bk object 37"/>
          <p:cNvSpPr/>
          <p:nvPr/>
        </p:nvSpPr>
        <p:spPr>
          <a:xfrm>
            <a:off x="457034" y="8860116"/>
            <a:ext cx="6744334" cy="183515"/>
          </a:xfrm>
          <a:custGeom>
            <a:avLst/>
            <a:gdLst/>
            <a:ahLst/>
            <a:cxnLst/>
            <a:rect l="l" t="t" r="r" b="b"/>
            <a:pathLst>
              <a:path w="6744334" h="183515">
                <a:moveTo>
                  <a:pt x="0" y="183083"/>
                </a:moveTo>
                <a:lnTo>
                  <a:pt x="6743966" y="183083"/>
                </a:lnTo>
                <a:lnTo>
                  <a:pt x="6743966" y="0"/>
                </a:lnTo>
                <a:lnTo>
                  <a:pt x="0" y="0"/>
                </a:lnTo>
                <a:lnTo>
                  <a:pt x="0" y="183083"/>
                </a:lnTo>
                <a:close/>
              </a:path>
            </a:pathLst>
          </a:custGeom>
          <a:solidFill>
            <a:srgbClr val="DFEAEB"/>
          </a:solidFill>
        </p:spPr>
        <p:txBody>
          <a:bodyPr wrap="square" lIns="0" tIns="0" rIns="0" bIns="0" rtlCol="0"/>
          <a:lstStyle/>
          <a:p>
            <a:endParaRPr/>
          </a:p>
        </p:txBody>
      </p:sp>
      <p:sp>
        <p:nvSpPr>
          <p:cNvPr id="38" name="bk object 38"/>
          <p:cNvSpPr/>
          <p:nvPr/>
        </p:nvSpPr>
        <p:spPr>
          <a:xfrm>
            <a:off x="1349984" y="1483309"/>
            <a:ext cx="2301875" cy="0"/>
          </a:xfrm>
          <a:custGeom>
            <a:avLst/>
            <a:gdLst/>
            <a:ahLst/>
            <a:cxnLst/>
            <a:rect l="l" t="t" r="r" b="b"/>
            <a:pathLst>
              <a:path w="2301875">
                <a:moveTo>
                  <a:pt x="0" y="0"/>
                </a:moveTo>
                <a:lnTo>
                  <a:pt x="2301405" y="0"/>
                </a:lnTo>
              </a:path>
            </a:pathLst>
          </a:custGeom>
          <a:ln w="65963">
            <a:solidFill>
              <a:srgbClr val="005F6D"/>
            </a:solidFill>
          </a:ln>
        </p:spPr>
        <p:txBody>
          <a:bodyPr wrap="square" lIns="0" tIns="0" rIns="0" bIns="0" rtlCol="0"/>
          <a:lstStyle/>
          <a:p>
            <a:endParaRPr/>
          </a:p>
        </p:txBody>
      </p:sp>
      <p:sp>
        <p:nvSpPr>
          <p:cNvPr id="39" name="bk object 39"/>
          <p:cNvSpPr/>
          <p:nvPr/>
        </p:nvSpPr>
        <p:spPr>
          <a:xfrm>
            <a:off x="1349984" y="1666519"/>
            <a:ext cx="2244725" cy="0"/>
          </a:xfrm>
          <a:custGeom>
            <a:avLst/>
            <a:gdLst/>
            <a:ahLst/>
            <a:cxnLst/>
            <a:rect l="l" t="t" r="r" b="b"/>
            <a:pathLst>
              <a:path w="2244725">
                <a:moveTo>
                  <a:pt x="0" y="0"/>
                </a:moveTo>
                <a:lnTo>
                  <a:pt x="2244166" y="0"/>
                </a:lnTo>
              </a:path>
            </a:pathLst>
          </a:custGeom>
          <a:ln w="65963">
            <a:solidFill>
              <a:srgbClr val="005F6D"/>
            </a:solidFill>
          </a:ln>
        </p:spPr>
        <p:txBody>
          <a:bodyPr wrap="square" lIns="0" tIns="0" rIns="0" bIns="0" rtlCol="0"/>
          <a:lstStyle/>
          <a:p>
            <a:endParaRPr/>
          </a:p>
        </p:txBody>
      </p:sp>
      <p:sp>
        <p:nvSpPr>
          <p:cNvPr id="40" name="bk object 40"/>
          <p:cNvSpPr/>
          <p:nvPr/>
        </p:nvSpPr>
        <p:spPr>
          <a:xfrm>
            <a:off x="1349984" y="1849729"/>
            <a:ext cx="2212975" cy="0"/>
          </a:xfrm>
          <a:custGeom>
            <a:avLst/>
            <a:gdLst/>
            <a:ahLst/>
            <a:cxnLst/>
            <a:rect l="l" t="t" r="r" b="b"/>
            <a:pathLst>
              <a:path w="2212975">
                <a:moveTo>
                  <a:pt x="0" y="0"/>
                </a:moveTo>
                <a:lnTo>
                  <a:pt x="2212378" y="0"/>
                </a:lnTo>
              </a:path>
            </a:pathLst>
          </a:custGeom>
          <a:ln w="65963">
            <a:solidFill>
              <a:srgbClr val="005F6D"/>
            </a:solidFill>
          </a:ln>
        </p:spPr>
        <p:txBody>
          <a:bodyPr wrap="square" lIns="0" tIns="0" rIns="0" bIns="0" rtlCol="0"/>
          <a:lstStyle/>
          <a:p>
            <a:endParaRPr/>
          </a:p>
        </p:txBody>
      </p:sp>
      <p:sp>
        <p:nvSpPr>
          <p:cNvPr id="41" name="bk object 41"/>
          <p:cNvSpPr/>
          <p:nvPr/>
        </p:nvSpPr>
        <p:spPr>
          <a:xfrm>
            <a:off x="1349984" y="2032933"/>
            <a:ext cx="1259205" cy="0"/>
          </a:xfrm>
          <a:custGeom>
            <a:avLst/>
            <a:gdLst/>
            <a:ahLst/>
            <a:cxnLst/>
            <a:rect l="l" t="t" r="r" b="b"/>
            <a:pathLst>
              <a:path w="1259205">
                <a:moveTo>
                  <a:pt x="0" y="0"/>
                </a:moveTo>
                <a:lnTo>
                  <a:pt x="1258811" y="0"/>
                </a:lnTo>
              </a:path>
            </a:pathLst>
          </a:custGeom>
          <a:ln w="65951">
            <a:solidFill>
              <a:srgbClr val="005F6D"/>
            </a:solidFill>
          </a:ln>
        </p:spPr>
        <p:txBody>
          <a:bodyPr wrap="square" lIns="0" tIns="0" rIns="0" bIns="0" rtlCol="0"/>
          <a:lstStyle/>
          <a:p>
            <a:endParaRPr/>
          </a:p>
        </p:txBody>
      </p:sp>
      <p:sp>
        <p:nvSpPr>
          <p:cNvPr id="42" name="bk object 42"/>
          <p:cNvSpPr/>
          <p:nvPr/>
        </p:nvSpPr>
        <p:spPr>
          <a:xfrm>
            <a:off x="1349984" y="2216150"/>
            <a:ext cx="998855" cy="0"/>
          </a:xfrm>
          <a:custGeom>
            <a:avLst/>
            <a:gdLst/>
            <a:ahLst/>
            <a:cxnLst/>
            <a:rect l="l" t="t" r="r" b="b"/>
            <a:pathLst>
              <a:path w="998855">
                <a:moveTo>
                  <a:pt x="0" y="0"/>
                </a:moveTo>
                <a:lnTo>
                  <a:pt x="998766" y="0"/>
                </a:lnTo>
              </a:path>
            </a:pathLst>
          </a:custGeom>
          <a:ln w="65963">
            <a:solidFill>
              <a:srgbClr val="005F6D"/>
            </a:solidFill>
          </a:ln>
        </p:spPr>
        <p:txBody>
          <a:bodyPr wrap="square" lIns="0" tIns="0" rIns="0" bIns="0" rtlCol="0"/>
          <a:lstStyle/>
          <a:p>
            <a:endParaRPr/>
          </a:p>
        </p:txBody>
      </p:sp>
      <p:sp>
        <p:nvSpPr>
          <p:cNvPr id="43" name="bk object 43"/>
          <p:cNvSpPr/>
          <p:nvPr/>
        </p:nvSpPr>
        <p:spPr>
          <a:xfrm>
            <a:off x="1349984" y="2399360"/>
            <a:ext cx="1334135" cy="0"/>
          </a:xfrm>
          <a:custGeom>
            <a:avLst/>
            <a:gdLst/>
            <a:ahLst/>
            <a:cxnLst/>
            <a:rect l="l" t="t" r="r" b="b"/>
            <a:pathLst>
              <a:path w="1334135">
                <a:moveTo>
                  <a:pt x="0" y="0"/>
                </a:moveTo>
                <a:lnTo>
                  <a:pt x="1333690" y="0"/>
                </a:lnTo>
              </a:path>
            </a:pathLst>
          </a:custGeom>
          <a:ln w="65963">
            <a:solidFill>
              <a:srgbClr val="005F6D"/>
            </a:solidFill>
          </a:ln>
        </p:spPr>
        <p:txBody>
          <a:bodyPr wrap="square" lIns="0" tIns="0" rIns="0" bIns="0" rtlCol="0"/>
          <a:lstStyle/>
          <a:p>
            <a:endParaRPr/>
          </a:p>
        </p:txBody>
      </p:sp>
      <p:sp>
        <p:nvSpPr>
          <p:cNvPr id="44" name="bk object 44"/>
          <p:cNvSpPr/>
          <p:nvPr/>
        </p:nvSpPr>
        <p:spPr>
          <a:xfrm>
            <a:off x="1349984" y="2582576"/>
            <a:ext cx="2126615" cy="0"/>
          </a:xfrm>
          <a:custGeom>
            <a:avLst/>
            <a:gdLst/>
            <a:ahLst/>
            <a:cxnLst/>
            <a:rect l="l" t="t" r="r" b="b"/>
            <a:pathLst>
              <a:path w="2126615">
                <a:moveTo>
                  <a:pt x="0" y="0"/>
                </a:moveTo>
                <a:lnTo>
                  <a:pt x="2126513" y="0"/>
                </a:lnTo>
              </a:path>
            </a:pathLst>
          </a:custGeom>
          <a:ln w="65951">
            <a:solidFill>
              <a:srgbClr val="005F6D"/>
            </a:solidFill>
          </a:ln>
        </p:spPr>
        <p:txBody>
          <a:bodyPr wrap="square" lIns="0" tIns="0" rIns="0" bIns="0" rtlCol="0"/>
          <a:lstStyle/>
          <a:p>
            <a:endParaRPr/>
          </a:p>
        </p:txBody>
      </p:sp>
      <p:sp>
        <p:nvSpPr>
          <p:cNvPr id="45" name="bk object 45"/>
          <p:cNvSpPr/>
          <p:nvPr/>
        </p:nvSpPr>
        <p:spPr>
          <a:xfrm>
            <a:off x="1349984" y="2765780"/>
            <a:ext cx="1151255" cy="0"/>
          </a:xfrm>
          <a:custGeom>
            <a:avLst/>
            <a:gdLst/>
            <a:ahLst/>
            <a:cxnLst/>
            <a:rect l="l" t="t" r="r" b="b"/>
            <a:pathLst>
              <a:path w="1151255">
                <a:moveTo>
                  <a:pt x="0" y="0"/>
                </a:moveTo>
                <a:lnTo>
                  <a:pt x="1150696" y="0"/>
                </a:lnTo>
              </a:path>
            </a:pathLst>
          </a:custGeom>
          <a:ln w="65963">
            <a:solidFill>
              <a:srgbClr val="005F6D"/>
            </a:solidFill>
          </a:ln>
        </p:spPr>
        <p:txBody>
          <a:bodyPr wrap="square" lIns="0" tIns="0" rIns="0" bIns="0" rtlCol="0"/>
          <a:lstStyle/>
          <a:p>
            <a:endParaRPr/>
          </a:p>
        </p:txBody>
      </p:sp>
      <p:sp>
        <p:nvSpPr>
          <p:cNvPr id="46" name="bk object 46"/>
          <p:cNvSpPr/>
          <p:nvPr/>
        </p:nvSpPr>
        <p:spPr>
          <a:xfrm>
            <a:off x="1349984" y="2949003"/>
            <a:ext cx="1397635" cy="0"/>
          </a:xfrm>
          <a:custGeom>
            <a:avLst/>
            <a:gdLst/>
            <a:ahLst/>
            <a:cxnLst/>
            <a:rect l="l" t="t" r="r" b="b"/>
            <a:pathLst>
              <a:path w="1397635">
                <a:moveTo>
                  <a:pt x="0" y="0"/>
                </a:moveTo>
                <a:lnTo>
                  <a:pt x="1397279" y="0"/>
                </a:lnTo>
              </a:path>
            </a:pathLst>
          </a:custGeom>
          <a:ln w="65963">
            <a:solidFill>
              <a:srgbClr val="005F6D"/>
            </a:solidFill>
          </a:ln>
        </p:spPr>
        <p:txBody>
          <a:bodyPr wrap="square" lIns="0" tIns="0" rIns="0" bIns="0" rtlCol="0"/>
          <a:lstStyle/>
          <a:p>
            <a:endParaRPr/>
          </a:p>
        </p:txBody>
      </p:sp>
      <p:sp>
        <p:nvSpPr>
          <p:cNvPr id="47" name="bk object 47"/>
          <p:cNvSpPr/>
          <p:nvPr/>
        </p:nvSpPr>
        <p:spPr>
          <a:xfrm>
            <a:off x="1349984" y="3132207"/>
            <a:ext cx="925830" cy="0"/>
          </a:xfrm>
          <a:custGeom>
            <a:avLst/>
            <a:gdLst/>
            <a:ahLst/>
            <a:cxnLst/>
            <a:rect l="l" t="t" r="r" b="b"/>
            <a:pathLst>
              <a:path w="925830">
                <a:moveTo>
                  <a:pt x="0" y="0"/>
                </a:moveTo>
                <a:lnTo>
                  <a:pt x="925474" y="0"/>
                </a:lnTo>
              </a:path>
            </a:pathLst>
          </a:custGeom>
          <a:ln w="65951">
            <a:solidFill>
              <a:srgbClr val="005F6D"/>
            </a:solidFill>
          </a:ln>
        </p:spPr>
        <p:txBody>
          <a:bodyPr wrap="square" lIns="0" tIns="0" rIns="0" bIns="0" rtlCol="0"/>
          <a:lstStyle/>
          <a:p>
            <a:endParaRPr/>
          </a:p>
        </p:txBody>
      </p:sp>
      <p:sp>
        <p:nvSpPr>
          <p:cNvPr id="48" name="bk object 48"/>
          <p:cNvSpPr/>
          <p:nvPr/>
        </p:nvSpPr>
        <p:spPr>
          <a:xfrm>
            <a:off x="1349984" y="3315423"/>
            <a:ext cx="1334135" cy="0"/>
          </a:xfrm>
          <a:custGeom>
            <a:avLst/>
            <a:gdLst/>
            <a:ahLst/>
            <a:cxnLst/>
            <a:rect l="l" t="t" r="r" b="b"/>
            <a:pathLst>
              <a:path w="1334135">
                <a:moveTo>
                  <a:pt x="0" y="0"/>
                </a:moveTo>
                <a:lnTo>
                  <a:pt x="1333690" y="0"/>
                </a:lnTo>
              </a:path>
            </a:pathLst>
          </a:custGeom>
          <a:ln w="65963">
            <a:solidFill>
              <a:srgbClr val="005F6D"/>
            </a:solidFill>
          </a:ln>
        </p:spPr>
        <p:txBody>
          <a:bodyPr wrap="square" lIns="0" tIns="0" rIns="0" bIns="0" rtlCol="0"/>
          <a:lstStyle/>
          <a:p>
            <a:endParaRPr/>
          </a:p>
        </p:txBody>
      </p:sp>
      <p:sp>
        <p:nvSpPr>
          <p:cNvPr id="49" name="bk object 49"/>
          <p:cNvSpPr/>
          <p:nvPr/>
        </p:nvSpPr>
        <p:spPr>
          <a:xfrm>
            <a:off x="1349984" y="3498634"/>
            <a:ext cx="196215" cy="0"/>
          </a:xfrm>
          <a:custGeom>
            <a:avLst/>
            <a:gdLst/>
            <a:ahLst/>
            <a:cxnLst/>
            <a:rect l="l" t="t" r="r" b="b"/>
            <a:pathLst>
              <a:path w="196215">
                <a:moveTo>
                  <a:pt x="0" y="0"/>
                </a:moveTo>
                <a:lnTo>
                  <a:pt x="196164" y="0"/>
                </a:lnTo>
              </a:path>
            </a:pathLst>
          </a:custGeom>
          <a:ln w="65963">
            <a:solidFill>
              <a:srgbClr val="005F6D"/>
            </a:solidFill>
          </a:ln>
        </p:spPr>
        <p:txBody>
          <a:bodyPr wrap="square" lIns="0" tIns="0" rIns="0" bIns="0" rtlCol="0"/>
          <a:lstStyle/>
          <a:p>
            <a:endParaRPr/>
          </a:p>
        </p:txBody>
      </p:sp>
      <p:sp>
        <p:nvSpPr>
          <p:cNvPr id="50" name="bk object 50"/>
          <p:cNvSpPr/>
          <p:nvPr/>
        </p:nvSpPr>
        <p:spPr>
          <a:xfrm>
            <a:off x="1349984" y="3681844"/>
            <a:ext cx="648970" cy="0"/>
          </a:xfrm>
          <a:custGeom>
            <a:avLst/>
            <a:gdLst/>
            <a:ahLst/>
            <a:cxnLst/>
            <a:rect l="l" t="t" r="r" b="b"/>
            <a:pathLst>
              <a:path w="648969">
                <a:moveTo>
                  <a:pt x="0" y="0"/>
                </a:moveTo>
                <a:lnTo>
                  <a:pt x="648627" y="0"/>
                </a:lnTo>
              </a:path>
            </a:pathLst>
          </a:custGeom>
          <a:ln w="65963">
            <a:solidFill>
              <a:srgbClr val="005F6D"/>
            </a:solidFill>
          </a:ln>
        </p:spPr>
        <p:txBody>
          <a:bodyPr wrap="square" lIns="0" tIns="0" rIns="0" bIns="0" rtlCol="0"/>
          <a:lstStyle/>
          <a:p>
            <a:endParaRPr/>
          </a:p>
        </p:txBody>
      </p:sp>
      <p:sp>
        <p:nvSpPr>
          <p:cNvPr id="51" name="bk object 51"/>
          <p:cNvSpPr/>
          <p:nvPr/>
        </p:nvSpPr>
        <p:spPr>
          <a:xfrm>
            <a:off x="1349984" y="3865054"/>
            <a:ext cx="1109345" cy="0"/>
          </a:xfrm>
          <a:custGeom>
            <a:avLst/>
            <a:gdLst/>
            <a:ahLst/>
            <a:cxnLst/>
            <a:rect l="l" t="t" r="r" b="b"/>
            <a:pathLst>
              <a:path w="1109345">
                <a:moveTo>
                  <a:pt x="0" y="0"/>
                </a:moveTo>
                <a:lnTo>
                  <a:pt x="1108989" y="0"/>
                </a:lnTo>
              </a:path>
            </a:pathLst>
          </a:custGeom>
          <a:ln w="65963">
            <a:solidFill>
              <a:srgbClr val="005F6D"/>
            </a:solidFill>
          </a:ln>
        </p:spPr>
        <p:txBody>
          <a:bodyPr wrap="square" lIns="0" tIns="0" rIns="0" bIns="0" rtlCol="0"/>
          <a:lstStyle/>
          <a:p>
            <a:endParaRPr/>
          </a:p>
        </p:txBody>
      </p:sp>
      <p:sp>
        <p:nvSpPr>
          <p:cNvPr id="52" name="bk object 52"/>
          <p:cNvSpPr/>
          <p:nvPr/>
        </p:nvSpPr>
        <p:spPr>
          <a:xfrm>
            <a:off x="1349984" y="4048264"/>
            <a:ext cx="715010" cy="0"/>
          </a:xfrm>
          <a:custGeom>
            <a:avLst/>
            <a:gdLst/>
            <a:ahLst/>
            <a:cxnLst/>
            <a:rect l="l" t="t" r="r" b="b"/>
            <a:pathLst>
              <a:path w="715010">
                <a:moveTo>
                  <a:pt x="0" y="0"/>
                </a:moveTo>
                <a:lnTo>
                  <a:pt x="714692" y="0"/>
                </a:lnTo>
              </a:path>
            </a:pathLst>
          </a:custGeom>
          <a:ln w="65963">
            <a:solidFill>
              <a:srgbClr val="005F6D"/>
            </a:solidFill>
          </a:ln>
        </p:spPr>
        <p:txBody>
          <a:bodyPr wrap="square" lIns="0" tIns="0" rIns="0" bIns="0" rtlCol="0"/>
          <a:lstStyle/>
          <a:p>
            <a:endParaRPr/>
          </a:p>
        </p:txBody>
      </p:sp>
      <p:sp>
        <p:nvSpPr>
          <p:cNvPr id="53" name="bk object 53"/>
          <p:cNvSpPr/>
          <p:nvPr/>
        </p:nvSpPr>
        <p:spPr>
          <a:xfrm>
            <a:off x="1349984" y="4231475"/>
            <a:ext cx="466725" cy="0"/>
          </a:xfrm>
          <a:custGeom>
            <a:avLst/>
            <a:gdLst/>
            <a:ahLst/>
            <a:cxnLst/>
            <a:rect l="l" t="t" r="r" b="b"/>
            <a:pathLst>
              <a:path w="466725">
                <a:moveTo>
                  <a:pt x="0" y="0"/>
                </a:moveTo>
                <a:lnTo>
                  <a:pt x="466699" y="0"/>
                </a:lnTo>
              </a:path>
            </a:pathLst>
          </a:custGeom>
          <a:ln w="65963">
            <a:solidFill>
              <a:srgbClr val="005F6D"/>
            </a:solidFill>
          </a:ln>
        </p:spPr>
        <p:txBody>
          <a:bodyPr wrap="square" lIns="0" tIns="0" rIns="0" bIns="0" rtlCol="0"/>
          <a:lstStyle/>
          <a:p>
            <a:endParaRPr/>
          </a:p>
        </p:txBody>
      </p:sp>
      <p:sp>
        <p:nvSpPr>
          <p:cNvPr id="54" name="bk object 54"/>
          <p:cNvSpPr/>
          <p:nvPr/>
        </p:nvSpPr>
        <p:spPr>
          <a:xfrm>
            <a:off x="1349984" y="4414685"/>
            <a:ext cx="1041400" cy="0"/>
          </a:xfrm>
          <a:custGeom>
            <a:avLst/>
            <a:gdLst/>
            <a:ahLst/>
            <a:cxnLst/>
            <a:rect l="l" t="t" r="r" b="b"/>
            <a:pathLst>
              <a:path w="1041400">
                <a:moveTo>
                  <a:pt x="0" y="0"/>
                </a:moveTo>
                <a:lnTo>
                  <a:pt x="1041158" y="0"/>
                </a:lnTo>
              </a:path>
            </a:pathLst>
          </a:custGeom>
          <a:ln w="65963">
            <a:solidFill>
              <a:srgbClr val="005F6D"/>
            </a:solidFill>
          </a:ln>
        </p:spPr>
        <p:txBody>
          <a:bodyPr wrap="square" lIns="0" tIns="0" rIns="0" bIns="0" rtlCol="0"/>
          <a:lstStyle/>
          <a:p>
            <a:endParaRPr/>
          </a:p>
        </p:txBody>
      </p:sp>
      <p:sp>
        <p:nvSpPr>
          <p:cNvPr id="55" name="bk object 55"/>
          <p:cNvSpPr/>
          <p:nvPr/>
        </p:nvSpPr>
        <p:spPr>
          <a:xfrm>
            <a:off x="1349984" y="4597889"/>
            <a:ext cx="812800" cy="0"/>
          </a:xfrm>
          <a:custGeom>
            <a:avLst/>
            <a:gdLst/>
            <a:ahLst/>
            <a:cxnLst/>
            <a:rect l="l" t="t" r="r" b="b"/>
            <a:pathLst>
              <a:path w="812800">
                <a:moveTo>
                  <a:pt x="0" y="0"/>
                </a:moveTo>
                <a:lnTo>
                  <a:pt x="812203" y="0"/>
                </a:lnTo>
              </a:path>
            </a:pathLst>
          </a:custGeom>
          <a:ln w="65951">
            <a:solidFill>
              <a:srgbClr val="005F6D"/>
            </a:solidFill>
          </a:ln>
        </p:spPr>
        <p:txBody>
          <a:bodyPr wrap="square" lIns="0" tIns="0" rIns="0" bIns="0" rtlCol="0"/>
          <a:lstStyle/>
          <a:p>
            <a:endParaRPr/>
          </a:p>
        </p:txBody>
      </p:sp>
      <p:sp>
        <p:nvSpPr>
          <p:cNvPr id="56" name="bk object 56"/>
          <p:cNvSpPr/>
          <p:nvPr/>
        </p:nvSpPr>
        <p:spPr>
          <a:xfrm>
            <a:off x="1349984" y="4781105"/>
            <a:ext cx="829310" cy="0"/>
          </a:xfrm>
          <a:custGeom>
            <a:avLst/>
            <a:gdLst/>
            <a:ahLst/>
            <a:cxnLst/>
            <a:rect l="l" t="t" r="r" b="b"/>
            <a:pathLst>
              <a:path w="829310">
                <a:moveTo>
                  <a:pt x="0" y="0"/>
                </a:moveTo>
                <a:lnTo>
                  <a:pt x="829183" y="0"/>
                </a:lnTo>
              </a:path>
            </a:pathLst>
          </a:custGeom>
          <a:ln w="65963">
            <a:solidFill>
              <a:srgbClr val="005F6D"/>
            </a:solidFill>
          </a:ln>
        </p:spPr>
        <p:txBody>
          <a:bodyPr wrap="square" lIns="0" tIns="0" rIns="0" bIns="0" rtlCol="0"/>
          <a:lstStyle/>
          <a:p>
            <a:endParaRPr/>
          </a:p>
        </p:txBody>
      </p:sp>
      <p:sp>
        <p:nvSpPr>
          <p:cNvPr id="57" name="bk object 57"/>
          <p:cNvSpPr/>
          <p:nvPr/>
        </p:nvSpPr>
        <p:spPr>
          <a:xfrm>
            <a:off x="1349984" y="4964315"/>
            <a:ext cx="414655" cy="0"/>
          </a:xfrm>
          <a:custGeom>
            <a:avLst/>
            <a:gdLst/>
            <a:ahLst/>
            <a:cxnLst/>
            <a:rect l="l" t="t" r="r" b="b"/>
            <a:pathLst>
              <a:path w="414655">
                <a:moveTo>
                  <a:pt x="0" y="0"/>
                </a:moveTo>
                <a:lnTo>
                  <a:pt x="414578" y="0"/>
                </a:lnTo>
              </a:path>
            </a:pathLst>
          </a:custGeom>
          <a:ln w="65963">
            <a:solidFill>
              <a:srgbClr val="005F6D"/>
            </a:solidFill>
          </a:ln>
        </p:spPr>
        <p:txBody>
          <a:bodyPr wrap="square" lIns="0" tIns="0" rIns="0" bIns="0" rtlCol="0"/>
          <a:lstStyle/>
          <a:p>
            <a:endParaRPr/>
          </a:p>
        </p:txBody>
      </p:sp>
      <p:sp>
        <p:nvSpPr>
          <p:cNvPr id="58" name="bk object 58"/>
          <p:cNvSpPr/>
          <p:nvPr/>
        </p:nvSpPr>
        <p:spPr>
          <a:xfrm>
            <a:off x="1349984" y="5147519"/>
            <a:ext cx="762000" cy="0"/>
          </a:xfrm>
          <a:custGeom>
            <a:avLst/>
            <a:gdLst/>
            <a:ahLst/>
            <a:cxnLst/>
            <a:rect l="l" t="t" r="r" b="b"/>
            <a:pathLst>
              <a:path w="762000">
                <a:moveTo>
                  <a:pt x="0" y="0"/>
                </a:moveTo>
                <a:lnTo>
                  <a:pt x="761796" y="0"/>
                </a:lnTo>
              </a:path>
            </a:pathLst>
          </a:custGeom>
          <a:ln w="65951">
            <a:solidFill>
              <a:srgbClr val="005F6D"/>
            </a:solidFill>
          </a:ln>
        </p:spPr>
        <p:txBody>
          <a:bodyPr wrap="square" lIns="0" tIns="0" rIns="0" bIns="0" rtlCol="0"/>
          <a:lstStyle/>
          <a:p>
            <a:endParaRPr/>
          </a:p>
        </p:txBody>
      </p:sp>
      <p:sp>
        <p:nvSpPr>
          <p:cNvPr id="59" name="bk object 59"/>
          <p:cNvSpPr/>
          <p:nvPr/>
        </p:nvSpPr>
        <p:spPr>
          <a:xfrm>
            <a:off x="1349984" y="5330736"/>
            <a:ext cx="645795" cy="0"/>
          </a:xfrm>
          <a:custGeom>
            <a:avLst/>
            <a:gdLst/>
            <a:ahLst/>
            <a:cxnLst/>
            <a:rect l="l" t="t" r="r" b="b"/>
            <a:pathLst>
              <a:path w="645794">
                <a:moveTo>
                  <a:pt x="0" y="0"/>
                </a:moveTo>
                <a:lnTo>
                  <a:pt x="645172" y="0"/>
                </a:lnTo>
              </a:path>
            </a:pathLst>
          </a:custGeom>
          <a:ln w="65963">
            <a:solidFill>
              <a:srgbClr val="005F6D"/>
            </a:solidFill>
          </a:ln>
        </p:spPr>
        <p:txBody>
          <a:bodyPr wrap="square" lIns="0" tIns="0" rIns="0" bIns="0" rtlCol="0"/>
          <a:lstStyle/>
          <a:p>
            <a:endParaRPr/>
          </a:p>
        </p:txBody>
      </p:sp>
      <p:sp>
        <p:nvSpPr>
          <p:cNvPr id="60" name="bk object 60"/>
          <p:cNvSpPr/>
          <p:nvPr/>
        </p:nvSpPr>
        <p:spPr>
          <a:xfrm>
            <a:off x="1349984" y="5513946"/>
            <a:ext cx="645795" cy="0"/>
          </a:xfrm>
          <a:custGeom>
            <a:avLst/>
            <a:gdLst/>
            <a:ahLst/>
            <a:cxnLst/>
            <a:rect l="l" t="t" r="r" b="b"/>
            <a:pathLst>
              <a:path w="645794">
                <a:moveTo>
                  <a:pt x="0" y="0"/>
                </a:moveTo>
                <a:lnTo>
                  <a:pt x="645172" y="0"/>
                </a:lnTo>
              </a:path>
            </a:pathLst>
          </a:custGeom>
          <a:ln w="65963">
            <a:solidFill>
              <a:srgbClr val="005F6D"/>
            </a:solidFill>
          </a:ln>
        </p:spPr>
        <p:txBody>
          <a:bodyPr wrap="square" lIns="0" tIns="0" rIns="0" bIns="0" rtlCol="0"/>
          <a:lstStyle/>
          <a:p>
            <a:endParaRPr/>
          </a:p>
        </p:txBody>
      </p:sp>
      <p:sp>
        <p:nvSpPr>
          <p:cNvPr id="61" name="bk object 61"/>
          <p:cNvSpPr/>
          <p:nvPr/>
        </p:nvSpPr>
        <p:spPr>
          <a:xfrm>
            <a:off x="1349984" y="5697156"/>
            <a:ext cx="343535" cy="0"/>
          </a:xfrm>
          <a:custGeom>
            <a:avLst/>
            <a:gdLst/>
            <a:ahLst/>
            <a:cxnLst/>
            <a:rect l="l" t="t" r="r" b="b"/>
            <a:pathLst>
              <a:path w="343535">
                <a:moveTo>
                  <a:pt x="0" y="0"/>
                </a:moveTo>
                <a:lnTo>
                  <a:pt x="343179" y="0"/>
                </a:lnTo>
              </a:path>
            </a:pathLst>
          </a:custGeom>
          <a:ln w="65963">
            <a:solidFill>
              <a:srgbClr val="005F6D"/>
            </a:solidFill>
          </a:ln>
        </p:spPr>
        <p:txBody>
          <a:bodyPr wrap="square" lIns="0" tIns="0" rIns="0" bIns="0" rtlCol="0"/>
          <a:lstStyle/>
          <a:p>
            <a:endParaRPr/>
          </a:p>
        </p:txBody>
      </p:sp>
      <p:sp>
        <p:nvSpPr>
          <p:cNvPr id="62" name="bk object 62"/>
          <p:cNvSpPr/>
          <p:nvPr/>
        </p:nvSpPr>
        <p:spPr>
          <a:xfrm>
            <a:off x="1349984" y="5880360"/>
            <a:ext cx="138430" cy="0"/>
          </a:xfrm>
          <a:custGeom>
            <a:avLst/>
            <a:gdLst/>
            <a:ahLst/>
            <a:cxnLst/>
            <a:rect l="l" t="t" r="r" b="b"/>
            <a:pathLst>
              <a:path w="138430">
                <a:moveTo>
                  <a:pt x="0" y="0"/>
                </a:moveTo>
                <a:lnTo>
                  <a:pt x="138099" y="0"/>
                </a:lnTo>
              </a:path>
            </a:pathLst>
          </a:custGeom>
          <a:ln w="65951">
            <a:solidFill>
              <a:srgbClr val="005F6D"/>
            </a:solidFill>
          </a:ln>
        </p:spPr>
        <p:txBody>
          <a:bodyPr wrap="square" lIns="0" tIns="0" rIns="0" bIns="0" rtlCol="0"/>
          <a:lstStyle/>
          <a:p>
            <a:endParaRPr/>
          </a:p>
        </p:txBody>
      </p:sp>
      <p:sp>
        <p:nvSpPr>
          <p:cNvPr id="63" name="bk object 63"/>
          <p:cNvSpPr/>
          <p:nvPr/>
        </p:nvSpPr>
        <p:spPr>
          <a:xfrm>
            <a:off x="1349984" y="6063583"/>
            <a:ext cx="2190115" cy="0"/>
          </a:xfrm>
          <a:custGeom>
            <a:avLst/>
            <a:gdLst/>
            <a:ahLst/>
            <a:cxnLst/>
            <a:rect l="l" t="t" r="r" b="b"/>
            <a:pathLst>
              <a:path w="2190115">
                <a:moveTo>
                  <a:pt x="0" y="0"/>
                </a:moveTo>
                <a:lnTo>
                  <a:pt x="2190102" y="0"/>
                </a:lnTo>
              </a:path>
            </a:pathLst>
          </a:custGeom>
          <a:ln w="65951">
            <a:solidFill>
              <a:srgbClr val="005F6D"/>
            </a:solidFill>
          </a:ln>
        </p:spPr>
        <p:txBody>
          <a:bodyPr wrap="square" lIns="0" tIns="0" rIns="0" bIns="0" rtlCol="0"/>
          <a:lstStyle/>
          <a:p>
            <a:endParaRPr/>
          </a:p>
        </p:txBody>
      </p:sp>
      <p:sp>
        <p:nvSpPr>
          <p:cNvPr id="64" name="bk object 64"/>
          <p:cNvSpPr/>
          <p:nvPr/>
        </p:nvSpPr>
        <p:spPr>
          <a:xfrm>
            <a:off x="1349984" y="6246793"/>
            <a:ext cx="481965" cy="0"/>
          </a:xfrm>
          <a:custGeom>
            <a:avLst/>
            <a:gdLst/>
            <a:ahLst/>
            <a:cxnLst/>
            <a:rect l="l" t="t" r="r" b="b"/>
            <a:pathLst>
              <a:path w="481964">
                <a:moveTo>
                  <a:pt x="0" y="0"/>
                </a:moveTo>
                <a:lnTo>
                  <a:pt x="481520" y="0"/>
                </a:lnTo>
              </a:path>
            </a:pathLst>
          </a:custGeom>
          <a:ln w="65951">
            <a:solidFill>
              <a:srgbClr val="005F6D"/>
            </a:solidFill>
          </a:ln>
        </p:spPr>
        <p:txBody>
          <a:bodyPr wrap="square" lIns="0" tIns="0" rIns="0" bIns="0" rtlCol="0"/>
          <a:lstStyle/>
          <a:p>
            <a:endParaRPr/>
          </a:p>
        </p:txBody>
      </p:sp>
      <p:sp>
        <p:nvSpPr>
          <p:cNvPr id="65" name="bk object 65"/>
          <p:cNvSpPr/>
          <p:nvPr/>
        </p:nvSpPr>
        <p:spPr>
          <a:xfrm>
            <a:off x="1350302" y="6430003"/>
            <a:ext cx="381000" cy="0"/>
          </a:xfrm>
          <a:custGeom>
            <a:avLst/>
            <a:gdLst/>
            <a:ahLst/>
            <a:cxnLst/>
            <a:rect l="l" t="t" r="r" b="b"/>
            <a:pathLst>
              <a:path w="381000">
                <a:moveTo>
                  <a:pt x="0" y="0"/>
                </a:moveTo>
                <a:lnTo>
                  <a:pt x="380580" y="0"/>
                </a:lnTo>
              </a:path>
            </a:pathLst>
          </a:custGeom>
          <a:ln w="65951">
            <a:solidFill>
              <a:srgbClr val="005F6D"/>
            </a:solidFill>
          </a:ln>
        </p:spPr>
        <p:txBody>
          <a:bodyPr wrap="square" lIns="0" tIns="0" rIns="0" bIns="0" rtlCol="0"/>
          <a:lstStyle/>
          <a:p>
            <a:endParaRPr/>
          </a:p>
        </p:txBody>
      </p:sp>
      <p:sp>
        <p:nvSpPr>
          <p:cNvPr id="66" name="bk object 66"/>
          <p:cNvSpPr/>
          <p:nvPr/>
        </p:nvSpPr>
        <p:spPr>
          <a:xfrm>
            <a:off x="1349984" y="6613220"/>
            <a:ext cx="694055" cy="0"/>
          </a:xfrm>
          <a:custGeom>
            <a:avLst/>
            <a:gdLst/>
            <a:ahLst/>
            <a:cxnLst/>
            <a:rect l="l" t="t" r="r" b="b"/>
            <a:pathLst>
              <a:path w="694055">
                <a:moveTo>
                  <a:pt x="0" y="0"/>
                </a:moveTo>
                <a:lnTo>
                  <a:pt x="693496" y="0"/>
                </a:lnTo>
              </a:path>
            </a:pathLst>
          </a:custGeom>
          <a:ln w="65963">
            <a:solidFill>
              <a:srgbClr val="005F6D"/>
            </a:solidFill>
          </a:ln>
        </p:spPr>
        <p:txBody>
          <a:bodyPr wrap="square" lIns="0" tIns="0" rIns="0" bIns="0" rtlCol="0"/>
          <a:lstStyle/>
          <a:p>
            <a:endParaRPr/>
          </a:p>
        </p:txBody>
      </p:sp>
      <p:sp>
        <p:nvSpPr>
          <p:cNvPr id="67" name="bk object 67"/>
          <p:cNvSpPr/>
          <p:nvPr/>
        </p:nvSpPr>
        <p:spPr>
          <a:xfrm>
            <a:off x="1349984" y="6796430"/>
            <a:ext cx="176530" cy="0"/>
          </a:xfrm>
          <a:custGeom>
            <a:avLst/>
            <a:gdLst/>
            <a:ahLst/>
            <a:cxnLst/>
            <a:rect l="l" t="t" r="r" b="b"/>
            <a:pathLst>
              <a:path w="176530">
                <a:moveTo>
                  <a:pt x="0" y="0"/>
                </a:moveTo>
                <a:lnTo>
                  <a:pt x="176263" y="0"/>
                </a:lnTo>
              </a:path>
            </a:pathLst>
          </a:custGeom>
          <a:ln w="65963">
            <a:solidFill>
              <a:srgbClr val="005F6D"/>
            </a:solidFill>
          </a:ln>
        </p:spPr>
        <p:txBody>
          <a:bodyPr wrap="square" lIns="0" tIns="0" rIns="0" bIns="0" rtlCol="0"/>
          <a:lstStyle/>
          <a:p>
            <a:endParaRPr/>
          </a:p>
        </p:txBody>
      </p:sp>
      <p:sp>
        <p:nvSpPr>
          <p:cNvPr id="68" name="bk object 68"/>
          <p:cNvSpPr/>
          <p:nvPr/>
        </p:nvSpPr>
        <p:spPr>
          <a:xfrm>
            <a:off x="1349984" y="6979634"/>
            <a:ext cx="511809" cy="0"/>
          </a:xfrm>
          <a:custGeom>
            <a:avLst/>
            <a:gdLst/>
            <a:ahLst/>
            <a:cxnLst/>
            <a:rect l="l" t="t" r="r" b="b"/>
            <a:pathLst>
              <a:path w="511810">
                <a:moveTo>
                  <a:pt x="0" y="0"/>
                </a:moveTo>
                <a:lnTo>
                  <a:pt x="511200" y="0"/>
                </a:lnTo>
              </a:path>
            </a:pathLst>
          </a:custGeom>
          <a:ln w="65951">
            <a:solidFill>
              <a:srgbClr val="005F6D"/>
            </a:solidFill>
          </a:ln>
        </p:spPr>
        <p:txBody>
          <a:bodyPr wrap="square" lIns="0" tIns="0" rIns="0" bIns="0" rtlCol="0"/>
          <a:lstStyle/>
          <a:p>
            <a:endParaRPr/>
          </a:p>
        </p:txBody>
      </p:sp>
      <p:sp>
        <p:nvSpPr>
          <p:cNvPr id="69" name="bk object 69"/>
          <p:cNvSpPr/>
          <p:nvPr/>
        </p:nvSpPr>
        <p:spPr>
          <a:xfrm>
            <a:off x="1349984" y="7162844"/>
            <a:ext cx="481965" cy="0"/>
          </a:xfrm>
          <a:custGeom>
            <a:avLst/>
            <a:gdLst/>
            <a:ahLst/>
            <a:cxnLst/>
            <a:rect l="l" t="t" r="r" b="b"/>
            <a:pathLst>
              <a:path w="481964">
                <a:moveTo>
                  <a:pt x="0" y="0"/>
                </a:moveTo>
                <a:lnTo>
                  <a:pt x="481520" y="0"/>
                </a:lnTo>
              </a:path>
            </a:pathLst>
          </a:custGeom>
          <a:ln w="65951">
            <a:solidFill>
              <a:srgbClr val="005F6D"/>
            </a:solidFill>
          </a:ln>
        </p:spPr>
        <p:txBody>
          <a:bodyPr wrap="square" lIns="0" tIns="0" rIns="0" bIns="0" rtlCol="0"/>
          <a:lstStyle/>
          <a:p>
            <a:endParaRPr/>
          </a:p>
        </p:txBody>
      </p:sp>
      <p:sp>
        <p:nvSpPr>
          <p:cNvPr id="70" name="bk object 70"/>
          <p:cNvSpPr/>
          <p:nvPr/>
        </p:nvSpPr>
        <p:spPr>
          <a:xfrm>
            <a:off x="1349984" y="7346067"/>
            <a:ext cx="645795" cy="0"/>
          </a:xfrm>
          <a:custGeom>
            <a:avLst/>
            <a:gdLst/>
            <a:ahLst/>
            <a:cxnLst/>
            <a:rect l="l" t="t" r="r" b="b"/>
            <a:pathLst>
              <a:path w="645794">
                <a:moveTo>
                  <a:pt x="0" y="0"/>
                </a:moveTo>
                <a:lnTo>
                  <a:pt x="645172" y="0"/>
                </a:lnTo>
              </a:path>
            </a:pathLst>
          </a:custGeom>
          <a:ln w="65951">
            <a:solidFill>
              <a:srgbClr val="005F6D"/>
            </a:solidFill>
          </a:ln>
        </p:spPr>
        <p:txBody>
          <a:bodyPr wrap="square" lIns="0" tIns="0" rIns="0" bIns="0" rtlCol="0"/>
          <a:lstStyle/>
          <a:p>
            <a:endParaRPr/>
          </a:p>
        </p:txBody>
      </p:sp>
      <p:sp>
        <p:nvSpPr>
          <p:cNvPr id="71" name="bk object 71"/>
          <p:cNvSpPr/>
          <p:nvPr/>
        </p:nvSpPr>
        <p:spPr>
          <a:xfrm>
            <a:off x="1349984" y="7529271"/>
            <a:ext cx="381000" cy="0"/>
          </a:xfrm>
          <a:custGeom>
            <a:avLst/>
            <a:gdLst/>
            <a:ahLst/>
            <a:cxnLst/>
            <a:rect l="l" t="t" r="r" b="b"/>
            <a:pathLst>
              <a:path w="381000">
                <a:moveTo>
                  <a:pt x="0" y="0"/>
                </a:moveTo>
                <a:lnTo>
                  <a:pt x="380885" y="0"/>
                </a:lnTo>
              </a:path>
            </a:pathLst>
          </a:custGeom>
          <a:ln w="65963">
            <a:solidFill>
              <a:srgbClr val="005F6D"/>
            </a:solidFill>
          </a:ln>
        </p:spPr>
        <p:txBody>
          <a:bodyPr wrap="square" lIns="0" tIns="0" rIns="0" bIns="0" rtlCol="0"/>
          <a:lstStyle/>
          <a:p>
            <a:endParaRPr/>
          </a:p>
        </p:txBody>
      </p:sp>
      <p:sp>
        <p:nvSpPr>
          <p:cNvPr id="72" name="bk object 72"/>
          <p:cNvSpPr/>
          <p:nvPr/>
        </p:nvSpPr>
        <p:spPr>
          <a:xfrm>
            <a:off x="1349984" y="7712481"/>
            <a:ext cx="381000" cy="0"/>
          </a:xfrm>
          <a:custGeom>
            <a:avLst/>
            <a:gdLst/>
            <a:ahLst/>
            <a:cxnLst/>
            <a:rect l="l" t="t" r="r" b="b"/>
            <a:pathLst>
              <a:path w="381000">
                <a:moveTo>
                  <a:pt x="0" y="0"/>
                </a:moveTo>
                <a:lnTo>
                  <a:pt x="380885" y="0"/>
                </a:lnTo>
              </a:path>
            </a:pathLst>
          </a:custGeom>
          <a:ln w="65963">
            <a:solidFill>
              <a:srgbClr val="005F6D"/>
            </a:solidFill>
          </a:ln>
        </p:spPr>
        <p:txBody>
          <a:bodyPr wrap="square" lIns="0" tIns="0" rIns="0" bIns="0" rtlCol="0"/>
          <a:lstStyle/>
          <a:p>
            <a:endParaRPr/>
          </a:p>
        </p:txBody>
      </p:sp>
      <p:sp>
        <p:nvSpPr>
          <p:cNvPr id="73" name="bk object 73"/>
          <p:cNvSpPr/>
          <p:nvPr/>
        </p:nvSpPr>
        <p:spPr>
          <a:xfrm>
            <a:off x="1349984" y="7895697"/>
            <a:ext cx="190500" cy="0"/>
          </a:xfrm>
          <a:custGeom>
            <a:avLst/>
            <a:gdLst/>
            <a:ahLst/>
            <a:cxnLst/>
            <a:rect l="l" t="t" r="r" b="b"/>
            <a:pathLst>
              <a:path w="190500">
                <a:moveTo>
                  <a:pt x="0" y="0"/>
                </a:moveTo>
                <a:lnTo>
                  <a:pt x="190449" y="0"/>
                </a:lnTo>
              </a:path>
            </a:pathLst>
          </a:custGeom>
          <a:ln w="65951">
            <a:solidFill>
              <a:srgbClr val="005F6D"/>
            </a:solidFill>
          </a:ln>
        </p:spPr>
        <p:txBody>
          <a:bodyPr wrap="square" lIns="0" tIns="0" rIns="0" bIns="0" rtlCol="0"/>
          <a:lstStyle/>
          <a:p>
            <a:endParaRPr/>
          </a:p>
        </p:txBody>
      </p:sp>
      <p:sp>
        <p:nvSpPr>
          <p:cNvPr id="74" name="bk object 74"/>
          <p:cNvSpPr/>
          <p:nvPr/>
        </p:nvSpPr>
        <p:spPr>
          <a:xfrm>
            <a:off x="1349984" y="8078908"/>
            <a:ext cx="191135" cy="0"/>
          </a:xfrm>
          <a:custGeom>
            <a:avLst/>
            <a:gdLst/>
            <a:ahLst/>
            <a:cxnLst/>
            <a:rect l="l" t="t" r="r" b="b"/>
            <a:pathLst>
              <a:path w="191134">
                <a:moveTo>
                  <a:pt x="0" y="0"/>
                </a:moveTo>
                <a:lnTo>
                  <a:pt x="190601" y="0"/>
                </a:lnTo>
              </a:path>
            </a:pathLst>
          </a:custGeom>
          <a:ln w="65951">
            <a:solidFill>
              <a:srgbClr val="005F6D"/>
            </a:solidFill>
          </a:ln>
        </p:spPr>
        <p:txBody>
          <a:bodyPr wrap="square" lIns="0" tIns="0" rIns="0" bIns="0" rtlCol="0"/>
          <a:lstStyle/>
          <a:p>
            <a:endParaRPr/>
          </a:p>
        </p:txBody>
      </p:sp>
      <p:sp>
        <p:nvSpPr>
          <p:cNvPr id="75" name="bk object 75"/>
          <p:cNvSpPr/>
          <p:nvPr/>
        </p:nvSpPr>
        <p:spPr>
          <a:xfrm>
            <a:off x="1349984" y="8259343"/>
            <a:ext cx="198755" cy="0"/>
          </a:xfrm>
          <a:custGeom>
            <a:avLst/>
            <a:gdLst/>
            <a:ahLst/>
            <a:cxnLst/>
            <a:rect l="l" t="t" r="r" b="b"/>
            <a:pathLst>
              <a:path w="198755">
                <a:moveTo>
                  <a:pt x="0" y="0"/>
                </a:moveTo>
                <a:lnTo>
                  <a:pt x="198272" y="0"/>
                </a:lnTo>
              </a:path>
            </a:pathLst>
          </a:custGeom>
          <a:ln w="65963">
            <a:solidFill>
              <a:srgbClr val="005F6D"/>
            </a:solidFill>
          </a:ln>
        </p:spPr>
        <p:txBody>
          <a:bodyPr wrap="square" lIns="0" tIns="0" rIns="0" bIns="0" rtlCol="0"/>
          <a:lstStyle/>
          <a:p>
            <a:endParaRPr/>
          </a:p>
        </p:txBody>
      </p:sp>
      <p:sp>
        <p:nvSpPr>
          <p:cNvPr id="76" name="bk object 76"/>
          <p:cNvSpPr/>
          <p:nvPr/>
        </p:nvSpPr>
        <p:spPr>
          <a:xfrm>
            <a:off x="1349984" y="8445328"/>
            <a:ext cx="198755" cy="0"/>
          </a:xfrm>
          <a:custGeom>
            <a:avLst/>
            <a:gdLst/>
            <a:ahLst/>
            <a:cxnLst/>
            <a:rect l="l" t="t" r="r" b="b"/>
            <a:pathLst>
              <a:path w="198755">
                <a:moveTo>
                  <a:pt x="0" y="0"/>
                </a:moveTo>
                <a:lnTo>
                  <a:pt x="198272" y="0"/>
                </a:lnTo>
              </a:path>
            </a:pathLst>
          </a:custGeom>
          <a:ln w="65951">
            <a:solidFill>
              <a:srgbClr val="005F6D"/>
            </a:solidFill>
          </a:ln>
        </p:spPr>
        <p:txBody>
          <a:bodyPr wrap="square" lIns="0" tIns="0" rIns="0" bIns="0" rtlCol="0"/>
          <a:lstStyle/>
          <a:p>
            <a:endParaRPr/>
          </a:p>
        </p:txBody>
      </p:sp>
      <p:sp>
        <p:nvSpPr>
          <p:cNvPr id="77" name="bk object 77"/>
          <p:cNvSpPr/>
          <p:nvPr/>
        </p:nvSpPr>
        <p:spPr>
          <a:xfrm>
            <a:off x="1349984" y="8628545"/>
            <a:ext cx="105410" cy="0"/>
          </a:xfrm>
          <a:custGeom>
            <a:avLst/>
            <a:gdLst/>
            <a:ahLst/>
            <a:cxnLst/>
            <a:rect l="l" t="t" r="r" b="b"/>
            <a:pathLst>
              <a:path w="105409">
                <a:moveTo>
                  <a:pt x="0" y="0"/>
                </a:moveTo>
                <a:lnTo>
                  <a:pt x="105371" y="0"/>
                </a:lnTo>
              </a:path>
            </a:pathLst>
          </a:custGeom>
          <a:ln w="65963">
            <a:solidFill>
              <a:srgbClr val="005F6D"/>
            </a:solidFill>
          </a:ln>
        </p:spPr>
        <p:txBody>
          <a:bodyPr wrap="square" lIns="0" tIns="0" rIns="0" bIns="0" rtlCol="0"/>
          <a:lstStyle/>
          <a:p>
            <a:endParaRPr/>
          </a:p>
        </p:txBody>
      </p:sp>
      <p:sp>
        <p:nvSpPr>
          <p:cNvPr id="78" name="bk object 78"/>
          <p:cNvSpPr/>
          <p:nvPr/>
        </p:nvSpPr>
        <p:spPr>
          <a:xfrm>
            <a:off x="1352384" y="8951658"/>
            <a:ext cx="43180" cy="62230"/>
          </a:xfrm>
          <a:custGeom>
            <a:avLst/>
            <a:gdLst/>
            <a:ahLst/>
            <a:cxnLst/>
            <a:rect l="l" t="t" r="r" b="b"/>
            <a:pathLst>
              <a:path w="43180" h="62229">
                <a:moveTo>
                  <a:pt x="0" y="62077"/>
                </a:moveTo>
                <a:lnTo>
                  <a:pt x="42976" y="62077"/>
                </a:lnTo>
                <a:lnTo>
                  <a:pt x="42976" y="0"/>
                </a:lnTo>
                <a:lnTo>
                  <a:pt x="0" y="0"/>
                </a:lnTo>
                <a:lnTo>
                  <a:pt x="0" y="62077"/>
                </a:lnTo>
                <a:close/>
              </a:path>
            </a:pathLst>
          </a:custGeom>
          <a:solidFill>
            <a:srgbClr val="005F6D"/>
          </a:solidFill>
        </p:spPr>
        <p:txBody>
          <a:bodyPr wrap="square" lIns="0" tIns="0" rIns="0" bIns="0" rtlCol="0"/>
          <a:lstStyle/>
          <a:p>
            <a:endParaRPr/>
          </a:p>
        </p:txBody>
      </p:sp>
      <p:sp>
        <p:nvSpPr>
          <p:cNvPr id="79" name="bk object 79"/>
          <p:cNvSpPr/>
          <p:nvPr/>
        </p:nvSpPr>
        <p:spPr>
          <a:xfrm>
            <a:off x="1349984" y="8780132"/>
            <a:ext cx="90805" cy="64769"/>
          </a:xfrm>
          <a:custGeom>
            <a:avLst/>
            <a:gdLst/>
            <a:ahLst/>
            <a:cxnLst/>
            <a:rect l="l" t="t" r="r" b="b"/>
            <a:pathLst>
              <a:path w="90805" h="64770">
                <a:moveTo>
                  <a:pt x="0" y="64604"/>
                </a:moveTo>
                <a:lnTo>
                  <a:pt x="90728" y="64604"/>
                </a:lnTo>
                <a:lnTo>
                  <a:pt x="90728" y="0"/>
                </a:lnTo>
                <a:lnTo>
                  <a:pt x="0" y="0"/>
                </a:lnTo>
                <a:lnTo>
                  <a:pt x="0" y="64604"/>
                </a:lnTo>
                <a:close/>
              </a:path>
            </a:pathLst>
          </a:custGeom>
          <a:solidFill>
            <a:srgbClr val="005F6D"/>
          </a:solidFill>
        </p:spPr>
        <p:txBody>
          <a:bodyPr wrap="square" lIns="0" tIns="0" rIns="0" bIns="0" rtlCol="0"/>
          <a:lstStyle/>
          <a:p>
            <a:endParaRPr/>
          </a:p>
        </p:txBody>
      </p:sp>
      <p:sp>
        <p:nvSpPr>
          <p:cNvPr id="80" name="bk object 80"/>
          <p:cNvSpPr/>
          <p:nvPr/>
        </p:nvSpPr>
        <p:spPr>
          <a:xfrm>
            <a:off x="1349984" y="1410011"/>
            <a:ext cx="2769235" cy="0"/>
          </a:xfrm>
          <a:custGeom>
            <a:avLst/>
            <a:gdLst/>
            <a:ahLst/>
            <a:cxnLst/>
            <a:rect l="l" t="t" r="r" b="b"/>
            <a:pathLst>
              <a:path w="2769235">
                <a:moveTo>
                  <a:pt x="0" y="0"/>
                </a:moveTo>
                <a:lnTo>
                  <a:pt x="2768828" y="0"/>
                </a:lnTo>
              </a:path>
            </a:pathLst>
          </a:custGeom>
          <a:ln w="65951">
            <a:solidFill>
              <a:srgbClr val="862885"/>
            </a:solidFill>
          </a:ln>
        </p:spPr>
        <p:txBody>
          <a:bodyPr wrap="square" lIns="0" tIns="0" rIns="0" bIns="0" rtlCol="0"/>
          <a:lstStyle/>
          <a:p>
            <a:endParaRPr/>
          </a:p>
        </p:txBody>
      </p:sp>
      <p:sp>
        <p:nvSpPr>
          <p:cNvPr id="81" name="bk object 81"/>
          <p:cNvSpPr/>
          <p:nvPr/>
        </p:nvSpPr>
        <p:spPr>
          <a:xfrm>
            <a:off x="1349984" y="1593227"/>
            <a:ext cx="2517775" cy="0"/>
          </a:xfrm>
          <a:custGeom>
            <a:avLst/>
            <a:gdLst/>
            <a:ahLst/>
            <a:cxnLst/>
            <a:rect l="l" t="t" r="r" b="b"/>
            <a:pathLst>
              <a:path w="2517775">
                <a:moveTo>
                  <a:pt x="0" y="0"/>
                </a:moveTo>
                <a:lnTo>
                  <a:pt x="2517622" y="0"/>
                </a:lnTo>
              </a:path>
            </a:pathLst>
          </a:custGeom>
          <a:ln w="65963">
            <a:solidFill>
              <a:srgbClr val="862885"/>
            </a:solidFill>
          </a:ln>
        </p:spPr>
        <p:txBody>
          <a:bodyPr wrap="square" lIns="0" tIns="0" rIns="0" bIns="0" rtlCol="0"/>
          <a:lstStyle/>
          <a:p>
            <a:endParaRPr/>
          </a:p>
        </p:txBody>
      </p:sp>
      <p:sp>
        <p:nvSpPr>
          <p:cNvPr id="82" name="bk object 82"/>
          <p:cNvSpPr/>
          <p:nvPr/>
        </p:nvSpPr>
        <p:spPr>
          <a:xfrm>
            <a:off x="1349984" y="1776437"/>
            <a:ext cx="2301875" cy="0"/>
          </a:xfrm>
          <a:custGeom>
            <a:avLst/>
            <a:gdLst/>
            <a:ahLst/>
            <a:cxnLst/>
            <a:rect l="l" t="t" r="r" b="b"/>
            <a:pathLst>
              <a:path w="2301875">
                <a:moveTo>
                  <a:pt x="0" y="0"/>
                </a:moveTo>
                <a:lnTo>
                  <a:pt x="2301405" y="0"/>
                </a:lnTo>
              </a:path>
            </a:pathLst>
          </a:custGeom>
          <a:ln w="65963">
            <a:solidFill>
              <a:srgbClr val="862885"/>
            </a:solidFill>
          </a:ln>
        </p:spPr>
        <p:txBody>
          <a:bodyPr wrap="square" lIns="0" tIns="0" rIns="0" bIns="0" rtlCol="0"/>
          <a:lstStyle/>
          <a:p>
            <a:endParaRPr/>
          </a:p>
        </p:txBody>
      </p:sp>
      <p:sp>
        <p:nvSpPr>
          <p:cNvPr id="83" name="bk object 83"/>
          <p:cNvSpPr/>
          <p:nvPr/>
        </p:nvSpPr>
        <p:spPr>
          <a:xfrm>
            <a:off x="1349984" y="1959654"/>
            <a:ext cx="1851025" cy="0"/>
          </a:xfrm>
          <a:custGeom>
            <a:avLst/>
            <a:gdLst/>
            <a:ahLst/>
            <a:cxnLst/>
            <a:rect l="l" t="t" r="r" b="b"/>
            <a:pathLst>
              <a:path w="1851025">
                <a:moveTo>
                  <a:pt x="0" y="0"/>
                </a:moveTo>
                <a:lnTo>
                  <a:pt x="1850936" y="0"/>
                </a:lnTo>
              </a:path>
            </a:pathLst>
          </a:custGeom>
          <a:ln w="65951">
            <a:solidFill>
              <a:srgbClr val="862885"/>
            </a:solidFill>
          </a:ln>
        </p:spPr>
        <p:txBody>
          <a:bodyPr wrap="square" lIns="0" tIns="0" rIns="0" bIns="0" rtlCol="0"/>
          <a:lstStyle/>
          <a:p>
            <a:endParaRPr/>
          </a:p>
        </p:txBody>
      </p:sp>
      <p:sp>
        <p:nvSpPr>
          <p:cNvPr id="84" name="bk object 84"/>
          <p:cNvSpPr/>
          <p:nvPr/>
        </p:nvSpPr>
        <p:spPr>
          <a:xfrm>
            <a:off x="1349984" y="2142870"/>
            <a:ext cx="1851025" cy="0"/>
          </a:xfrm>
          <a:custGeom>
            <a:avLst/>
            <a:gdLst/>
            <a:ahLst/>
            <a:cxnLst/>
            <a:rect l="l" t="t" r="r" b="b"/>
            <a:pathLst>
              <a:path w="1851025">
                <a:moveTo>
                  <a:pt x="0" y="0"/>
                </a:moveTo>
                <a:lnTo>
                  <a:pt x="1850936" y="0"/>
                </a:lnTo>
              </a:path>
            </a:pathLst>
          </a:custGeom>
          <a:ln w="65963">
            <a:solidFill>
              <a:srgbClr val="862885"/>
            </a:solidFill>
          </a:ln>
        </p:spPr>
        <p:txBody>
          <a:bodyPr wrap="square" lIns="0" tIns="0" rIns="0" bIns="0" rtlCol="0"/>
          <a:lstStyle/>
          <a:p>
            <a:endParaRPr/>
          </a:p>
        </p:txBody>
      </p:sp>
      <p:sp>
        <p:nvSpPr>
          <p:cNvPr id="85" name="bk object 85"/>
          <p:cNvSpPr/>
          <p:nvPr/>
        </p:nvSpPr>
        <p:spPr>
          <a:xfrm>
            <a:off x="1349984" y="2326081"/>
            <a:ext cx="1753870" cy="0"/>
          </a:xfrm>
          <a:custGeom>
            <a:avLst/>
            <a:gdLst/>
            <a:ahLst/>
            <a:cxnLst/>
            <a:rect l="l" t="t" r="r" b="b"/>
            <a:pathLst>
              <a:path w="1753870">
                <a:moveTo>
                  <a:pt x="0" y="0"/>
                </a:moveTo>
                <a:lnTo>
                  <a:pt x="1753425" y="0"/>
                </a:lnTo>
              </a:path>
            </a:pathLst>
          </a:custGeom>
          <a:ln w="65963">
            <a:solidFill>
              <a:srgbClr val="862885"/>
            </a:solidFill>
          </a:ln>
        </p:spPr>
        <p:txBody>
          <a:bodyPr wrap="square" lIns="0" tIns="0" rIns="0" bIns="0" rtlCol="0"/>
          <a:lstStyle/>
          <a:p>
            <a:endParaRPr/>
          </a:p>
        </p:txBody>
      </p:sp>
      <p:sp>
        <p:nvSpPr>
          <p:cNvPr id="86" name="bk object 86"/>
          <p:cNvSpPr/>
          <p:nvPr/>
        </p:nvSpPr>
        <p:spPr>
          <a:xfrm>
            <a:off x="1349984" y="2509285"/>
            <a:ext cx="1673225" cy="0"/>
          </a:xfrm>
          <a:custGeom>
            <a:avLst/>
            <a:gdLst/>
            <a:ahLst/>
            <a:cxnLst/>
            <a:rect l="l" t="t" r="r" b="b"/>
            <a:pathLst>
              <a:path w="1673225">
                <a:moveTo>
                  <a:pt x="0" y="0"/>
                </a:moveTo>
                <a:lnTo>
                  <a:pt x="1672882" y="0"/>
                </a:lnTo>
              </a:path>
            </a:pathLst>
          </a:custGeom>
          <a:ln w="65951">
            <a:solidFill>
              <a:srgbClr val="862885"/>
            </a:solidFill>
          </a:ln>
        </p:spPr>
        <p:txBody>
          <a:bodyPr wrap="square" lIns="0" tIns="0" rIns="0" bIns="0" rtlCol="0"/>
          <a:lstStyle/>
          <a:p>
            <a:endParaRPr/>
          </a:p>
        </p:txBody>
      </p:sp>
      <p:sp>
        <p:nvSpPr>
          <p:cNvPr id="87" name="bk object 87"/>
          <p:cNvSpPr/>
          <p:nvPr/>
        </p:nvSpPr>
        <p:spPr>
          <a:xfrm>
            <a:off x="1349984" y="2692501"/>
            <a:ext cx="1673225" cy="0"/>
          </a:xfrm>
          <a:custGeom>
            <a:avLst/>
            <a:gdLst/>
            <a:ahLst/>
            <a:cxnLst/>
            <a:rect l="l" t="t" r="r" b="b"/>
            <a:pathLst>
              <a:path w="1673225">
                <a:moveTo>
                  <a:pt x="0" y="0"/>
                </a:moveTo>
                <a:lnTo>
                  <a:pt x="1672882" y="0"/>
                </a:lnTo>
              </a:path>
            </a:pathLst>
          </a:custGeom>
          <a:ln w="65963">
            <a:solidFill>
              <a:srgbClr val="862885"/>
            </a:solidFill>
          </a:ln>
        </p:spPr>
        <p:txBody>
          <a:bodyPr wrap="square" lIns="0" tIns="0" rIns="0" bIns="0" rtlCol="0"/>
          <a:lstStyle/>
          <a:p>
            <a:endParaRPr/>
          </a:p>
        </p:txBody>
      </p:sp>
      <p:sp>
        <p:nvSpPr>
          <p:cNvPr id="88" name="bk object 88"/>
          <p:cNvSpPr/>
          <p:nvPr/>
        </p:nvSpPr>
        <p:spPr>
          <a:xfrm>
            <a:off x="1349984" y="2875711"/>
            <a:ext cx="1397635" cy="0"/>
          </a:xfrm>
          <a:custGeom>
            <a:avLst/>
            <a:gdLst/>
            <a:ahLst/>
            <a:cxnLst/>
            <a:rect l="l" t="t" r="r" b="b"/>
            <a:pathLst>
              <a:path w="1397635">
                <a:moveTo>
                  <a:pt x="0" y="0"/>
                </a:moveTo>
                <a:lnTo>
                  <a:pt x="1397279" y="0"/>
                </a:lnTo>
              </a:path>
            </a:pathLst>
          </a:custGeom>
          <a:ln w="65963">
            <a:solidFill>
              <a:srgbClr val="862885"/>
            </a:solidFill>
          </a:ln>
        </p:spPr>
        <p:txBody>
          <a:bodyPr wrap="square" lIns="0" tIns="0" rIns="0" bIns="0" rtlCol="0"/>
          <a:lstStyle/>
          <a:p>
            <a:endParaRPr/>
          </a:p>
        </p:txBody>
      </p:sp>
      <p:sp>
        <p:nvSpPr>
          <p:cNvPr id="89" name="bk object 89"/>
          <p:cNvSpPr/>
          <p:nvPr/>
        </p:nvSpPr>
        <p:spPr>
          <a:xfrm>
            <a:off x="1349984" y="3058928"/>
            <a:ext cx="1334135" cy="0"/>
          </a:xfrm>
          <a:custGeom>
            <a:avLst/>
            <a:gdLst/>
            <a:ahLst/>
            <a:cxnLst/>
            <a:rect l="l" t="t" r="r" b="b"/>
            <a:pathLst>
              <a:path w="1334135">
                <a:moveTo>
                  <a:pt x="0" y="0"/>
                </a:moveTo>
                <a:lnTo>
                  <a:pt x="1333690" y="0"/>
                </a:lnTo>
              </a:path>
            </a:pathLst>
          </a:custGeom>
          <a:ln w="65951">
            <a:solidFill>
              <a:srgbClr val="862885"/>
            </a:solidFill>
          </a:ln>
        </p:spPr>
        <p:txBody>
          <a:bodyPr wrap="square" lIns="0" tIns="0" rIns="0" bIns="0" rtlCol="0"/>
          <a:lstStyle/>
          <a:p>
            <a:endParaRPr/>
          </a:p>
        </p:txBody>
      </p:sp>
      <p:sp>
        <p:nvSpPr>
          <p:cNvPr id="90" name="bk object 90"/>
          <p:cNvSpPr/>
          <p:nvPr/>
        </p:nvSpPr>
        <p:spPr>
          <a:xfrm>
            <a:off x="1349984" y="3242132"/>
            <a:ext cx="1109345" cy="0"/>
          </a:xfrm>
          <a:custGeom>
            <a:avLst/>
            <a:gdLst/>
            <a:ahLst/>
            <a:cxnLst/>
            <a:rect l="l" t="t" r="r" b="b"/>
            <a:pathLst>
              <a:path w="1109345">
                <a:moveTo>
                  <a:pt x="0" y="0"/>
                </a:moveTo>
                <a:lnTo>
                  <a:pt x="1108989" y="0"/>
                </a:lnTo>
              </a:path>
            </a:pathLst>
          </a:custGeom>
          <a:ln w="65963">
            <a:solidFill>
              <a:srgbClr val="862885"/>
            </a:solidFill>
          </a:ln>
        </p:spPr>
        <p:txBody>
          <a:bodyPr wrap="square" lIns="0" tIns="0" rIns="0" bIns="0" rtlCol="0"/>
          <a:lstStyle/>
          <a:p>
            <a:endParaRPr/>
          </a:p>
        </p:txBody>
      </p:sp>
      <p:sp>
        <p:nvSpPr>
          <p:cNvPr id="91" name="bk object 91"/>
          <p:cNvSpPr/>
          <p:nvPr/>
        </p:nvSpPr>
        <p:spPr>
          <a:xfrm>
            <a:off x="1349984" y="3425355"/>
            <a:ext cx="1109345" cy="0"/>
          </a:xfrm>
          <a:custGeom>
            <a:avLst/>
            <a:gdLst/>
            <a:ahLst/>
            <a:cxnLst/>
            <a:rect l="l" t="t" r="r" b="b"/>
            <a:pathLst>
              <a:path w="1109345">
                <a:moveTo>
                  <a:pt x="0" y="0"/>
                </a:moveTo>
                <a:lnTo>
                  <a:pt x="1108989" y="0"/>
                </a:lnTo>
              </a:path>
            </a:pathLst>
          </a:custGeom>
          <a:ln w="65963">
            <a:solidFill>
              <a:srgbClr val="862885"/>
            </a:solidFill>
          </a:ln>
        </p:spPr>
        <p:txBody>
          <a:bodyPr wrap="square" lIns="0" tIns="0" rIns="0" bIns="0" rtlCol="0"/>
          <a:lstStyle/>
          <a:p>
            <a:endParaRPr/>
          </a:p>
        </p:txBody>
      </p:sp>
      <p:sp>
        <p:nvSpPr>
          <p:cNvPr id="92" name="bk object 92"/>
          <p:cNvSpPr/>
          <p:nvPr/>
        </p:nvSpPr>
        <p:spPr>
          <a:xfrm>
            <a:off x="1349984" y="3608552"/>
            <a:ext cx="1063625" cy="0"/>
          </a:xfrm>
          <a:custGeom>
            <a:avLst/>
            <a:gdLst/>
            <a:ahLst/>
            <a:cxnLst/>
            <a:rect l="l" t="t" r="r" b="b"/>
            <a:pathLst>
              <a:path w="1063625">
                <a:moveTo>
                  <a:pt x="0" y="0"/>
                </a:moveTo>
                <a:lnTo>
                  <a:pt x="1063269" y="0"/>
                </a:lnTo>
              </a:path>
            </a:pathLst>
          </a:custGeom>
          <a:ln w="65963">
            <a:solidFill>
              <a:srgbClr val="862885"/>
            </a:solidFill>
          </a:ln>
        </p:spPr>
        <p:txBody>
          <a:bodyPr wrap="square" lIns="0" tIns="0" rIns="0" bIns="0" rtlCol="0"/>
          <a:lstStyle/>
          <a:p>
            <a:endParaRPr/>
          </a:p>
        </p:txBody>
      </p:sp>
      <p:sp>
        <p:nvSpPr>
          <p:cNvPr id="93" name="bk object 93"/>
          <p:cNvSpPr/>
          <p:nvPr/>
        </p:nvSpPr>
        <p:spPr>
          <a:xfrm>
            <a:off x="1349984" y="3791775"/>
            <a:ext cx="933450" cy="0"/>
          </a:xfrm>
          <a:custGeom>
            <a:avLst/>
            <a:gdLst/>
            <a:ahLst/>
            <a:cxnLst/>
            <a:rect l="l" t="t" r="r" b="b"/>
            <a:pathLst>
              <a:path w="933450">
                <a:moveTo>
                  <a:pt x="0" y="0"/>
                </a:moveTo>
                <a:lnTo>
                  <a:pt x="933399" y="0"/>
                </a:lnTo>
              </a:path>
            </a:pathLst>
          </a:custGeom>
          <a:ln w="65963">
            <a:solidFill>
              <a:srgbClr val="862885"/>
            </a:solidFill>
          </a:ln>
        </p:spPr>
        <p:txBody>
          <a:bodyPr wrap="square" lIns="0" tIns="0" rIns="0" bIns="0" rtlCol="0"/>
          <a:lstStyle/>
          <a:p>
            <a:endParaRPr/>
          </a:p>
        </p:txBody>
      </p:sp>
      <p:sp>
        <p:nvSpPr>
          <p:cNvPr id="94" name="bk object 94"/>
          <p:cNvSpPr/>
          <p:nvPr/>
        </p:nvSpPr>
        <p:spPr>
          <a:xfrm>
            <a:off x="1349984" y="3974979"/>
            <a:ext cx="925830" cy="0"/>
          </a:xfrm>
          <a:custGeom>
            <a:avLst/>
            <a:gdLst/>
            <a:ahLst/>
            <a:cxnLst/>
            <a:rect l="l" t="t" r="r" b="b"/>
            <a:pathLst>
              <a:path w="925830">
                <a:moveTo>
                  <a:pt x="0" y="0"/>
                </a:moveTo>
                <a:lnTo>
                  <a:pt x="925474" y="0"/>
                </a:lnTo>
              </a:path>
            </a:pathLst>
          </a:custGeom>
          <a:ln w="65951">
            <a:solidFill>
              <a:srgbClr val="862885"/>
            </a:solidFill>
          </a:ln>
        </p:spPr>
        <p:txBody>
          <a:bodyPr wrap="square" lIns="0" tIns="0" rIns="0" bIns="0" rtlCol="0"/>
          <a:lstStyle/>
          <a:p>
            <a:endParaRPr/>
          </a:p>
        </p:txBody>
      </p:sp>
      <p:sp>
        <p:nvSpPr>
          <p:cNvPr id="95" name="bk object 95"/>
          <p:cNvSpPr/>
          <p:nvPr/>
        </p:nvSpPr>
        <p:spPr>
          <a:xfrm>
            <a:off x="1349984" y="4158195"/>
            <a:ext cx="933450" cy="0"/>
          </a:xfrm>
          <a:custGeom>
            <a:avLst/>
            <a:gdLst/>
            <a:ahLst/>
            <a:cxnLst/>
            <a:rect l="l" t="t" r="r" b="b"/>
            <a:pathLst>
              <a:path w="933450">
                <a:moveTo>
                  <a:pt x="0" y="0"/>
                </a:moveTo>
                <a:lnTo>
                  <a:pt x="933399" y="0"/>
                </a:lnTo>
              </a:path>
            </a:pathLst>
          </a:custGeom>
          <a:ln w="65963">
            <a:solidFill>
              <a:srgbClr val="862885"/>
            </a:solidFill>
          </a:ln>
        </p:spPr>
        <p:txBody>
          <a:bodyPr wrap="square" lIns="0" tIns="0" rIns="0" bIns="0" rtlCol="0"/>
          <a:lstStyle/>
          <a:p>
            <a:endParaRPr/>
          </a:p>
        </p:txBody>
      </p:sp>
      <p:sp>
        <p:nvSpPr>
          <p:cNvPr id="96" name="bk object 96"/>
          <p:cNvSpPr/>
          <p:nvPr/>
        </p:nvSpPr>
        <p:spPr>
          <a:xfrm>
            <a:off x="1349984" y="4341405"/>
            <a:ext cx="876935" cy="0"/>
          </a:xfrm>
          <a:custGeom>
            <a:avLst/>
            <a:gdLst/>
            <a:ahLst/>
            <a:cxnLst/>
            <a:rect l="l" t="t" r="r" b="b"/>
            <a:pathLst>
              <a:path w="876935">
                <a:moveTo>
                  <a:pt x="0" y="0"/>
                </a:moveTo>
                <a:lnTo>
                  <a:pt x="876719" y="0"/>
                </a:lnTo>
              </a:path>
            </a:pathLst>
          </a:custGeom>
          <a:ln w="65963">
            <a:solidFill>
              <a:srgbClr val="862885"/>
            </a:solidFill>
          </a:ln>
        </p:spPr>
        <p:txBody>
          <a:bodyPr wrap="square" lIns="0" tIns="0" rIns="0" bIns="0" rtlCol="0"/>
          <a:lstStyle/>
          <a:p>
            <a:endParaRPr/>
          </a:p>
        </p:txBody>
      </p:sp>
      <p:sp>
        <p:nvSpPr>
          <p:cNvPr id="97" name="bk object 97"/>
          <p:cNvSpPr/>
          <p:nvPr/>
        </p:nvSpPr>
        <p:spPr>
          <a:xfrm>
            <a:off x="1349984" y="4524609"/>
            <a:ext cx="812800" cy="0"/>
          </a:xfrm>
          <a:custGeom>
            <a:avLst/>
            <a:gdLst/>
            <a:ahLst/>
            <a:cxnLst/>
            <a:rect l="l" t="t" r="r" b="b"/>
            <a:pathLst>
              <a:path w="812800">
                <a:moveTo>
                  <a:pt x="0" y="0"/>
                </a:moveTo>
                <a:lnTo>
                  <a:pt x="812203" y="0"/>
                </a:lnTo>
              </a:path>
            </a:pathLst>
          </a:custGeom>
          <a:ln w="65951">
            <a:solidFill>
              <a:srgbClr val="862885"/>
            </a:solidFill>
          </a:ln>
        </p:spPr>
        <p:txBody>
          <a:bodyPr wrap="square" lIns="0" tIns="0" rIns="0" bIns="0" rtlCol="0"/>
          <a:lstStyle/>
          <a:p>
            <a:endParaRPr/>
          </a:p>
        </p:txBody>
      </p:sp>
      <p:sp>
        <p:nvSpPr>
          <p:cNvPr id="98" name="bk object 98"/>
          <p:cNvSpPr/>
          <p:nvPr/>
        </p:nvSpPr>
        <p:spPr>
          <a:xfrm>
            <a:off x="1349984" y="4707826"/>
            <a:ext cx="694055" cy="0"/>
          </a:xfrm>
          <a:custGeom>
            <a:avLst/>
            <a:gdLst/>
            <a:ahLst/>
            <a:cxnLst/>
            <a:rect l="l" t="t" r="r" b="b"/>
            <a:pathLst>
              <a:path w="694055">
                <a:moveTo>
                  <a:pt x="0" y="0"/>
                </a:moveTo>
                <a:lnTo>
                  <a:pt x="693496" y="0"/>
                </a:lnTo>
              </a:path>
            </a:pathLst>
          </a:custGeom>
          <a:ln w="65963">
            <a:solidFill>
              <a:srgbClr val="862885"/>
            </a:solidFill>
          </a:ln>
        </p:spPr>
        <p:txBody>
          <a:bodyPr wrap="square" lIns="0" tIns="0" rIns="0" bIns="0" rtlCol="0"/>
          <a:lstStyle/>
          <a:p>
            <a:endParaRPr/>
          </a:p>
        </p:txBody>
      </p:sp>
      <p:sp>
        <p:nvSpPr>
          <p:cNvPr id="99" name="bk object 99"/>
          <p:cNvSpPr/>
          <p:nvPr/>
        </p:nvSpPr>
        <p:spPr>
          <a:xfrm>
            <a:off x="1349984" y="4891023"/>
            <a:ext cx="694055" cy="0"/>
          </a:xfrm>
          <a:custGeom>
            <a:avLst/>
            <a:gdLst/>
            <a:ahLst/>
            <a:cxnLst/>
            <a:rect l="l" t="t" r="r" b="b"/>
            <a:pathLst>
              <a:path w="694055">
                <a:moveTo>
                  <a:pt x="0" y="0"/>
                </a:moveTo>
                <a:lnTo>
                  <a:pt x="693496" y="0"/>
                </a:lnTo>
              </a:path>
            </a:pathLst>
          </a:custGeom>
          <a:ln w="65963">
            <a:solidFill>
              <a:srgbClr val="862885"/>
            </a:solidFill>
          </a:ln>
        </p:spPr>
        <p:txBody>
          <a:bodyPr wrap="square" lIns="0" tIns="0" rIns="0" bIns="0" rtlCol="0"/>
          <a:lstStyle/>
          <a:p>
            <a:endParaRPr/>
          </a:p>
        </p:txBody>
      </p:sp>
      <p:sp>
        <p:nvSpPr>
          <p:cNvPr id="100" name="bk object 100"/>
          <p:cNvSpPr/>
          <p:nvPr/>
        </p:nvSpPr>
        <p:spPr>
          <a:xfrm>
            <a:off x="1349984" y="5074240"/>
            <a:ext cx="648970" cy="0"/>
          </a:xfrm>
          <a:custGeom>
            <a:avLst/>
            <a:gdLst/>
            <a:ahLst/>
            <a:cxnLst/>
            <a:rect l="l" t="t" r="r" b="b"/>
            <a:pathLst>
              <a:path w="648969">
                <a:moveTo>
                  <a:pt x="0" y="0"/>
                </a:moveTo>
                <a:lnTo>
                  <a:pt x="648627" y="0"/>
                </a:lnTo>
              </a:path>
            </a:pathLst>
          </a:custGeom>
          <a:ln w="65951">
            <a:solidFill>
              <a:srgbClr val="862885"/>
            </a:solidFill>
          </a:ln>
        </p:spPr>
        <p:txBody>
          <a:bodyPr wrap="square" lIns="0" tIns="0" rIns="0" bIns="0" rtlCol="0"/>
          <a:lstStyle/>
          <a:p>
            <a:endParaRPr/>
          </a:p>
        </p:txBody>
      </p:sp>
      <p:sp>
        <p:nvSpPr>
          <p:cNvPr id="101" name="bk object 101"/>
          <p:cNvSpPr/>
          <p:nvPr/>
        </p:nvSpPr>
        <p:spPr>
          <a:xfrm>
            <a:off x="1349984" y="5257456"/>
            <a:ext cx="648970" cy="0"/>
          </a:xfrm>
          <a:custGeom>
            <a:avLst/>
            <a:gdLst/>
            <a:ahLst/>
            <a:cxnLst/>
            <a:rect l="l" t="t" r="r" b="b"/>
            <a:pathLst>
              <a:path w="648969">
                <a:moveTo>
                  <a:pt x="0" y="0"/>
                </a:moveTo>
                <a:lnTo>
                  <a:pt x="648627" y="0"/>
                </a:lnTo>
              </a:path>
            </a:pathLst>
          </a:custGeom>
          <a:ln w="65963">
            <a:solidFill>
              <a:srgbClr val="862885"/>
            </a:solidFill>
          </a:ln>
        </p:spPr>
        <p:txBody>
          <a:bodyPr wrap="square" lIns="0" tIns="0" rIns="0" bIns="0" rtlCol="0"/>
          <a:lstStyle/>
          <a:p>
            <a:endParaRPr/>
          </a:p>
        </p:txBody>
      </p:sp>
      <p:sp>
        <p:nvSpPr>
          <p:cNvPr id="102" name="bk object 102"/>
          <p:cNvSpPr/>
          <p:nvPr/>
        </p:nvSpPr>
        <p:spPr>
          <a:xfrm>
            <a:off x="1349984" y="5440660"/>
            <a:ext cx="648970" cy="0"/>
          </a:xfrm>
          <a:custGeom>
            <a:avLst/>
            <a:gdLst/>
            <a:ahLst/>
            <a:cxnLst/>
            <a:rect l="l" t="t" r="r" b="b"/>
            <a:pathLst>
              <a:path w="648969">
                <a:moveTo>
                  <a:pt x="0" y="0"/>
                </a:moveTo>
                <a:lnTo>
                  <a:pt x="648627" y="0"/>
                </a:lnTo>
              </a:path>
            </a:pathLst>
          </a:custGeom>
          <a:ln w="65951">
            <a:solidFill>
              <a:srgbClr val="862885"/>
            </a:solidFill>
          </a:ln>
        </p:spPr>
        <p:txBody>
          <a:bodyPr wrap="square" lIns="0" tIns="0" rIns="0" bIns="0" rtlCol="0"/>
          <a:lstStyle/>
          <a:p>
            <a:endParaRPr/>
          </a:p>
        </p:txBody>
      </p:sp>
      <p:sp>
        <p:nvSpPr>
          <p:cNvPr id="103" name="bk object 103"/>
          <p:cNvSpPr/>
          <p:nvPr/>
        </p:nvSpPr>
        <p:spPr>
          <a:xfrm>
            <a:off x="1349984" y="5623871"/>
            <a:ext cx="591820" cy="0"/>
          </a:xfrm>
          <a:custGeom>
            <a:avLst/>
            <a:gdLst/>
            <a:ahLst/>
            <a:cxnLst/>
            <a:rect l="l" t="t" r="r" b="b"/>
            <a:pathLst>
              <a:path w="591819">
                <a:moveTo>
                  <a:pt x="0" y="0"/>
                </a:moveTo>
                <a:lnTo>
                  <a:pt x="591743" y="0"/>
                </a:lnTo>
              </a:path>
            </a:pathLst>
          </a:custGeom>
          <a:ln w="65951">
            <a:solidFill>
              <a:srgbClr val="862885"/>
            </a:solidFill>
          </a:ln>
        </p:spPr>
        <p:txBody>
          <a:bodyPr wrap="square" lIns="0" tIns="0" rIns="0" bIns="0" rtlCol="0"/>
          <a:lstStyle/>
          <a:p>
            <a:endParaRPr/>
          </a:p>
        </p:txBody>
      </p:sp>
      <p:sp>
        <p:nvSpPr>
          <p:cNvPr id="104" name="bk object 104"/>
          <p:cNvSpPr/>
          <p:nvPr/>
        </p:nvSpPr>
        <p:spPr>
          <a:xfrm>
            <a:off x="1349984" y="5807081"/>
            <a:ext cx="591820" cy="0"/>
          </a:xfrm>
          <a:custGeom>
            <a:avLst/>
            <a:gdLst/>
            <a:ahLst/>
            <a:cxnLst/>
            <a:rect l="l" t="t" r="r" b="b"/>
            <a:pathLst>
              <a:path w="591819">
                <a:moveTo>
                  <a:pt x="0" y="0"/>
                </a:moveTo>
                <a:lnTo>
                  <a:pt x="591743" y="0"/>
                </a:lnTo>
              </a:path>
            </a:pathLst>
          </a:custGeom>
          <a:ln w="65951">
            <a:solidFill>
              <a:srgbClr val="862885"/>
            </a:solidFill>
          </a:ln>
        </p:spPr>
        <p:txBody>
          <a:bodyPr wrap="square" lIns="0" tIns="0" rIns="0" bIns="0" rtlCol="0"/>
          <a:lstStyle/>
          <a:p>
            <a:endParaRPr/>
          </a:p>
        </p:txBody>
      </p:sp>
      <p:sp>
        <p:nvSpPr>
          <p:cNvPr id="105" name="bk object 105"/>
          <p:cNvSpPr/>
          <p:nvPr/>
        </p:nvSpPr>
        <p:spPr>
          <a:xfrm>
            <a:off x="1349984" y="5990297"/>
            <a:ext cx="532130" cy="0"/>
          </a:xfrm>
          <a:custGeom>
            <a:avLst/>
            <a:gdLst/>
            <a:ahLst/>
            <a:cxnLst/>
            <a:rect l="l" t="t" r="r" b="b"/>
            <a:pathLst>
              <a:path w="532130">
                <a:moveTo>
                  <a:pt x="0" y="0"/>
                </a:moveTo>
                <a:lnTo>
                  <a:pt x="531622" y="0"/>
                </a:lnTo>
              </a:path>
            </a:pathLst>
          </a:custGeom>
          <a:ln w="65963">
            <a:solidFill>
              <a:srgbClr val="862885"/>
            </a:solidFill>
          </a:ln>
        </p:spPr>
        <p:txBody>
          <a:bodyPr wrap="square" lIns="0" tIns="0" rIns="0" bIns="0" rtlCol="0"/>
          <a:lstStyle/>
          <a:p>
            <a:endParaRPr/>
          </a:p>
        </p:txBody>
      </p:sp>
      <p:sp>
        <p:nvSpPr>
          <p:cNvPr id="106" name="bk object 106"/>
          <p:cNvSpPr/>
          <p:nvPr/>
        </p:nvSpPr>
        <p:spPr>
          <a:xfrm>
            <a:off x="1349984" y="6173508"/>
            <a:ext cx="481965" cy="0"/>
          </a:xfrm>
          <a:custGeom>
            <a:avLst/>
            <a:gdLst/>
            <a:ahLst/>
            <a:cxnLst/>
            <a:rect l="l" t="t" r="r" b="b"/>
            <a:pathLst>
              <a:path w="481964">
                <a:moveTo>
                  <a:pt x="0" y="0"/>
                </a:moveTo>
                <a:lnTo>
                  <a:pt x="481520" y="0"/>
                </a:lnTo>
              </a:path>
            </a:pathLst>
          </a:custGeom>
          <a:ln w="65963">
            <a:solidFill>
              <a:srgbClr val="862885"/>
            </a:solidFill>
          </a:ln>
        </p:spPr>
        <p:txBody>
          <a:bodyPr wrap="square" lIns="0" tIns="0" rIns="0" bIns="0" rtlCol="0"/>
          <a:lstStyle/>
          <a:p>
            <a:endParaRPr/>
          </a:p>
        </p:txBody>
      </p:sp>
      <p:sp>
        <p:nvSpPr>
          <p:cNvPr id="107" name="bk object 107"/>
          <p:cNvSpPr/>
          <p:nvPr/>
        </p:nvSpPr>
        <p:spPr>
          <a:xfrm>
            <a:off x="1349984" y="6356711"/>
            <a:ext cx="481965" cy="0"/>
          </a:xfrm>
          <a:custGeom>
            <a:avLst/>
            <a:gdLst/>
            <a:ahLst/>
            <a:cxnLst/>
            <a:rect l="l" t="t" r="r" b="b"/>
            <a:pathLst>
              <a:path w="481964">
                <a:moveTo>
                  <a:pt x="0" y="0"/>
                </a:moveTo>
                <a:lnTo>
                  <a:pt x="481520" y="0"/>
                </a:lnTo>
              </a:path>
            </a:pathLst>
          </a:custGeom>
          <a:ln w="65951">
            <a:solidFill>
              <a:srgbClr val="862885"/>
            </a:solidFill>
          </a:ln>
        </p:spPr>
        <p:txBody>
          <a:bodyPr wrap="square" lIns="0" tIns="0" rIns="0" bIns="0" rtlCol="0"/>
          <a:lstStyle/>
          <a:p>
            <a:endParaRPr/>
          </a:p>
        </p:txBody>
      </p:sp>
      <p:sp>
        <p:nvSpPr>
          <p:cNvPr id="108" name="bk object 108"/>
          <p:cNvSpPr/>
          <p:nvPr/>
        </p:nvSpPr>
        <p:spPr>
          <a:xfrm>
            <a:off x="1349984" y="6539934"/>
            <a:ext cx="439420" cy="0"/>
          </a:xfrm>
          <a:custGeom>
            <a:avLst/>
            <a:gdLst/>
            <a:ahLst/>
            <a:cxnLst/>
            <a:rect l="l" t="t" r="r" b="b"/>
            <a:pathLst>
              <a:path w="439419">
                <a:moveTo>
                  <a:pt x="0" y="0"/>
                </a:moveTo>
                <a:lnTo>
                  <a:pt x="439127" y="0"/>
                </a:lnTo>
              </a:path>
            </a:pathLst>
          </a:custGeom>
          <a:ln w="65951">
            <a:solidFill>
              <a:srgbClr val="862885"/>
            </a:solidFill>
          </a:ln>
        </p:spPr>
        <p:txBody>
          <a:bodyPr wrap="square" lIns="0" tIns="0" rIns="0" bIns="0" rtlCol="0"/>
          <a:lstStyle/>
          <a:p>
            <a:endParaRPr/>
          </a:p>
        </p:txBody>
      </p:sp>
      <p:sp>
        <p:nvSpPr>
          <p:cNvPr id="109" name="bk object 109"/>
          <p:cNvSpPr/>
          <p:nvPr/>
        </p:nvSpPr>
        <p:spPr>
          <a:xfrm>
            <a:off x="1349984" y="6723144"/>
            <a:ext cx="439420" cy="0"/>
          </a:xfrm>
          <a:custGeom>
            <a:avLst/>
            <a:gdLst/>
            <a:ahLst/>
            <a:cxnLst/>
            <a:rect l="l" t="t" r="r" b="b"/>
            <a:pathLst>
              <a:path w="439419">
                <a:moveTo>
                  <a:pt x="0" y="0"/>
                </a:moveTo>
                <a:lnTo>
                  <a:pt x="439127" y="0"/>
                </a:lnTo>
              </a:path>
            </a:pathLst>
          </a:custGeom>
          <a:ln w="65951">
            <a:solidFill>
              <a:srgbClr val="862885"/>
            </a:solidFill>
          </a:ln>
        </p:spPr>
        <p:txBody>
          <a:bodyPr wrap="square" lIns="0" tIns="0" rIns="0" bIns="0" rtlCol="0"/>
          <a:lstStyle/>
          <a:p>
            <a:endParaRPr/>
          </a:p>
        </p:txBody>
      </p:sp>
      <p:sp>
        <p:nvSpPr>
          <p:cNvPr id="110" name="bk object 110"/>
          <p:cNvSpPr/>
          <p:nvPr/>
        </p:nvSpPr>
        <p:spPr>
          <a:xfrm>
            <a:off x="1349984" y="6906348"/>
            <a:ext cx="367665" cy="0"/>
          </a:xfrm>
          <a:custGeom>
            <a:avLst/>
            <a:gdLst/>
            <a:ahLst/>
            <a:cxnLst/>
            <a:rect l="l" t="t" r="r" b="b"/>
            <a:pathLst>
              <a:path w="367664">
                <a:moveTo>
                  <a:pt x="0" y="0"/>
                </a:moveTo>
                <a:lnTo>
                  <a:pt x="367042" y="0"/>
                </a:lnTo>
              </a:path>
            </a:pathLst>
          </a:custGeom>
          <a:ln w="65963">
            <a:solidFill>
              <a:srgbClr val="862885"/>
            </a:solidFill>
          </a:ln>
        </p:spPr>
        <p:txBody>
          <a:bodyPr wrap="square" lIns="0" tIns="0" rIns="0" bIns="0" rtlCol="0"/>
          <a:lstStyle/>
          <a:p>
            <a:endParaRPr/>
          </a:p>
        </p:txBody>
      </p:sp>
      <p:sp>
        <p:nvSpPr>
          <p:cNvPr id="111" name="bk object 111"/>
          <p:cNvSpPr/>
          <p:nvPr/>
        </p:nvSpPr>
        <p:spPr>
          <a:xfrm>
            <a:off x="1349984" y="7089558"/>
            <a:ext cx="367665" cy="0"/>
          </a:xfrm>
          <a:custGeom>
            <a:avLst/>
            <a:gdLst/>
            <a:ahLst/>
            <a:cxnLst/>
            <a:rect l="l" t="t" r="r" b="b"/>
            <a:pathLst>
              <a:path w="367664">
                <a:moveTo>
                  <a:pt x="0" y="0"/>
                </a:moveTo>
                <a:lnTo>
                  <a:pt x="367042" y="0"/>
                </a:lnTo>
              </a:path>
            </a:pathLst>
          </a:custGeom>
          <a:ln w="65963">
            <a:solidFill>
              <a:srgbClr val="862885"/>
            </a:solidFill>
          </a:ln>
        </p:spPr>
        <p:txBody>
          <a:bodyPr wrap="square" lIns="0" tIns="0" rIns="0" bIns="0" rtlCol="0"/>
          <a:lstStyle/>
          <a:p>
            <a:endParaRPr/>
          </a:p>
        </p:txBody>
      </p:sp>
      <p:sp>
        <p:nvSpPr>
          <p:cNvPr id="112" name="bk object 112"/>
          <p:cNvSpPr/>
          <p:nvPr/>
        </p:nvSpPr>
        <p:spPr>
          <a:xfrm>
            <a:off x="1349984" y="7272775"/>
            <a:ext cx="324485" cy="0"/>
          </a:xfrm>
          <a:custGeom>
            <a:avLst/>
            <a:gdLst/>
            <a:ahLst/>
            <a:cxnLst/>
            <a:rect l="l" t="t" r="r" b="b"/>
            <a:pathLst>
              <a:path w="324485">
                <a:moveTo>
                  <a:pt x="0" y="0"/>
                </a:moveTo>
                <a:lnTo>
                  <a:pt x="324319" y="0"/>
                </a:lnTo>
              </a:path>
            </a:pathLst>
          </a:custGeom>
          <a:ln w="65951">
            <a:solidFill>
              <a:srgbClr val="862885"/>
            </a:solidFill>
          </a:ln>
        </p:spPr>
        <p:txBody>
          <a:bodyPr wrap="square" lIns="0" tIns="0" rIns="0" bIns="0" rtlCol="0"/>
          <a:lstStyle/>
          <a:p>
            <a:endParaRPr/>
          </a:p>
        </p:txBody>
      </p:sp>
      <p:sp>
        <p:nvSpPr>
          <p:cNvPr id="113" name="bk object 113"/>
          <p:cNvSpPr/>
          <p:nvPr/>
        </p:nvSpPr>
        <p:spPr>
          <a:xfrm>
            <a:off x="1349984" y="7455985"/>
            <a:ext cx="324485" cy="0"/>
          </a:xfrm>
          <a:custGeom>
            <a:avLst/>
            <a:gdLst/>
            <a:ahLst/>
            <a:cxnLst/>
            <a:rect l="l" t="t" r="r" b="b"/>
            <a:pathLst>
              <a:path w="324485">
                <a:moveTo>
                  <a:pt x="0" y="0"/>
                </a:moveTo>
                <a:lnTo>
                  <a:pt x="324319" y="0"/>
                </a:lnTo>
              </a:path>
            </a:pathLst>
          </a:custGeom>
          <a:ln w="65951">
            <a:solidFill>
              <a:srgbClr val="862885"/>
            </a:solidFill>
          </a:ln>
        </p:spPr>
        <p:txBody>
          <a:bodyPr wrap="square" lIns="0" tIns="0" rIns="0" bIns="0" rtlCol="0"/>
          <a:lstStyle/>
          <a:p>
            <a:endParaRPr/>
          </a:p>
        </p:txBody>
      </p:sp>
      <p:sp>
        <p:nvSpPr>
          <p:cNvPr id="114" name="bk object 114"/>
          <p:cNvSpPr/>
          <p:nvPr/>
        </p:nvSpPr>
        <p:spPr>
          <a:xfrm>
            <a:off x="1349984" y="7639195"/>
            <a:ext cx="324485" cy="0"/>
          </a:xfrm>
          <a:custGeom>
            <a:avLst/>
            <a:gdLst/>
            <a:ahLst/>
            <a:cxnLst/>
            <a:rect l="l" t="t" r="r" b="b"/>
            <a:pathLst>
              <a:path w="324485">
                <a:moveTo>
                  <a:pt x="0" y="0"/>
                </a:moveTo>
                <a:lnTo>
                  <a:pt x="324319" y="0"/>
                </a:lnTo>
              </a:path>
            </a:pathLst>
          </a:custGeom>
          <a:ln w="65951">
            <a:solidFill>
              <a:srgbClr val="862885"/>
            </a:solidFill>
          </a:ln>
        </p:spPr>
        <p:txBody>
          <a:bodyPr wrap="square" lIns="0" tIns="0" rIns="0" bIns="0" rtlCol="0"/>
          <a:lstStyle/>
          <a:p>
            <a:endParaRPr/>
          </a:p>
        </p:txBody>
      </p:sp>
      <p:sp>
        <p:nvSpPr>
          <p:cNvPr id="115" name="bk object 115"/>
          <p:cNvSpPr/>
          <p:nvPr/>
        </p:nvSpPr>
        <p:spPr>
          <a:xfrm>
            <a:off x="1349984" y="7822418"/>
            <a:ext cx="324485" cy="0"/>
          </a:xfrm>
          <a:custGeom>
            <a:avLst/>
            <a:gdLst/>
            <a:ahLst/>
            <a:cxnLst/>
            <a:rect l="l" t="t" r="r" b="b"/>
            <a:pathLst>
              <a:path w="324485">
                <a:moveTo>
                  <a:pt x="0" y="0"/>
                </a:moveTo>
                <a:lnTo>
                  <a:pt x="324319" y="0"/>
                </a:lnTo>
              </a:path>
            </a:pathLst>
          </a:custGeom>
          <a:ln w="65951">
            <a:solidFill>
              <a:srgbClr val="862885"/>
            </a:solidFill>
          </a:ln>
        </p:spPr>
        <p:txBody>
          <a:bodyPr wrap="square" lIns="0" tIns="0" rIns="0" bIns="0" rtlCol="0"/>
          <a:lstStyle/>
          <a:p>
            <a:endParaRPr/>
          </a:p>
        </p:txBody>
      </p:sp>
      <p:sp>
        <p:nvSpPr>
          <p:cNvPr id="116" name="bk object 116"/>
          <p:cNvSpPr/>
          <p:nvPr/>
        </p:nvSpPr>
        <p:spPr>
          <a:xfrm>
            <a:off x="1349984" y="8005622"/>
            <a:ext cx="323215" cy="0"/>
          </a:xfrm>
          <a:custGeom>
            <a:avLst/>
            <a:gdLst/>
            <a:ahLst/>
            <a:cxnLst/>
            <a:rect l="l" t="t" r="r" b="b"/>
            <a:pathLst>
              <a:path w="323214">
                <a:moveTo>
                  <a:pt x="0" y="0"/>
                </a:moveTo>
                <a:lnTo>
                  <a:pt x="322592" y="0"/>
                </a:lnTo>
              </a:path>
            </a:pathLst>
          </a:custGeom>
          <a:ln w="65963">
            <a:solidFill>
              <a:srgbClr val="862885"/>
            </a:solidFill>
          </a:ln>
        </p:spPr>
        <p:txBody>
          <a:bodyPr wrap="square" lIns="0" tIns="0" rIns="0" bIns="0" rtlCol="0"/>
          <a:lstStyle/>
          <a:p>
            <a:endParaRPr/>
          </a:p>
        </p:txBody>
      </p:sp>
      <p:sp>
        <p:nvSpPr>
          <p:cNvPr id="117" name="bk object 117"/>
          <p:cNvSpPr/>
          <p:nvPr/>
        </p:nvSpPr>
        <p:spPr>
          <a:xfrm>
            <a:off x="1349984" y="8188832"/>
            <a:ext cx="114300" cy="0"/>
          </a:xfrm>
          <a:custGeom>
            <a:avLst/>
            <a:gdLst/>
            <a:ahLst/>
            <a:cxnLst/>
            <a:rect l="l" t="t" r="r" b="b"/>
            <a:pathLst>
              <a:path w="114300">
                <a:moveTo>
                  <a:pt x="0" y="0"/>
                </a:moveTo>
                <a:lnTo>
                  <a:pt x="113842" y="0"/>
                </a:lnTo>
              </a:path>
            </a:pathLst>
          </a:custGeom>
          <a:ln w="65963">
            <a:solidFill>
              <a:srgbClr val="862885"/>
            </a:solidFill>
          </a:ln>
        </p:spPr>
        <p:txBody>
          <a:bodyPr wrap="square" lIns="0" tIns="0" rIns="0" bIns="0" rtlCol="0"/>
          <a:lstStyle/>
          <a:p>
            <a:endParaRPr/>
          </a:p>
        </p:txBody>
      </p:sp>
      <p:sp>
        <p:nvSpPr>
          <p:cNvPr id="118" name="bk object 118"/>
          <p:cNvSpPr/>
          <p:nvPr/>
        </p:nvSpPr>
        <p:spPr>
          <a:xfrm>
            <a:off x="1349984" y="8372049"/>
            <a:ext cx="130175" cy="0"/>
          </a:xfrm>
          <a:custGeom>
            <a:avLst/>
            <a:gdLst/>
            <a:ahLst/>
            <a:cxnLst/>
            <a:rect l="l" t="t" r="r" b="b"/>
            <a:pathLst>
              <a:path w="130175">
                <a:moveTo>
                  <a:pt x="0" y="0"/>
                </a:moveTo>
                <a:lnTo>
                  <a:pt x="129628" y="0"/>
                </a:lnTo>
              </a:path>
            </a:pathLst>
          </a:custGeom>
          <a:ln w="65951">
            <a:solidFill>
              <a:srgbClr val="862885"/>
            </a:solidFill>
          </a:ln>
        </p:spPr>
        <p:txBody>
          <a:bodyPr wrap="square" lIns="0" tIns="0" rIns="0" bIns="0" rtlCol="0"/>
          <a:lstStyle/>
          <a:p>
            <a:endParaRPr/>
          </a:p>
        </p:txBody>
      </p:sp>
      <p:sp>
        <p:nvSpPr>
          <p:cNvPr id="119" name="bk object 119"/>
          <p:cNvSpPr/>
          <p:nvPr/>
        </p:nvSpPr>
        <p:spPr>
          <a:xfrm>
            <a:off x="1349984" y="8555259"/>
            <a:ext cx="105410" cy="0"/>
          </a:xfrm>
          <a:custGeom>
            <a:avLst/>
            <a:gdLst/>
            <a:ahLst/>
            <a:cxnLst/>
            <a:rect l="l" t="t" r="r" b="b"/>
            <a:pathLst>
              <a:path w="105409">
                <a:moveTo>
                  <a:pt x="0" y="0"/>
                </a:moveTo>
                <a:lnTo>
                  <a:pt x="105371" y="0"/>
                </a:lnTo>
              </a:path>
            </a:pathLst>
          </a:custGeom>
          <a:ln w="65951">
            <a:solidFill>
              <a:srgbClr val="862885"/>
            </a:solidFill>
          </a:ln>
        </p:spPr>
        <p:txBody>
          <a:bodyPr wrap="square" lIns="0" tIns="0" rIns="0" bIns="0" rtlCol="0"/>
          <a:lstStyle/>
          <a:p>
            <a:endParaRPr/>
          </a:p>
        </p:txBody>
      </p:sp>
      <p:sp>
        <p:nvSpPr>
          <p:cNvPr id="120" name="bk object 120"/>
          <p:cNvSpPr/>
          <p:nvPr/>
        </p:nvSpPr>
        <p:spPr>
          <a:xfrm>
            <a:off x="1349984" y="8714181"/>
            <a:ext cx="90805" cy="66040"/>
          </a:xfrm>
          <a:custGeom>
            <a:avLst/>
            <a:gdLst/>
            <a:ahLst/>
            <a:cxnLst/>
            <a:rect l="l" t="t" r="r" b="b"/>
            <a:pathLst>
              <a:path w="90805" h="66040">
                <a:moveTo>
                  <a:pt x="0" y="65951"/>
                </a:moveTo>
                <a:lnTo>
                  <a:pt x="90728" y="65951"/>
                </a:lnTo>
                <a:lnTo>
                  <a:pt x="90728" y="0"/>
                </a:lnTo>
                <a:lnTo>
                  <a:pt x="0" y="0"/>
                </a:lnTo>
                <a:lnTo>
                  <a:pt x="0" y="65951"/>
                </a:lnTo>
                <a:close/>
              </a:path>
            </a:pathLst>
          </a:custGeom>
          <a:solidFill>
            <a:srgbClr val="862885"/>
          </a:solidFill>
        </p:spPr>
        <p:txBody>
          <a:bodyPr wrap="square" lIns="0" tIns="0" rIns="0" bIns="0" rtlCol="0"/>
          <a:lstStyle/>
          <a:p>
            <a:endParaRPr/>
          </a:p>
        </p:txBody>
      </p:sp>
      <p:sp>
        <p:nvSpPr>
          <p:cNvPr id="121" name="bk object 121"/>
          <p:cNvSpPr/>
          <p:nvPr/>
        </p:nvSpPr>
        <p:spPr>
          <a:xfrm>
            <a:off x="1352003" y="8918676"/>
            <a:ext cx="98425" cy="0"/>
          </a:xfrm>
          <a:custGeom>
            <a:avLst/>
            <a:gdLst/>
            <a:ahLst/>
            <a:cxnLst/>
            <a:rect l="l" t="t" r="r" b="b"/>
            <a:pathLst>
              <a:path w="98425">
                <a:moveTo>
                  <a:pt x="0" y="0"/>
                </a:moveTo>
                <a:lnTo>
                  <a:pt x="97878" y="0"/>
                </a:lnTo>
              </a:path>
            </a:pathLst>
          </a:custGeom>
          <a:ln w="65963">
            <a:solidFill>
              <a:srgbClr val="862885"/>
            </a:solidFill>
          </a:ln>
        </p:spPr>
        <p:txBody>
          <a:bodyPr wrap="square" lIns="0" tIns="0" rIns="0" bIns="0" rtlCol="0"/>
          <a:lstStyle/>
          <a:p>
            <a:endParaRPr/>
          </a:p>
        </p:txBody>
      </p:sp>
      <p:sp>
        <p:nvSpPr>
          <p:cNvPr id="2" name="Holder 2"/>
          <p:cNvSpPr>
            <a:spLocks noGrp="1"/>
          </p:cNvSpPr>
          <p:nvPr>
            <p:ph type="title"/>
          </p:nvPr>
        </p:nvSpPr>
        <p:spPr>
          <a:xfrm>
            <a:off x="388620" y="402336"/>
            <a:ext cx="6995160" cy="16093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ndc.services.cdc.gov/conditions/hepatitis-c-acute/" TargetMode="External"/><Relationship Id="rId1" Type="http://schemas.openxmlformats.org/officeDocument/2006/relationships/slideLayout" Target="../slideLayouts/slideLayout5.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object 28"/>
          <p:cNvSpPr txBox="1"/>
          <p:nvPr/>
        </p:nvSpPr>
        <p:spPr>
          <a:xfrm>
            <a:off x="444500" y="9399651"/>
            <a:ext cx="1221740" cy="425450"/>
          </a:xfrm>
          <a:prstGeom prst="rect">
            <a:avLst/>
          </a:prstGeom>
        </p:spPr>
        <p:txBody>
          <a:bodyPr vert="horz" wrap="square" lIns="0" tIns="12700" rIns="0" bIns="0" rtlCol="0">
            <a:spAutoFit/>
          </a:bodyPr>
          <a:lstStyle/>
          <a:p>
            <a:pPr marL="12700" marR="5080">
              <a:lnSpc>
                <a:spcPct val="115399"/>
              </a:lnSpc>
              <a:spcBef>
                <a:spcPts val="100"/>
              </a:spcBef>
            </a:pPr>
            <a:r>
              <a:rPr sz="650" spc="-20" dirty="0">
                <a:solidFill>
                  <a:srgbClr val="231F20"/>
                </a:solidFill>
                <a:latin typeface="Lucida Sans"/>
                <a:cs typeface="Lucida Sans"/>
              </a:rPr>
              <a:t>Source: </a:t>
            </a:r>
            <a:r>
              <a:rPr sz="650" spc="-50" dirty="0">
                <a:solidFill>
                  <a:srgbClr val="231F20"/>
                </a:solidFill>
                <a:latin typeface="Lucida Sans"/>
                <a:cs typeface="Lucida Sans"/>
              </a:rPr>
              <a:t>CDC, </a:t>
            </a:r>
            <a:r>
              <a:rPr sz="650" spc="-20" dirty="0">
                <a:solidFill>
                  <a:srgbClr val="231F20"/>
                </a:solidFill>
                <a:latin typeface="Lucida Sans"/>
                <a:cs typeface="Lucida Sans"/>
              </a:rPr>
              <a:t>National</a:t>
            </a:r>
            <a:r>
              <a:rPr sz="650" spc="-135" dirty="0">
                <a:solidFill>
                  <a:srgbClr val="231F20"/>
                </a:solidFill>
                <a:latin typeface="Lucida Sans"/>
                <a:cs typeface="Lucida Sans"/>
              </a:rPr>
              <a:t> </a:t>
            </a:r>
            <a:r>
              <a:rPr sz="650" spc="-20" dirty="0">
                <a:solidFill>
                  <a:srgbClr val="231F20"/>
                </a:solidFill>
                <a:latin typeface="Lucida Sans"/>
                <a:cs typeface="Lucida Sans"/>
              </a:rPr>
              <a:t>Notifiable  </a:t>
            </a:r>
            <a:r>
              <a:rPr sz="650" spc="-25" dirty="0">
                <a:solidFill>
                  <a:srgbClr val="231F20"/>
                </a:solidFill>
                <a:latin typeface="Lucida Sans"/>
                <a:cs typeface="Lucida Sans"/>
              </a:rPr>
              <a:t>Diseases </a:t>
            </a:r>
            <a:r>
              <a:rPr sz="650" spc="-20" dirty="0">
                <a:solidFill>
                  <a:srgbClr val="231F20"/>
                </a:solidFill>
                <a:latin typeface="Lucida Sans"/>
                <a:cs typeface="Lucida Sans"/>
              </a:rPr>
              <a:t>Surveillance</a:t>
            </a:r>
            <a:r>
              <a:rPr sz="650" spc="-70" dirty="0">
                <a:solidFill>
                  <a:srgbClr val="231F20"/>
                </a:solidFill>
                <a:latin typeface="Lucida Sans"/>
                <a:cs typeface="Lucida Sans"/>
              </a:rPr>
              <a:t> </a:t>
            </a:r>
            <a:r>
              <a:rPr sz="650" spc="-20" dirty="0">
                <a:solidFill>
                  <a:srgbClr val="231F20"/>
                </a:solidFill>
                <a:latin typeface="Lucida Sans"/>
                <a:cs typeface="Lucida Sans"/>
              </a:rPr>
              <a:t>System.</a:t>
            </a:r>
            <a:endParaRPr sz="650">
              <a:latin typeface="Lucida Sans"/>
              <a:cs typeface="Lucida Sans"/>
            </a:endParaRPr>
          </a:p>
          <a:p>
            <a:pPr marL="12700">
              <a:lnSpc>
                <a:spcPct val="100000"/>
              </a:lnSpc>
              <a:spcBef>
                <a:spcPts val="570"/>
              </a:spcBef>
            </a:pPr>
            <a:r>
              <a:rPr sz="650" spc="-70" dirty="0">
                <a:solidFill>
                  <a:srgbClr val="231F20"/>
                </a:solidFill>
                <a:latin typeface="Lucida Sans"/>
                <a:cs typeface="Lucida Sans"/>
              </a:rPr>
              <a:t>* </a:t>
            </a:r>
            <a:r>
              <a:rPr sz="650" spc="-5" dirty="0">
                <a:solidFill>
                  <a:srgbClr val="231F20"/>
                </a:solidFill>
                <a:latin typeface="Lucida Sans"/>
                <a:cs typeface="Lucida Sans"/>
              </a:rPr>
              <a:t>Rates </a:t>
            </a:r>
            <a:r>
              <a:rPr sz="650" spc="-10" dirty="0">
                <a:solidFill>
                  <a:srgbClr val="231F20"/>
                </a:solidFill>
                <a:latin typeface="Lucida Sans"/>
                <a:cs typeface="Lucida Sans"/>
              </a:rPr>
              <a:t>per</a:t>
            </a:r>
            <a:r>
              <a:rPr sz="650" spc="-160" dirty="0">
                <a:solidFill>
                  <a:srgbClr val="231F20"/>
                </a:solidFill>
                <a:latin typeface="Lucida Sans"/>
                <a:cs typeface="Lucida Sans"/>
              </a:rPr>
              <a:t> </a:t>
            </a:r>
            <a:r>
              <a:rPr sz="650" spc="-30" dirty="0">
                <a:solidFill>
                  <a:srgbClr val="231F20"/>
                </a:solidFill>
                <a:latin typeface="Lucida Sans"/>
                <a:cs typeface="Lucida Sans"/>
              </a:rPr>
              <a:t>100,000 </a:t>
            </a:r>
            <a:r>
              <a:rPr sz="650" spc="-25" dirty="0">
                <a:solidFill>
                  <a:srgbClr val="231F20"/>
                </a:solidFill>
                <a:latin typeface="Lucida Sans"/>
                <a:cs typeface="Lucida Sans"/>
              </a:rPr>
              <a:t>population.</a:t>
            </a:r>
            <a:endParaRPr sz="650">
              <a:latin typeface="Lucida Sans"/>
              <a:cs typeface="Lucida Sans"/>
            </a:endParaRPr>
          </a:p>
        </p:txBody>
      </p:sp>
      <p:sp>
        <p:nvSpPr>
          <p:cNvPr id="29" name="object 29"/>
          <p:cNvSpPr txBox="1"/>
          <p:nvPr/>
        </p:nvSpPr>
        <p:spPr>
          <a:xfrm>
            <a:off x="1791598" y="9399651"/>
            <a:ext cx="1654810" cy="464679"/>
          </a:xfrm>
          <a:prstGeom prst="rect">
            <a:avLst/>
          </a:prstGeom>
        </p:spPr>
        <p:txBody>
          <a:bodyPr vert="horz" wrap="square" lIns="0" tIns="14605" rIns="0" bIns="0" rtlCol="0">
            <a:spAutoFit/>
          </a:bodyPr>
          <a:lstStyle/>
          <a:p>
            <a:pPr marL="12700" marR="5080">
              <a:lnSpc>
                <a:spcPct val="115399"/>
              </a:lnSpc>
            </a:pPr>
            <a:r>
              <a:rPr sz="650" spc="-155" dirty="0">
                <a:solidFill>
                  <a:srgbClr val="231F20"/>
                </a:solidFill>
                <a:latin typeface="Lucida Sans"/>
                <a:cs typeface="Lucida Sans"/>
              </a:rPr>
              <a:t>†</a:t>
            </a:r>
            <a:r>
              <a:rPr sz="650" spc="-145" dirty="0">
                <a:solidFill>
                  <a:srgbClr val="231F20"/>
                </a:solidFill>
                <a:latin typeface="Lucida Sans"/>
                <a:cs typeface="Lucida Sans"/>
              </a:rPr>
              <a:t> </a:t>
            </a:r>
            <a:r>
              <a:rPr sz="650" spc="-10" dirty="0">
                <a:solidFill>
                  <a:srgbClr val="231F20"/>
                </a:solidFill>
                <a:latin typeface="Lucida Sans"/>
                <a:cs typeface="Lucida Sans"/>
              </a:rPr>
              <a:t>Reported</a:t>
            </a:r>
            <a:r>
              <a:rPr sz="650" spc="-40" dirty="0">
                <a:solidFill>
                  <a:srgbClr val="231F20"/>
                </a:solidFill>
                <a:latin typeface="Lucida Sans"/>
                <a:cs typeface="Lucida Sans"/>
              </a:rPr>
              <a:t> </a:t>
            </a:r>
            <a:r>
              <a:rPr sz="650" spc="-20" dirty="0">
                <a:solidFill>
                  <a:srgbClr val="231F20"/>
                </a:solidFill>
                <a:latin typeface="Lucida Sans"/>
                <a:cs typeface="Lucida Sans"/>
              </a:rPr>
              <a:t>cases</a:t>
            </a:r>
            <a:r>
              <a:rPr sz="650" spc="-55" dirty="0">
                <a:solidFill>
                  <a:srgbClr val="231F20"/>
                </a:solidFill>
                <a:latin typeface="Lucida Sans"/>
                <a:cs typeface="Lucida Sans"/>
              </a:rPr>
              <a:t> </a:t>
            </a:r>
            <a:r>
              <a:rPr sz="650" spc="-10" dirty="0">
                <a:solidFill>
                  <a:srgbClr val="231F20"/>
                </a:solidFill>
                <a:latin typeface="Lucida Sans"/>
                <a:cs typeface="Lucida Sans"/>
              </a:rPr>
              <a:t>that</a:t>
            </a:r>
            <a:r>
              <a:rPr sz="650" spc="-40" dirty="0">
                <a:solidFill>
                  <a:srgbClr val="231F20"/>
                </a:solidFill>
                <a:latin typeface="Lucida Sans"/>
                <a:cs typeface="Lucida Sans"/>
              </a:rPr>
              <a:t> </a:t>
            </a:r>
            <a:r>
              <a:rPr sz="650" spc="-10" dirty="0">
                <a:solidFill>
                  <a:srgbClr val="231F20"/>
                </a:solidFill>
                <a:latin typeface="Lucida Sans"/>
                <a:cs typeface="Lucida Sans"/>
              </a:rPr>
              <a:t>met</a:t>
            </a:r>
            <a:r>
              <a:rPr sz="650" spc="-50" dirty="0">
                <a:solidFill>
                  <a:srgbClr val="231F20"/>
                </a:solidFill>
                <a:latin typeface="Lucida Sans"/>
                <a:cs typeface="Lucida Sans"/>
              </a:rPr>
              <a:t> </a:t>
            </a:r>
            <a:r>
              <a:rPr sz="650" spc="-15" dirty="0">
                <a:solidFill>
                  <a:srgbClr val="231F20"/>
                </a:solidFill>
                <a:latin typeface="Lucida Sans"/>
                <a:cs typeface="Lucida Sans"/>
              </a:rPr>
              <a:t>the</a:t>
            </a:r>
            <a:r>
              <a:rPr sz="650" spc="-45" dirty="0">
                <a:solidFill>
                  <a:srgbClr val="231F20"/>
                </a:solidFill>
                <a:latin typeface="Lucida Sans"/>
                <a:cs typeface="Lucida Sans"/>
              </a:rPr>
              <a:t> </a:t>
            </a:r>
            <a:r>
              <a:rPr sz="650" spc="-25" dirty="0">
                <a:solidFill>
                  <a:srgbClr val="231F20"/>
                </a:solidFill>
                <a:latin typeface="Lucida Sans"/>
                <a:cs typeface="Lucida Sans"/>
              </a:rPr>
              <a:t>classification  </a:t>
            </a:r>
            <a:r>
              <a:rPr sz="650" spc="-20" dirty="0">
                <a:solidFill>
                  <a:srgbClr val="231F20"/>
                </a:solidFill>
                <a:latin typeface="Lucida Sans"/>
                <a:cs typeface="Lucida Sans"/>
              </a:rPr>
              <a:t>criteria </a:t>
            </a:r>
            <a:r>
              <a:rPr sz="650" spc="-15" dirty="0">
                <a:solidFill>
                  <a:srgbClr val="231F20"/>
                </a:solidFill>
                <a:latin typeface="Lucida Sans"/>
                <a:cs typeface="Lucida Sans"/>
              </a:rPr>
              <a:t>for a </a:t>
            </a:r>
            <a:r>
              <a:rPr sz="650" spc="-20" dirty="0">
                <a:solidFill>
                  <a:srgbClr val="231F20"/>
                </a:solidFill>
                <a:latin typeface="Lucida Sans"/>
                <a:cs typeface="Lucida Sans"/>
              </a:rPr>
              <a:t>confirmed </a:t>
            </a:r>
            <a:r>
              <a:rPr sz="650" spc="-25" dirty="0">
                <a:solidFill>
                  <a:srgbClr val="231F20"/>
                </a:solidFill>
                <a:latin typeface="Lucida Sans"/>
                <a:cs typeface="Lucida Sans"/>
              </a:rPr>
              <a:t>case. </a:t>
            </a:r>
            <a:r>
              <a:rPr sz="650" spc="-5" dirty="0">
                <a:solidFill>
                  <a:srgbClr val="231F20"/>
                </a:solidFill>
                <a:latin typeface="Lucida Sans"/>
                <a:cs typeface="Lucida Sans"/>
              </a:rPr>
              <a:t>For </a:t>
            </a:r>
            <a:r>
              <a:rPr sz="650" spc="-15" dirty="0">
                <a:solidFill>
                  <a:srgbClr val="231F20"/>
                </a:solidFill>
                <a:latin typeface="Lucida Sans"/>
                <a:cs typeface="Lucida Sans"/>
              </a:rPr>
              <a:t>the </a:t>
            </a:r>
            <a:r>
              <a:rPr sz="650" spc="-20" dirty="0">
                <a:solidFill>
                  <a:srgbClr val="231F20"/>
                </a:solidFill>
                <a:latin typeface="Lucida Sans"/>
                <a:cs typeface="Lucida Sans"/>
              </a:rPr>
              <a:t>case  </a:t>
            </a:r>
            <a:r>
              <a:rPr sz="650" spc="-25" dirty="0">
                <a:solidFill>
                  <a:srgbClr val="231F20"/>
                </a:solidFill>
                <a:latin typeface="Lucida Sans"/>
                <a:cs typeface="Lucida Sans"/>
              </a:rPr>
              <a:t>definition, </a:t>
            </a:r>
            <a:r>
              <a:rPr sz="650" spc="-15" dirty="0">
                <a:solidFill>
                  <a:srgbClr val="231F20"/>
                </a:solidFill>
                <a:latin typeface="Lucida Sans"/>
                <a:cs typeface="Lucida Sans"/>
              </a:rPr>
              <a:t>see </a:t>
            </a:r>
            <a:r>
              <a:rPr sz="650" u="sng" spc="-35" dirty="0">
                <a:solidFill>
                  <a:srgbClr val="205E9E"/>
                </a:solidFill>
                <a:uFill>
                  <a:solidFill>
                    <a:srgbClr val="205E9E"/>
                  </a:solidFill>
                </a:uFill>
                <a:latin typeface="Lucida Sans"/>
                <a:cs typeface="Lucida Sans"/>
                <a:hlinkClick r:id="rId2"/>
              </a:rPr>
              <a:t>https://ndc.services.cdc.gov/ </a:t>
            </a:r>
            <a:r>
              <a:rPr sz="650" spc="-35" dirty="0">
                <a:solidFill>
                  <a:srgbClr val="205E9E"/>
                </a:solidFill>
                <a:latin typeface="Lucida Sans"/>
                <a:cs typeface="Lucida Sans"/>
              </a:rPr>
              <a:t> </a:t>
            </a:r>
            <a:r>
              <a:rPr sz="650" u="sng" spc="-20" dirty="0">
                <a:solidFill>
                  <a:srgbClr val="205E9E"/>
                </a:solidFill>
                <a:uFill>
                  <a:solidFill>
                    <a:srgbClr val="205E9E"/>
                  </a:solidFill>
                </a:uFill>
                <a:latin typeface="Lucida Sans"/>
                <a:cs typeface="Lucida Sans"/>
                <a:hlinkClick r:id="rId2"/>
              </a:rPr>
              <a:t>conditions/hepatitis-c-acute/</a:t>
            </a:r>
            <a:r>
              <a:rPr sz="650" spc="-20" dirty="0">
                <a:solidFill>
                  <a:srgbClr val="231F20"/>
                </a:solidFill>
                <a:latin typeface="Lucida Sans"/>
                <a:cs typeface="Lucida Sans"/>
              </a:rPr>
              <a:t>.</a:t>
            </a:r>
            <a:endParaRPr sz="650" dirty="0">
              <a:latin typeface="Lucida Sans"/>
              <a:cs typeface="Lucida Sans"/>
            </a:endParaRPr>
          </a:p>
        </p:txBody>
      </p:sp>
      <p:sp>
        <p:nvSpPr>
          <p:cNvPr id="30" name="object 30"/>
          <p:cNvSpPr txBox="1"/>
          <p:nvPr/>
        </p:nvSpPr>
        <p:spPr>
          <a:xfrm>
            <a:off x="3556576" y="9399651"/>
            <a:ext cx="3723640" cy="483337"/>
          </a:xfrm>
          <a:prstGeom prst="rect">
            <a:avLst/>
          </a:prstGeom>
        </p:spPr>
        <p:txBody>
          <a:bodyPr vert="horz" wrap="square" lIns="0" tIns="27305" rIns="0" bIns="0" rtlCol="0">
            <a:spAutoFit/>
          </a:bodyPr>
          <a:lstStyle/>
          <a:p>
            <a:pPr marL="12700" marR="207645">
              <a:lnSpc>
                <a:spcPct val="115399"/>
              </a:lnSpc>
              <a:spcBef>
                <a:spcPts val="265"/>
              </a:spcBef>
            </a:pPr>
            <a:r>
              <a:rPr sz="650" spc="-35" dirty="0">
                <a:solidFill>
                  <a:srgbClr val="231F20"/>
                </a:solidFill>
                <a:latin typeface="Lucida Sans"/>
                <a:cs typeface="Lucida Sans"/>
              </a:rPr>
              <a:t>Only</a:t>
            </a:r>
            <a:r>
              <a:rPr sz="650" spc="-65" dirty="0">
                <a:solidFill>
                  <a:srgbClr val="231F20"/>
                </a:solidFill>
                <a:latin typeface="Lucida Sans"/>
                <a:cs typeface="Lucida Sans"/>
              </a:rPr>
              <a:t> </a:t>
            </a:r>
            <a:r>
              <a:rPr sz="650" spc="-25" dirty="0">
                <a:solidFill>
                  <a:srgbClr val="231F20"/>
                </a:solidFill>
                <a:latin typeface="Lucida Sans"/>
                <a:cs typeface="Lucida Sans"/>
              </a:rPr>
              <a:t>states</a:t>
            </a:r>
            <a:r>
              <a:rPr sz="650" spc="-65" dirty="0">
                <a:solidFill>
                  <a:srgbClr val="231F20"/>
                </a:solidFill>
                <a:latin typeface="Lucida Sans"/>
                <a:cs typeface="Lucida Sans"/>
              </a:rPr>
              <a:t> </a:t>
            </a:r>
            <a:r>
              <a:rPr sz="650" spc="-20" dirty="0">
                <a:solidFill>
                  <a:srgbClr val="231F20"/>
                </a:solidFill>
                <a:latin typeface="Lucida Sans"/>
                <a:cs typeface="Lucida Sans"/>
              </a:rPr>
              <a:t>with</a:t>
            </a:r>
            <a:r>
              <a:rPr sz="650" spc="-55" dirty="0">
                <a:solidFill>
                  <a:srgbClr val="231F20"/>
                </a:solidFill>
                <a:latin typeface="Lucida Sans"/>
                <a:cs typeface="Lucida Sans"/>
              </a:rPr>
              <a:t> </a:t>
            </a:r>
            <a:r>
              <a:rPr sz="650" spc="-20" dirty="0">
                <a:solidFill>
                  <a:srgbClr val="231F20"/>
                </a:solidFill>
                <a:latin typeface="Lucida Sans"/>
                <a:cs typeface="Lucida Sans"/>
              </a:rPr>
              <a:t>rates</a:t>
            </a:r>
            <a:r>
              <a:rPr sz="650" spc="-60" dirty="0">
                <a:solidFill>
                  <a:srgbClr val="231F20"/>
                </a:solidFill>
                <a:latin typeface="Lucida Sans"/>
                <a:cs typeface="Lucida Sans"/>
              </a:rPr>
              <a:t> </a:t>
            </a:r>
            <a:r>
              <a:rPr sz="650" spc="-20" dirty="0">
                <a:solidFill>
                  <a:srgbClr val="231F20"/>
                </a:solidFill>
                <a:latin typeface="Lucida Sans"/>
                <a:cs typeface="Lucida Sans"/>
              </a:rPr>
              <a:t>for</a:t>
            </a:r>
            <a:r>
              <a:rPr sz="650" spc="-70" dirty="0">
                <a:solidFill>
                  <a:srgbClr val="231F20"/>
                </a:solidFill>
                <a:latin typeface="Lucida Sans"/>
                <a:cs typeface="Lucida Sans"/>
              </a:rPr>
              <a:t> </a:t>
            </a:r>
            <a:r>
              <a:rPr sz="650" spc="-35" dirty="0">
                <a:solidFill>
                  <a:srgbClr val="231F20"/>
                </a:solidFill>
                <a:latin typeface="Lucida Sans"/>
                <a:cs typeface="Lucida Sans"/>
              </a:rPr>
              <a:t>2018</a:t>
            </a:r>
            <a:r>
              <a:rPr sz="650" spc="-55" dirty="0">
                <a:solidFill>
                  <a:srgbClr val="231F20"/>
                </a:solidFill>
                <a:latin typeface="Lucida Sans"/>
                <a:cs typeface="Lucida Sans"/>
              </a:rPr>
              <a:t> </a:t>
            </a:r>
            <a:r>
              <a:rPr sz="650" spc="-25" dirty="0">
                <a:solidFill>
                  <a:srgbClr val="231F20"/>
                </a:solidFill>
                <a:latin typeface="Lucida Sans"/>
                <a:cs typeface="Lucida Sans"/>
              </a:rPr>
              <a:t>and</a:t>
            </a:r>
            <a:r>
              <a:rPr sz="650" spc="-55" dirty="0">
                <a:solidFill>
                  <a:srgbClr val="231F20"/>
                </a:solidFill>
                <a:latin typeface="Lucida Sans"/>
                <a:cs typeface="Lucida Sans"/>
              </a:rPr>
              <a:t> </a:t>
            </a:r>
            <a:r>
              <a:rPr sz="650" spc="-35" dirty="0">
                <a:solidFill>
                  <a:srgbClr val="231F20"/>
                </a:solidFill>
                <a:latin typeface="Lucida Sans"/>
                <a:cs typeface="Lucida Sans"/>
              </a:rPr>
              <a:t>2019</a:t>
            </a:r>
            <a:r>
              <a:rPr sz="650" spc="-55" dirty="0">
                <a:solidFill>
                  <a:srgbClr val="231F20"/>
                </a:solidFill>
                <a:latin typeface="Lucida Sans"/>
                <a:cs typeface="Lucida Sans"/>
              </a:rPr>
              <a:t> </a:t>
            </a:r>
            <a:r>
              <a:rPr sz="650" spc="-25" dirty="0">
                <a:solidFill>
                  <a:srgbClr val="231F20"/>
                </a:solidFill>
                <a:latin typeface="Lucida Sans"/>
                <a:cs typeface="Lucida Sans"/>
              </a:rPr>
              <a:t>are</a:t>
            </a:r>
            <a:r>
              <a:rPr sz="650" spc="-55" dirty="0">
                <a:solidFill>
                  <a:srgbClr val="231F20"/>
                </a:solidFill>
                <a:latin typeface="Lucida Sans"/>
                <a:cs typeface="Lucida Sans"/>
              </a:rPr>
              <a:t> </a:t>
            </a:r>
            <a:r>
              <a:rPr sz="650" spc="-35" dirty="0">
                <a:solidFill>
                  <a:srgbClr val="231F20"/>
                </a:solidFill>
                <a:latin typeface="Lucida Sans"/>
                <a:cs typeface="Lucida Sans"/>
              </a:rPr>
              <a:t>shown.</a:t>
            </a:r>
            <a:r>
              <a:rPr sz="650" spc="-55" dirty="0">
                <a:solidFill>
                  <a:srgbClr val="231F20"/>
                </a:solidFill>
                <a:latin typeface="Lucida Sans"/>
                <a:cs typeface="Lucida Sans"/>
              </a:rPr>
              <a:t> </a:t>
            </a:r>
            <a:r>
              <a:rPr sz="650" spc="-30" dirty="0">
                <a:solidFill>
                  <a:srgbClr val="231F20"/>
                </a:solidFill>
                <a:latin typeface="Lucida Sans"/>
                <a:cs typeface="Lucida Sans"/>
              </a:rPr>
              <a:t>State/jurisdiction</a:t>
            </a:r>
            <a:r>
              <a:rPr sz="650" spc="-55" dirty="0">
                <a:solidFill>
                  <a:srgbClr val="231F20"/>
                </a:solidFill>
                <a:latin typeface="Lucida Sans"/>
                <a:cs typeface="Lucida Sans"/>
              </a:rPr>
              <a:t> </a:t>
            </a:r>
            <a:r>
              <a:rPr sz="650" spc="-25" dirty="0">
                <a:solidFill>
                  <a:srgbClr val="231F20"/>
                </a:solidFill>
                <a:latin typeface="Lucida Sans"/>
                <a:cs typeface="Lucida Sans"/>
              </a:rPr>
              <a:t>and</a:t>
            </a:r>
            <a:r>
              <a:rPr sz="650" spc="-65" dirty="0">
                <a:solidFill>
                  <a:srgbClr val="231F20"/>
                </a:solidFill>
                <a:latin typeface="Lucida Sans"/>
                <a:cs typeface="Lucida Sans"/>
              </a:rPr>
              <a:t> </a:t>
            </a:r>
            <a:r>
              <a:rPr sz="650" spc="-20" dirty="0">
                <a:solidFill>
                  <a:srgbClr val="231F20"/>
                </a:solidFill>
                <a:latin typeface="Lucida Sans"/>
                <a:cs typeface="Lucida Sans"/>
              </a:rPr>
              <a:t>year</a:t>
            </a:r>
            <a:r>
              <a:rPr sz="650" spc="-75" dirty="0">
                <a:solidFill>
                  <a:srgbClr val="231F20"/>
                </a:solidFill>
                <a:latin typeface="Lucida Sans"/>
                <a:cs typeface="Lucida Sans"/>
              </a:rPr>
              <a:t> </a:t>
            </a:r>
            <a:r>
              <a:rPr sz="650" spc="-20" dirty="0">
                <a:solidFill>
                  <a:srgbClr val="231F20"/>
                </a:solidFill>
                <a:latin typeface="Lucida Sans"/>
                <a:cs typeface="Lucida Sans"/>
              </a:rPr>
              <a:t>for</a:t>
            </a:r>
            <a:r>
              <a:rPr sz="650" spc="-70" dirty="0">
                <a:solidFill>
                  <a:srgbClr val="231F20"/>
                </a:solidFill>
                <a:latin typeface="Lucida Sans"/>
                <a:cs typeface="Lucida Sans"/>
              </a:rPr>
              <a:t> </a:t>
            </a:r>
            <a:r>
              <a:rPr sz="650" spc="-30" dirty="0">
                <a:solidFill>
                  <a:srgbClr val="231F20"/>
                </a:solidFill>
                <a:latin typeface="Lucida Sans"/>
                <a:cs typeface="Lucida Sans"/>
              </a:rPr>
              <a:t>no</a:t>
            </a:r>
            <a:r>
              <a:rPr sz="650" spc="-55" dirty="0">
                <a:solidFill>
                  <a:srgbClr val="231F20"/>
                </a:solidFill>
                <a:latin typeface="Lucida Sans"/>
                <a:cs typeface="Lucida Sans"/>
              </a:rPr>
              <a:t> </a:t>
            </a:r>
            <a:r>
              <a:rPr sz="650" spc="-25" dirty="0">
                <a:solidFill>
                  <a:srgbClr val="231F20"/>
                </a:solidFill>
                <a:latin typeface="Lucida Sans"/>
                <a:cs typeface="Lucida Sans"/>
              </a:rPr>
              <a:t>reported  </a:t>
            </a:r>
            <a:r>
              <a:rPr sz="650" spc="-35" dirty="0">
                <a:solidFill>
                  <a:srgbClr val="231F20"/>
                </a:solidFill>
                <a:latin typeface="Lucida Sans"/>
                <a:cs typeface="Lucida Sans"/>
              </a:rPr>
              <a:t>cases:</a:t>
            </a:r>
            <a:r>
              <a:rPr sz="650" spc="-60" dirty="0">
                <a:solidFill>
                  <a:srgbClr val="231F20"/>
                </a:solidFill>
                <a:latin typeface="Lucida Sans"/>
                <a:cs typeface="Lucida Sans"/>
              </a:rPr>
              <a:t> </a:t>
            </a:r>
            <a:r>
              <a:rPr sz="650" spc="-20" dirty="0">
                <a:solidFill>
                  <a:srgbClr val="231F20"/>
                </a:solidFill>
                <a:latin typeface="Lucida Sans"/>
                <a:cs typeface="Lucida Sans"/>
              </a:rPr>
              <a:t>North</a:t>
            </a:r>
            <a:r>
              <a:rPr sz="650" spc="-55" dirty="0">
                <a:solidFill>
                  <a:srgbClr val="231F20"/>
                </a:solidFill>
                <a:latin typeface="Lucida Sans"/>
                <a:cs typeface="Lucida Sans"/>
              </a:rPr>
              <a:t> </a:t>
            </a:r>
            <a:r>
              <a:rPr sz="650" spc="-35" dirty="0">
                <a:solidFill>
                  <a:srgbClr val="231F20"/>
                </a:solidFill>
                <a:latin typeface="Lucida Sans"/>
                <a:cs typeface="Lucida Sans"/>
              </a:rPr>
              <a:t>Dakota</a:t>
            </a:r>
            <a:r>
              <a:rPr sz="650" spc="-55" dirty="0">
                <a:solidFill>
                  <a:srgbClr val="231F20"/>
                </a:solidFill>
                <a:latin typeface="Lucida Sans"/>
                <a:cs typeface="Lucida Sans"/>
              </a:rPr>
              <a:t> </a:t>
            </a:r>
            <a:r>
              <a:rPr sz="650" spc="-40" dirty="0">
                <a:solidFill>
                  <a:srgbClr val="231F20"/>
                </a:solidFill>
                <a:latin typeface="Lucida Sans"/>
                <a:cs typeface="Lucida Sans"/>
              </a:rPr>
              <a:t>(2019),</a:t>
            </a:r>
            <a:r>
              <a:rPr sz="650" spc="-55" dirty="0">
                <a:solidFill>
                  <a:srgbClr val="231F20"/>
                </a:solidFill>
                <a:latin typeface="Lucida Sans"/>
                <a:cs typeface="Lucida Sans"/>
              </a:rPr>
              <a:t> </a:t>
            </a:r>
            <a:r>
              <a:rPr sz="650" spc="-30" dirty="0">
                <a:solidFill>
                  <a:srgbClr val="231F20"/>
                </a:solidFill>
                <a:latin typeface="Lucida Sans"/>
                <a:cs typeface="Lucida Sans"/>
              </a:rPr>
              <a:t>Hawaii</a:t>
            </a:r>
            <a:r>
              <a:rPr sz="650" spc="-60" dirty="0">
                <a:solidFill>
                  <a:srgbClr val="231F20"/>
                </a:solidFill>
                <a:latin typeface="Lucida Sans"/>
                <a:cs typeface="Lucida Sans"/>
              </a:rPr>
              <a:t> </a:t>
            </a:r>
            <a:r>
              <a:rPr sz="650" spc="-35" dirty="0">
                <a:solidFill>
                  <a:srgbClr val="231F20"/>
                </a:solidFill>
                <a:latin typeface="Lucida Sans"/>
                <a:cs typeface="Lucida Sans"/>
              </a:rPr>
              <a:t>(2018);</a:t>
            </a:r>
            <a:r>
              <a:rPr sz="650" spc="-60" dirty="0">
                <a:solidFill>
                  <a:srgbClr val="231F20"/>
                </a:solidFill>
                <a:latin typeface="Lucida Sans"/>
                <a:cs typeface="Lucida Sans"/>
              </a:rPr>
              <a:t> </a:t>
            </a:r>
            <a:r>
              <a:rPr sz="650" spc="-20" dirty="0">
                <a:solidFill>
                  <a:srgbClr val="231F20"/>
                </a:solidFill>
                <a:latin typeface="Lucida Sans"/>
                <a:cs typeface="Lucida Sans"/>
              </a:rPr>
              <a:t>for</a:t>
            </a:r>
            <a:r>
              <a:rPr sz="650" spc="-70" dirty="0">
                <a:solidFill>
                  <a:srgbClr val="231F20"/>
                </a:solidFill>
                <a:latin typeface="Lucida Sans"/>
                <a:cs typeface="Lucida Sans"/>
              </a:rPr>
              <a:t> </a:t>
            </a:r>
            <a:r>
              <a:rPr sz="650" spc="-25" dirty="0">
                <a:solidFill>
                  <a:srgbClr val="231F20"/>
                </a:solidFill>
                <a:latin typeface="Lucida Sans"/>
                <a:cs typeface="Lucida Sans"/>
              </a:rPr>
              <a:t>not</a:t>
            </a:r>
            <a:r>
              <a:rPr sz="650" spc="-60" dirty="0">
                <a:solidFill>
                  <a:srgbClr val="231F20"/>
                </a:solidFill>
                <a:latin typeface="Lucida Sans"/>
                <a:cs typeface="Lucida Sans"/>
              </a:rPr>
              <a:t> </a:t>
            </a:r>
            <a:r>
              <a:rPr sz="650" spc="-25" dirty="0">
                <a:solidFill>
                  <a:srgbClr val="231F20"/>
                </a:solidFill>
                <a:latin typeface="Lucida Sans"/>
                <a:cs typeface="Lucida Sans"/>
              </a:rPr>
              <a:t>reportable</a:t>
            </a:r>
            <a:r>
              <a:rPr sz="650" spc="-55" dirty="0">
                <a:solidFill>
                  <a:srgbClr val="231F20"/>
                </a:solidFill>
                <a:latin typeface="Lucida Sans"/>
                <a:cs typeface="Lucida Sans"/>
              </a:rPr>
              <a:t> </a:t>
            </a:r>
            <a:r>
              <a:rPr sz="650" spc="-35" dirty="0">
                <a:solidFill>
                  <a:srgbClr val="231F20"/>
                </a:solidFill>
                <a:latin typeface="Lucida Sans"/>
                <a:cs typeface="Lucida Sans"/>
              </a:rPr>
              <a:t>condition;</a:t>
            </a:r>
            <a:r>
              <a:rPr sz="650" spc="-70" dirty="0">
                <a:solidFill>
                  <a:srgbClr val="231F20"/>
                </a:solidFill>
                <a:latin typeface="Lucida Sans"/>
                <a:cs typeface="Lucida Sans"/>
              </a:rPr>
              <a:t> </a:t>
            </a:r>
            <a:r>
              <a:rPr sz="650" spc="-35" dirty="0">
                <a:solidFill>
                  <a:srgbClr val="231F20"/>
                </a:solidFill>
                <a:latin typeface="Lucida Sans"/>
                <a:cs typeface="Lucida Sans"/>
              </a:rPr>
              <a:t>Alaska</a:t>
            </a:r>
            <a:r>
              <a:rPr sz="650" spc="-55" dirty="0">
                <a:solidFill>
                  <a:srgbClr val="231F20"/>
                </a:solidFill>
                <a:latin typeface="Lucida Sans"/>
                <a:cs typeface="Lucida Sans"/>
              </a:rPr>
              <a:t> </a:t>
            </a:r>
            <a:r>
              <a:rPr sz="650" spc="-40" dirty="0">
                <a:solidFill>
                  <a:srgbClr val="231F20"/>
                </a:solidFill>
                <a:latin typeface="Lucida Sans"/>
                <a:cs typeface="Lucida Sans"/>
              </a:rPr>
              <a:t>(2018,</a:t>
            </a:r>
            <a:r>
              <a:rPr sz="650" spc="-60" dirty="0">
                <a:solidFill>
                  <a:srgbClr val="231F20"/>
                </a:solidFill>
                <a:latin typeface="Lucida Sans"/>
                <a:cs typeface="Lucida Sans"/>
              </a:rPr>
              <a:t> </a:t>
            </a:r>
            <a:r>
              <a:rPr sz="650" spc="-40" dirty="0">
                <a:solidFill>
                  <a:srgbClr val="231F20"/>
                </a:solidFill>
                <a:latin typeface="Lucida Sans"/>
                <a:cs typeface="Lucida Sans"/>
              </a:rPr>
              <a:t>2019);</a:t>
            </a:r>
            <a:endParaRPr sz="650" dirty="0">
              <a:latin typeface="Lucida Sans"/>
              <a:cs typeface="Lucida Sans"/>
            </a:endParaRPr>
          </a:p>
          <a:p>
            <a:pPr marL="12700">
              <a:lnSpc>
                <a:spcPct val="100000"/>
              </a:lnSpc>
              <a:spcBef>
                <a:spcPts val="120"/>
              </a:spcBef>
            </a:pPr>
            <a:r>
              <a:rPr sz="650" spc="-20" dirty="0">
                <a:solidFill>
                  <a:srgbClr val="231F20"/>
                </a:solidFill>
                <a:latin typeface="Lucida Sans"/>
                <a:cs typeface="Lucida Sans"/>
              </a:rPr>
              <a:t>for</a:t>
            </a:r>
            <a:r>
              <a:rPr sz="650" spc="-75" dirty="0">
                <a:solidFill>
                  <a:srgbClr val="231F20"/>
                </a:solidFill>
                <a:latin typeface="Lucida Sans"/>
                <a:cs typeface="Lucida Sans"/>
              </a:rPr>
              <a:t> </a:t>
            </a:r>
            <a:r>
              <a:rPr sz="650" spc="-35" dirty="0">
                <a:solidFill>
                  <a:srgbClr val="231F20"/>
                </a:solidFill>
                <a:latin typeface="Lucida Sans"/>
                <a:cs typeface="Lucida Sans"/>
              </a:rPr>
              <a:t>unavailable</a:t>
            </a:r>
            <a:r>
              <a:rPr sz="650" spc="-60" dirty="0">
                <a:solidFill>
                  <a:srgbClr val="231F20"/>
                </a:solidFill>
                <a:latin typeface="Lucida Sans"/>
                <a:cs typeface="Lucida Sans"/>
              </a:rPr>
              <a:t> </a:t>
            </a:r>
            <a:r>
              <a:rPr sz="650" spc="-30" dirty="0">
                <a:solidFill>
                  <a:srgbClr val="231F20"/>
                </a:solidFill>
                <a:latin typeface="Lucida Sans"/>
                <a:cs typeface="Lucida Sans"/>
              </a:rPr>
              <a:t>data:</a:t>
            </a:r>
            <a:r>
              <a:rPr sz="650" spc="-70" dirty="0">
                <a:solidFill>
                  <a:srgbClr val="231F20"/>
                </a:solidFill>
                <a:latin typeface="Lucida Sans"/>
                <a:cs typeface="Lucida Sans"/>
              </a:rPr>
              <a:t> </a:t>
            </a:r>
            <a:r>
              <a:rPr sz="650" spc="-35" dirty="0">
                <a:solidFill>
                  <a:srgbClr val="231F20"/>
                </a:solidFill>
                <a:latin typeface="Lucida Sans"/>
                <a:cs typeface="Lucida Sans"/>
              </a:rPr>
              <a:t>Arizona</a:t>
            </a:r>
            <a:r>
              <a:rPr sz="650" spc="-60" dirty="0">
                <a:solidFill>
                  <a:srgbClr val="231F20"/>
                </a:solidFill>
                <a:latin typeface="Lucida Sans"/>
                <a:cs typeface="Lucida Sans"/>
              </a:rPr>
              <a:t> </a:t>
            </a:r>
            <a:r>
              <a:rPr sz="650" spc="-40" dirty="0">
                <a:solidFill>
                  <a:srgbClr val="231F20"/>
                </a:solidFill>
                <a:latin typeface="Lucida Sans"/>
                <a:cs typeface="Lucida Sans"/>
              </a:rPr>
              <a:t>(2018,</a:t>
            </a:r>
            <a:r>
              <a:rPr sz="650" spc="-55" dirty="0">
                <a:solidFill>
                  <a:srgbClr val="231F20"/>
                </a:solidFill>
                <a:latin typeface="Lucida Sans"/>
                <a:cs typeface="Lucida Sans"/>
              </a:rPr>
              <a:t> </a:t>
            </a:r>
            <a:r>
              <a:rPr sz="650" spc="-40" dirty="0">
                <a:solidFill>
                  <a:srgbClr val="231F20"/>
                </a:solidFill>
                <a:latin typeface="Lucida Sans"/>
                <a:cs typeface="Lucida Sans"/>
              </a:rPr>
              <a:t>2019),</a:t>
            </a:r>
            <a:r>
              <a:rPr sz="650" spc="-60" dirty="0">
                <a:solidFill>
                  <a:srgbClr val="231F20"/>
                </a:solidFill>
                <a:latin typeface="Lucida Sans"/>
                <a:cs typeface="Lucida Sans"/>
              </a:rPr>
              <a:t> </a:t>
            </a:r>
            <a:r>
              <a:rPr sz="650" spc="-30" dirty="0">
                <a:solidFill>
                  <a:srgbClr val="231F20"/>
                </a:solidFill>
                <a:latin typeface="Lucida Sans"/>
                <a:cs typeface="Lucida Sans"/>
              </a:rPr>
              <a:t>Delaware</a:t>
            </a:r>
            <a:r>
              <a:rPr sz="650" spc="-60" dirty="0">
                <a:solidFill>
                  <a:srgbClr val="231F20"/>
                </a:solidFill>
                <a:latin typeface="Lucida Sans"/>
                <a:cs typeface="Lucida Sans"/>
              </a:rPr>
              <a:t> </a:t>
            </a:r>
            <a:r>
              <a:rPr sz="650" spc="-40" dirty="0">
                <a:solidFill>
                  <a:srgbClr val="231F20"/>
                </a:solidFill>
                <a:latin typeface="Lucida Sans"/>
                <a:cs typeface="Lucida Sans"/>
              </a:rPr>
              <a:t>(2018,</a:t>
            </a:r>
            <a:r>
              <a:rPr sz="650" spc="-55" dirty="0">
                <a:solidFill>
                  <a:srgbClr val="231F20"/>
                </a:solidFill>
                <a:latin typeface="Lucida Sans"/>
                <a:cs typeface="Lucida Sans"/>
              </a:rPr>
              <a:t> </a:t>
            </a:r>
            <a:r>
              <a:rPr sz="650" spc="-40" dirty="0">
                <a:solidFill>
                  <a:srgbClr val="231F20"/>
                </a:solidFill>
                <a:latin typeface="Lucida Sans"/>
                <a:cs typeface="Lucida Sans"/>
              </a:rPr>
              <a:t>2019),</a:t>
            </a:r>
            <a:r>
              <a:rPr sz="650" spc="-60" dirty="0">
                <a:solidFill>
                  <a:srgbClr val="231F20"/>
                </a:solidFill>
                <a:latin typeface="Lucida Sans"/>
                <a:cs typeface="Lucida Sans"/>
              </a:rPr>
              <a:t> </a:t>
            </a:r>
            <a:r>
              <a:rPr sz="650" spc="-30" dirty="0">
                <a:solidFill>
                  <a:srgbClr val="231F20"/>
                </a:solidFill>
                <a:latin typeface="Lucida Sans"/>
                <a:cs typeface="Lucida Sans"/>
              </a:rPr>
              <a:t>District</a:t>
            </a:r>
            <a:r>
              <a:rPr sz="650" spc="-55" dirty="0">
                <a:solidFill>
                  <a:srgbClr val="231F20"/>
                </a:solidFill>
                <a:latin typeface="Lucida Sans"/>
                <a:cs typeface="Lucida Sans"/>
              </a:rPr>
              <a:t> </a:t>
            </a:r>
            <a:r>
              <a:rPr sz="650" spc="-20" dirty="0">
                <a:solidFill>
                  <a:srgbClr val="231F20"/>
                </a:solidFill>
                <a:latin typeface="Lucida Sans"/>
                <a:cs typeface="Lucida Sans"/>
              </a:rPr>
              <a:t>of</a:t>
            </a:r>
            <a:r>
              <a:rPr sz="650" spc="-75" dirty="0">
                <a:solidFill>
                  <a:srgbClr val="231F20"/>
                </a:solidFill>
                <a:latin typeface="Lucida Sans"/>
                <a:cs typeface="Lucida Sans"/>
              </a:rPr>
              <a:t> </a:t>
            </a:r>
            <a:r>
              <a:rPr sz="650" spc="-40" dirty="0">
                <a:solidFill>
                  <a:srgbClr val="231F20"/>
                </a:solidFill>
                <a:latin typeface="Lucida Sans"/>
                <a:cs typeface="Lucida Sans"/>
              </a:rPr>
              <a:t>Columbia</a:t>
            </a:r>
            <a:endParaRPr sz="650" dirty="0">
              <a:latin typeface="Lucida Sans"/>
              <a:cs typeface="Lucida Sans"/>
            </a:endParaRPr>
          </a:p>
          <a:p>
            <a:pPr marL="12700">
              <a:lnSpc>
                <a:spcPct val="100000"/>
              </a:lnSpc>
              <a:spcBef>
                <a:spcPts val="120"/>
              </a:spcBef>
            </a:pPr>
            <a:r>
              <a:rPr sz="650" spc="-40" dirty="0">
                <a:solidFill>
                  <a:srgbClr val="231F20"/>
                </a:solidFill>
                <a:latin typeface="Lucida Sans"/>
                <a:cs typeface="Lucida Sans"/>
              </a:rPr>
              <a:t>(2018,</a:t>
            </a:r>
            <a:r>
              <a:rPr sz="650" spc="-60" dirty="0">
                <a:solidFill>
                  <a:srgbClr val="231F20"/>
                </a:solidFill>
                <a:latin typeface="Lucida Sans"/>
                <a:cs typeface="Lucida Sans"/>
              </a:rPr>
              <a:t> </a:t>
            </a:r>
            <a:r>
              <a:rPr sz="650" spc="-40" dirty="0">
                <a:solidFill>
                  <a:srgbClr val="231F20"/>
                </a:solidFill>
                <a:latin typeface="Lucida Sans"/>
                <a:cs typeface="Lucida Sans"/>
              </a:rPr>
              <a:t>2019),</a:t>
            </a:r>
            <a:r>
              <a:rPr sz="650" spc="-60" dirty="0">
                <a:solidFill>
                  <a:srgbClr val="231F20"/>
                </a:solidFill>
                <a:latin typeface="Lucida Sans"/>
                <a:cs typeface="Lucida Sans"/>
              </a:rPr>
              <a:t> </a:t>
            </a:r>
            <a:r>
              <a:rPr sz="650" spc="-20" dirty="0">
                <a:solidFill>
                  <a:srgbClr val="231F20"/>
                </a:solidFill>
                <a:latin typeface="Lucida Sans"/>
                <a:cs typeface="Lucida Sans"/>
              </a:rPr>
              <a:t>Iowa</a:t>
            </a:r>
            <a:r>
              <a:rPr sz="650" spc="-60" dirty="0">
                <a:solidFill>
                  <a:srgbClr val="231F20"/>
                </a:solidFill>
                <a:latin typeface="Lucida Sans"/>
                <a:cs typeface="Lucida Sans"/>
              </a:rPr>
              <a:t> </a:t>
            </a:r>
            <a:r>
              <a:rPr sz="650" spc="-40" dirty="0">
                <a:solidFill>
                  <a:srgbClr val="231F20"/>
                </a:solidFill>
                <a:latin typeface="Lucida Sans"/>
                <a:cs typeface="Lucida Sans"/>
              </a:rPr>
              <a:t>(2018,</a:t>
            </a:r>
            <a:r>
              <a:rPr sz="650" spc="-60" dirty="0">
                <a:solidFill>
                  <a:srgbClr val="231F20"/>
                </a:solidFill>
                <a:latin typeface="Lucida Sans"/>
                <a:cs typeface="Lucida Sans"/>
              </a:rPr>
              <a:t> </a:t>
            </a:r>
            <a:r>
              <a:rPr sz="650" spc="-35" dirty="0">
                <a:solidFill>
                  <a:srgbClr val="231F20"/>
                </a:solidFill>
                <a:latin typeface="Lucida Sans"/>
                <a:cs typeface="Lucida Sans"/>
              </a:rPr>
              <a:t>2019),Mississippi</a:t>
            </a:r>
            <a:r>
              <a:rPr sz="650" spc="-60" dirty="0">
                <a:solidFill>
                  <a:srgbClr val="231F20"/>
                </a:solidFill>
                <a:latin typeface="Lucida Sans"/>
                <a:cs typeface="Lucida Sans"/>
              </a:rPr>
              <a:t> </a:t>
            </a:r>
            <a:r>
              <a:rPr sz="650" spc="-40" dirty="0">
                <a:solidFill>
                  <a:srgbClr val="231F20"/>
                </a:solidFill>
                <a:latin typeface="Lucida Sans"/>
                <a:cs typeface="Lucida Sans"/>
              </a:rPr>
              <a:t>(2018,</a:t>
            </a:r>
            <a:r>
              <a:rPr sz="650" spc="-60" dirty="0">
                <a:solidFill>
                  <a:srgbClr val="231F20"/>
                </a:solidFill>
                <a:latin typeface="Lucida Sans"/>
                <a:cs typeface="Lucida Sans"/>
              </a:rPr>
              <a:t> </a:t>
            </a:r>
            <a:r>
              <a:rPr sz="650" spc="-40" dirty="0">
                <a:solidFill>
                  <a:srgbClr val="231F20"/>
                </a:solidFill>
                <a:latin typeface="Lucida Sans"/>
                <a:cs typeface="Lucida Sans"/>
              </a:rPr>
              <a:t>2019),</a:t>
            </a:r>
            <a:r>
              <a:rPr sz="650" spc="-60" dirty="0">
                <a:solidFill>
                  <a:srgbClr val="231F20"/>
                </a:solidFill>
                <a:latin typeface="Lucida Sans"/>
                <a:cs typeface="Lucida Sans"/>
              </a:rPr>
              <a:t> </a:t>
            </a:r>
            <a:r>
              <a:rPr sz="650" spc="-20" dirty="0">
                <a:solidFill>
                  <a:srgbClr val="231F20"/>
                </a:solidFill>
                <a:latin typeface="Lucida Sans"/>
                <a:cs typeface="Lucida Sans"/>
              </a:rPr>
              <a:t>Rhode</a:t>
            </a:r>
            <a:r>
              <a:rPr sz="650" spc="-60" dirty="0">
                <a:solidFill>
                  <a:srgbClr val="231F20"/>
                </a:solidFill>
                <a:latin typeface="Lucida Sans"/>
                <a:cs typeface="Lucida Sans"/>
              </a:rPr>
              <a:t> </a:t>
            </a:r>
            <a:r>
              <a:rPr sz="650" spc="-30" dirty="0">
                <a:solidFill>
                  <a:srgbClr val="231F20"/>
                </a:solidFill>
                <a:latin typeface="Lucida Sans"/>
                <a:cs typeface="Lucida Sans"/>
              </a:rPr>
              <a:t>Island</a:t>
            </a:r>
            <a:r>
              <a:rPr sz="650" spc="-60" dirty="0">
                <a:solidFill>
                  <a:srgbClr val="231F20"/>
                </a:solidFill>
                <a:latin typeface="Lucida Sans"/>
                <a:cs typeface="Lucida Sans"/>
              </a:rPr>
              <a:t> </a:t>
            </a:r>
            <a:r>
              <a:rPr sz="650" spc="-40" dirty="0">
                <a:solidFill>
                  <a:srgbClr val="231F20"/>
                </a:solidFill>
                <a:latin typeface="Lucida Sans"/>
                <a:cs typeface="Lucida Sans"/>
              </a:rPr>
              <a:t>(2018,</a:t>
            </a:r>
            <a:r>
              <a:rPr sz="650" spc="-60" dirty="0">
                <a:solidFill>
                  <a:srgbClr val="231F20"/>
                </a:solidFill>
                <a:latin typeface="Lucida Sans"/>
                <a:cs typeface="Lucida Sans"/>
              </a:rPr>
              <a:t> </a:t>
            </a:r>
            <a:r>
              <a:rPr sz="650" spc="-45" dirty="0">
                <a:solidFill>
                  <a:srgbClr val="231F20"/>
                </a:solidFill>
                <a:latin typeface="Lucida Sans"/>
                <a:cs typeface="Lucida Sans"/>
              </a:rPr>
              <a:t>2019).</a:t>
            </a:r>
            <a:endParaRPr sz="650" dirty="0">
              <a:latin typeface="Lucida Sans"/>
              <a:cs typeface="Lucida Sans"/>
            </a:endParaRPr>
          </a:p>
        </p:txBody>
      </p:sp>
      <p:sp>
        <p:nvSpPr>
          <p:cNvPr id="31" name="object 31"/>
          <p:cNvSpPr/>
          <p:nvPr/>
        </p:nvSpPr>
        <p:spPr>
          <a:xfrm>
            <a:off x="5527701"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32" name="object 32"/>
          <p:cNvSpPr/>
          <p:nvPr/>
        </p:nvSpPr>
        <p:spPr>
          <a:xfrm>
            <a:off x="5503455"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33" name="object 33"/>
          <p:cNvSpPr/>
          <p:nvPr/>
        </p:nvSpPr>
        <p:spPr>
          <a:xfrm>
            <a:off x="5551947" y="507359"/>
            <a:ext cx="0" cy="40640"/>
          </a:xfrm>
          <a:custGeom>
            <a:avLst/>
            <a:gdLst/>
            <a:ahLst/>
            <a:cxnLst/>
            <a:rect l="l" t="t" r="r" b="b"/>
            <a:pathLst>
              <a:path h="40640">
                <a:moveTo>
                  <a:pt x="0" y="0"/>
                </a:moveTo>
                <a:lnTo>
                  <a:pt x="0" y="40627"/>
                </a:lnTo>
              </a:path>
            </a:pathLst>
          </a:custGeom>
          <a:ln w="10960">
            <a:solidFill>
              <a:srgbClr val="8B2589"/>
            </a:solidFill>
          </a:ln>
        </p:spPr>
        <p:txBody>
          <a:bodyPr wrap="square" lIns="0" tIns="0" rIns="0" bIns="0" rtlCol="0"/>
          <a:lstStyle/>
          <a:p>
            <a:endParaRPr/>
          </a:p>
        </p:txBody>
      </p:sp>
      <p:sp>
        <p:nvSpPr>
          <p:cNvPr id="34" name="object 34"/>
          <p:cNvSpPr/>
          <p:nvPr/>
        </p:nvSpPr>
        <p:spPr>
          <a:xfrm>
            <a:off x="5576191" y="475048"/>
            <a:ext cx="0" cy="73025"/>
          </a:xfrm>
          <a:custGeom>
            <a:avLst/>
            <a:gdLst/>
            <a:ahLst/>
            <a:cxnLst/>
            <a:rect l="l" t="t" r="r" b="b"/>
            <a:pathLst>
              <a:path h="73025">
                <a:moveTo>
                  <a:pt x="0" y="0"/>
                </a:moveTo>
                <a:lnTo>
                  <a:pt x="0" y="72936"/>
                </a:lnTo>
              </a:path>
            </a:pathLst>
          </a:custGeom>
          <a:ln w="10960">
            <a:solidFill>
              <a:srgbClr val="8B2589"/>
            </a:solidFill>
          </a:ln>
        </p:spPr>
        <p:txBody>
          <a:bodyPr wrap="square" lIns="0" tIns="0" rIns="0" bIns="0" rtlCol="0"/>
          <a:lstStyle/>
          <a:p>
            <a:endParaRPr/>
          </a:p>
        </p:txBody>
      </p:sp>
      <p:sp>
        <p:nvSpPr>
          <p:cNvPr id="35" name="object 35"/>
          <p:cNvSpPr/>
          <p:nvPr/>
        </p:nvSpPr>
        <p:spPr>
          <a:xfrm>
            <a:off x="5402159" y="325601"/>
            <a:ext cx="200660" cy="244475"/>
          </a:xfrm>
          <a:custGeom>
            <a:avLst/>
            <a:gdLst/>
            <a:ahLst/>
            <a:cxnLst/>
            <a:rect l="l" t="t" r="r" b="b"/>
            <a:pathLst>
              <a:path w="200660" h="244475">
                <a:moveTo>
                  <a:pt x="121945" y="244055"/>
                </a:moveTo>
                <a:lnTo>
                  <a:pt x="11785" y="244055"/>
                </a:lnTo>
                <a:lnTo>
                  <a:pt x="5257" y="244055"/>
                </a:lnTo>
                <a:lnTo>
                  <a:pt x="0" y="238772"/>
                </a:lnTo>
                <a:lnTo>
                  <a:pt x="0" y="232244"/>
                </a:lnTo>
                <a:lnTo>
                  <a:pt x="0" y="13271"/>
                </a:lnTo>
                <a:lnTo>
                  <a:pt x="0" y="5943"/>
                </a:lnTo>
                <a:lnTo>
                  <a:pt x="5943" y="0"/>
                </a:lnTo>
                <a:lnTo>
                  <a:pt x="13271" y="0"/>
                </a:lnTo>
                <a:lnTo>
                  <a:pt x="186943" y="0"/>
                </a:lnTo>
                <a:lnTo>
                  <a:pt x="194271" y="0"/>
                </a:lnTo>
                <a:lnTo>
                  <a:pt x="200215" y="5943"/>
                </a:lnTo>
                <a:lnTo>
                  <a:pt x="200215" y="13271"/>
                </a:lnTo>
                <a:lnTo>
                  <a:pt x="200215" y="119748"/>
                </a:lnTo>
              </a:path>
            </a:pathLst>
          </a:custGeom>
          <a:ln w="10960">
            <a:solidFill>
              <a:srgbClr val="005E6D"/>
            </a:solidFill>
          </a:ln>
        </p:spPr>
        <p:txBody>
          <a:bodyPr wrap="square" lIns="0" tIns="0" rIns="0" bIns="0" rtlCol="0"/>
          <a:lstStyle/>
          <a:p>
            <a:endParaRPr/>
          </a:p>
        </p:txBody>
      </p:sp>
      <p:sp>
        <p:nvSpPr>
          <p:cNvPr id="36" name="object 36"/>
          <p:cNvSpPr/>
          <p:nvPr/>
        </p:nvSpPr>
        <p:spPr>
          <a:xfrm>
            <a:off x="5418396" y="345154"/>
            <a:ext cx="168107" cy="202834"/>
          </a:xfrm>
          <a:prstGeom prst="rect">
            <a:avLst/>
          </a:prstGeom>
          <a:blipFill>
            <a:blip r:embed="rId3" cstate="print"/>
            <a:stretch>
              <a:fillRect/>
            </a:stretch>
          </a:blipFill>
        </p:spPr>
        <p:txBody>
          <a:bodyPr wrap="square" lIns="0" tIns="0" rIns="0" bIns="0" rtlCol="0"/>
          <a:lstStyle/>
          <a:p>
            <a:endParaRPr/>
          </a:p>
        </p:txBody>
      </p:sp>
      <p:sp>
        <p:nvSpPr>
          <p:cNvPr id="37" name="object 37"/>
          <p:cNvSpPr/>
          <p:nvPr/>
        </p:nvSpPr>
        <p:spPr>
          <a:xfrm>
            <a:off x="5402163" y="325607"/>
            <a:ext cx="200660" cy="244475"/>
          </a:xfrm>
          <a:custGeom>
            <a:avLst/>
            <a:gdLst/>
            <a:ahLst/>
            <a:cxnLst/>
            <a:rect l="l" t="t" r="r" b="b"/>
            <a:pathLst>
              <a:path w="200660" h="244475">
                <a:moveTo>
                  <a:pt x="78270" y="0"/>
                </a:moveTo>
                <a:lnTo>
                  <a:pt x="188429" y="0"/>
                </a:lnTo>
                <a:lnTo>
                  <a:pt x="194957" y="0"/>
                </a:lnTo>
                <a:lnTo>
                  <a:pt x="200202" y="5283"/>
                </a:lnTo>
                <a:lnTo>
                  <a:pt x="200202" y="11811"/>
                </a:lnTo>
                <a:lnTo>
                  <a:pt x="200202" y="230784"/>
                </a:lnTo>
                <a:lnTo>
                  <a:pt x="200202" y="238112"/>
                </a:lnTo>
                <a:lnTo>
                  <a:pt x="194271" y="244043"/>
                </a:lnTo>
                <a:lnTo>
                  <a:pt x="186944" y="244043"/>
                </a:lnTo>
                <a:lnTo>
                  <a:pt x="13271" y="244043"/>
                </a:lnTo>
                <a:lnTo>
                  <a:pt x="5943" y="244043"/>
                </a:lnTo>
                <a:lnTo>
                  <a:pt x="0" y="238112"/>
                </a:lnTo>
                <a:lnTo>
                  <a:pt x="0" y="230784"/>
                </a:lnTo>
                <a:lnTo>
                  <a:pt x="0" y="124307"/>
                </a:lnTo>
              </a:path>
            </a:pathLst>
          </a:custGeom>
          <a:ln w="10960">
            <a:solidFill>
              <a:srgbClr val="005E6D"/>
            </a:solidFill>
          </a:ln>
        </p:spPr>
        <p:txBody>
          <a:bodyPr wrap="square" lIns="0" tIns="0" rIns="0" bIns="0" rtlCol="0"/>
          <a:lstStyle/>
          <a:p>
            <a:endParaRPr/>
          </a:p>
        </p:txBody>
      </p:sp>
      <p:sp>
        <p:nvSpPr>
          <p:cNvPr id="38" name="object 38"/>
          <p:cNvSpPr txBox="1"/>
          <p:nvPr/>
        </p:nvSpPr>
        <p:spPr>
          <a:xfrm>
            <a:off x="444500" y="272592"/>
            <a:ext cx="6828790" cy="988060"/>
          </a:xfrm>
          <a:prstGeom prst="rect">
            <a:avLst/>
          </a:prstGeom>
        </p:spPr>
        <p:txBody>
          <a:bodyPr vert="horz" wrap="square" lIns="0" tIns="16510" rIns="0" bIns="0" rtlCol="0">
            <a:spAutoFit/>
          </a:bodyPr>
          <a:lstStyle/>
          <a:p>
            <a:pPr marL="5232400">
              <a:lnSpc>
                <a:spcPts val="1230"/>
              </a:lnSpc>
              <a:spcBef>
                <a:spcPts val="130"/>
              </a:spcBef>
            </a:pPr>
            <a:r>
              <a:rPr sz="1000" b="1" spc="40" dirty="0">
                <a:solidFill>
                  <a:srgbClr val="005E6D"/>
                </a:solidFill>
                <a:latin typeface="Microsoft JhengHei UI"/>
                <a:cs typeface="Microsoft JhengHei UI"/>
              </a:rPr>
              <a:t>2019 </a:t>
            </a:r>
            <a:r>
              <a:rPr sz="1050" b="1" spc="90" dirty="0">
                <a:solidFill>
                  <a:srgbClr val="8C2689"/>
                </a:solidFill>
                <a:latin typeface="Century Gothic"/>
                <a:cs typeface="Century Gothic"/>
              </a:rPr>
              <a:t>VIRAL</a:t>
            </a:r>
            <a:r>
              <a:rPr sz="1050" b="1" spc="35" dirty="0">
                <a:solidFill>
                  <a:srgbClr val="8C2689"/>
                </a:solidFill>
                <a:latin typeface="Century Gothic"/>
                <a:cs typeface="Century Gothic"/>
              </a:rPr>
              <a:t> </a:t>
            </a:r>
            <a:r>
              <a:rPr sz="1050" b="1" spc="130" dirty="0">
                <a:solidFill>
                  <a:srgbClr val="8C2689"/>
                </a:solidFill>
                <a:latin typeface="Century Gothic"/>
                <a:cs typeface="Century Gothic"/>
              </a:rPr>
              <a:t>HEPATITIS</a:t>
            </a:r>
            <a:endParaRPr sz="1050">
              <a:latin typeface="Century Gothic"/>
              <a:cs typeface="Century Gothic"/>
            </a:endParaRPr>
          </a:p>
          <a:p>
            <a:pPr marL="5232400">
              <a:lnSpc>
                <a:spcPts val="1230"/>
              </a:lnSpc>
            </a:pPr>
            <a:r>
              <a:rPr sz="1050" spc="30" dirty="0">
                <a:solidFill>
                  <a:srgbClr val="005E6D"/>
                </a:solidFill>
                <a:latin typeface="Century Gothic"/>
                <a:cs typeface="Century Gothic"/>
              </a:rPr>
              <a:t>SURVEILLANCE</a:t>
            </a:r>
            <a:r>
              <a:rPr sz="1050" spc="70" dirty="0">
                <a:solidFill>
                  <a:srgbClr val="005E6D"/>
                </a:solidFill>
                <a:latin typeface="Century Gothic"/>
                <a:cs typeface="Century Gothic"/>
              </a:rPr>
              <a:t> REPORT</a:t>
            </a:r>
            <a:endParaRPr sz="1050">
              <a:latin typeface="Century Gothic"/>
              <a:cs typeface="Century Gothic"/>
            </a:endParaRPr>
          </a:p>
          <a:p>
            <a:pPr>
              <a:lnSpc>
                <a:spcPct val="100000"/>
              </a:lnSpc>
              <a:spcBef>
                <a:spcPts val="45"/>
              </a:spcBef>
            </a:pPr>
            <a:endParaRPr sz="1250">
              <a:latin typeface="Times New Roman"/>
              <a:cs typeface="Times New Roman"/>
            </a:endParaRPr>
          </a:p>
          <a:p>
            <a:pPr marL="12700" marR="116205">
              <a:lnSpc>
                <a:spcPct val="107200"/>
              </a:lnSpc>
            </a:pPr>
            <a:r>
              <a:rPr sz="1400" b="1" spc="-20" dirty="0">
                <a:solidFill>
                  <a:srgbClr val="005E6D"/>
                </a:solidFill>
                <a:latin typeface="Lucida Sans"/>
                <a:cs typeface="Lucida Sans"/>
              </a:rPr>
              <a:t>Figure</a:t>
            </a:r>
            <a:r>
              <a:rPr sz="1400" b="1" spc="-90" dirty="0">
                <a:solidFill>
                  <a:srgbClr val="005E6D"/>
                </a:solidFill>
                <a:latin typeface="Lucida Sans"/>
                <a:cs typeface="Lucida Sans"/>
              </a:rPr>
              <a:t> </a:t>
            </a:r>
            <a:r>
              <a:rPr sz="1400" b="1" spc="10" dirty="0">
                <a:solidFill>
                  <a:srgbClr val="005E6D"/>
                </a:solidFill>
                <a:latin typeface="Lucida Sans"/>
                <a:cs typeface="Lucida Sans"/>
              </a:rPr>
              <a:t>3.2.</a:t>
            </a:r>
            <a:r>
              <a:rPr sz="1400" b="1" spc="-90" dirty="0">
                <a:solidFill>
                  <a:srgbClr val="005E6D"/>
                </a:solidFill>
                <a:latin typeface="Lucida Sans"/>
                <a:cs typeface="Lucida Sans"/>
              </a:rPr>
              <a:t> </a:t>
            </a:r>
            <a:r>
              <a:rPr sz="1400" b="1" spc="-15" dirty="0">
                <a:solidFill>
                  <a:srgbClr val="8C2689"/>
                </a:solidFill>
                <a:latin typeface="Lucida Sans"/>
                <a:cs typeface="Lucida Sans"/>
              </a:rPr>
              <a:t>Rates*</a:t>
            </a:r>
            <a:r>
              <a:rPr sz="1400" b="1" spc="-85" dirty="0">
                <a:solidFill>
                  <a:srgbClr val="8C2689"/>
                </a:solidFill>
                <a:latin typeface="Lucida Sans"/>
                <a:cs typeface="Lucida Sans"/>
              </a:rPr>
              <a:t> </a:t>
            </a:r>
            <a:r>
              <a:rPr sz="1400" b="1" spc="-20" dirty="0">
                <a:solidFill>
                  <a:srgbClr val="8C2689"/>
                </a:solidFill>
                <a:latin typeface="Lucida Sans"/>
                <a:cs typeface="Lucida Sans"/>
              </a:rPr>
              <a:t>of</a:t>
            </a:r>
            <a:r>
              <a:rPr sz="1400" b="1" spc="-110" dirty="0">
                <a:solidFill>
                  <a:srgbClr val="8C2689"/>
                </a:solidFill>
                <a:latin typeface="Lucida Sans"/>
                <a:cs typeface="Lucida Sans"/>
              </a:rPr>
              <a:t> </a:t>
            </a:r>
            <a:r>
              <a:rPr sz="1400" b="1" spc="-10" dirty="0">
                <a:solidFill>
                  <a:srgbClr val="8C2689"/>
                </a:solidFill>
                <a:latin typeface="Lucida Sans"/>
                <a:cs typeface="Lucida Sans"/>
              </a:rPr>
              <a:t>reported</a:t>
            </a:r>
            <a:r>
              <a:rPr sz="1400" b="1" spc="-85" dirty="0">
                <a:solidFill>
                  <a:srgbClr val="8C2689"/>
                </a:solidFill>
                <a:latin typeface="Lucida Sans"/>
                <a:cs typeface="Lucida Sans"/>
              </a:rPr>
              <a:t> </a:t>
            </a:r>
            <a:r>
              <a:rPr sz="1400" b="1" dirty="0">
                <a:solidFill>
                  <a:srgbClr val="8C2689"/>
                </a:solidFill>
                <a:latin typeface="Lucida Sans"/>
                <a:cs typeface="Lucida Sans"/>
              </a:rPr>
              <a:t>acute</a:t>
            </a:r>
            <a:r>
              <a:rPr sz="1400" b="1" spc="-90" dirty="0">
                <a:solidFill>
                  <a:srgbClr val="8C2689"/>
                </a:solidFill>
                <a:latin typeface="Lucida Sans"/>
                <a:cs typeface="Lucida Sans"/>
              </a:rPr>
              <a:t> </a:t>
            </a:r>
            <a:r>
              <a:rPr sz="1400" b="1" spc="-5" dirty="0">
                <a:solidFill>
                  <a:srgbClr val="8C2689"/>
                </a:solidFill>
                <a:latin typeface="Lucida Sans"/>
                <a:cs typeface="Lucida Sans"/>
              </a:rPr>
              <a:t>hepatitis</a:t>
            </a:r>
            <a:r>
              <a:rPr sz="1400" b="1" spc="-85" dirty="0">
                <a:solidFill>
                  <a:srgbClr val="8C2689"/>
                </a:solidFill>
                <a:latin typeface="Lucida Sans"/>
                <a:cs typeface="Lucida Sans"/>
              </a:rPr>
              <a:t> </a:t>
            </a:r>
            <a:r>
              <a:rPr sz="1400" b="1" spc="-220" dirty="0">
                <a:solidFill>
                  <a:srgbClr val="8C2689"/>
                </a:solidFill>
                <a:latin typeface="Lucida Sans"/>
                <a:cs typeface="Lucida Sans"/>
              </a:rPr>
              <a:t>C†</a:t>
            </a:r>
            <a:r>
              <a:rPr sz="1400" b="1" spc="-114" dirty="0">
                <a:solidFill>
                  <a:srgbClr val="8C2689"/>
                </a:solidFill>
                <a:latin typeface="Lucida Sans"/>
                <a:cs typeface="Lucida Sans"/>
              </a:rPr>
              <a:t> </a:t>
            </a:r>
            <a:r>
              <a:rPr sz="1400" b="1" spc="-35" dirty="0">
                <a:solidFill>
                  <a:srgbClr val="8C2689"/>
                </a:solidFill>
                <a:latin typeface="Lucida Sans"/>
                <a:cs typeface="Lucida Sans"/>
              </a:rPr>
              <a:t>virus</a:t>
            </a:r>
            <a:r>
              <a:rPr sz="1400" b="1" spc="-85" dirty="0">
                <a:solidFill>
                  <a:srgbClr val="8C2689"/>
                </a:solidFill>
                <a:latin typeface="Lucida Sans"/>
                <a:cs typeface="Lucida Sans"/>
              </a:rPr>
              <a:t> </a:t>
            </a:r>
            <a:r>
              <a:rPr sz="1400" b="1" spc="-10" dirty="0">
                <a:solidFill>
                  <a:srgbClr val="8C2689"/>
                </a:solidFill>
                <a:latin typeface="Lucida Sans"/>
                <a:cs typeface="Lucida Sans"/>
              </a:rPr>
              <a:t>infections,</a:t>
            </a:r>
            <a:r>
              <a:rPr sz="1400" b="1" spc="-90" dirty="0">
                <a:solidFill>
                  <a:srgbClr val="8C2689"/>
                </a:solidFill>
                <a:latin typeface="Lucida Sans"/>
                <a:cs typeface="Lucida Sans"/>
              </a:rPr>
              <a:t> </a:t>
            </a:r>
            <a:r>
              <a:rPr sz="1400" b="1" spc="-40" dirty="0">
                <a:solidFill>
                  <a:srgbClr val="8C2689"/>
                </a:solidFill>
                <a:latin typeface="Lucida Sans"/>
                <a:cs typeface="Lucida Sans"/>
              </a:rPr>
              <a:t>by</a:t>
            </a:r>
            <a:r>
              <a:rPr sz="1400" b="1" spc="-110" dirty="0">
                <a:solidFill>
                  <a:srgbClr val="8C2689"/>
                </a:solidFill>
                <a:latin typeface="Lucida Sans"/>
                <a:cs typeface="Lucida Sans"/>
              </a:rPr>
              <a:t> </a:t>
            </a:r>
            <a:r>
              <a:rPr sz="1400" b="1" spc="10" dirty="0">
                <a:solidFill>
                  <a:srgbClr val="8C2689"/>
                </a:solidFill>
                <a:latin typeface="Lucida Sans"/>
                <a:cs typeface="Lucida Sans"/>
              </a:rPr>
              <a:t>state</a:t>
            </a:r>
            <a:r>
              <a:rPr sz="1400" b="1" spc="-90" dirty="0">
                <a:solidFill>
                  <a:srgbClr val="8C2689"/>
                </a:solidFill>
                <a:latin typeface="Lucida Sans"/>
                <a:cs typeface="Lucida Sans"/>
              </a:rPr>
              <a:t> </a:t>
            </a:r>
            <a:r>
              <a:rPr sz="1400" b="1" spc="-65" dirty="0">
                <a:solidFill>
                  <a:srgbClr val="8C2689"/>
                </a:solidFill>
                <a:latin typeface="Lucida Sans"/>
                <a:cs typeface="Lucida Sans"/>
              </a:rPr>
              <a:t>—  </a:t>
            </a:r>
            <a:r>
              <a:rPr sz="1400" b="1" spc="-10" dirty="0">
                <a:solidFill>
                  <a:srgbClr val="8C2689"/>
                </a:solidFill>
                <a:latin typeface="Lucida Sans"/>
                <a:cs typeface="Lucida Sans"/>
              </a:rPr>
              <a:t>United </a:t>
            </a:r>
            <a:r>
              <a:rPr sz="1400" b="1" spc="30" dirty="0">
                <a:solidFill>
                  <a:srgbClr val="8C2689"/>
                </a:solidFill>
                <a:latin typeface="Lucida Sans"/>
                <a:cs typeface="Lucida Sans"/>
              </a:rPr>
              <a:t>States,</a:t>
            </a:r>
            <a:r>
              <a:rPr sz="1400" b="1" spc="-175" dirty="0">
                <a:solidFill>
                  <a:srgbClr val="8C2689"/>
                </a:solidFill>
                <a:latin typeface="Lucida Sans"/>
                <a:cs typeface="Lucida Sans"/>
              </a:rPr>
              <a:t> </a:t>
            </a:r>
            <a:r>
              <a:rPr sz="1400" b="1" spc="-10" dirty="0">
                <a:solidFill>
                  <a:srgbClr val="8C2689"/>
                </a:solidFill>
                <a:latin typeface="Lucida Sans"/>
                <a:cs typeface="Lucida Sans"/>
              </a:rPr>
              <a:t>2018–2019</a:t>
            </a:r>
            <a:endParaRPr sz="1400">
              <a:latin typeface="Lucida Sans"/>
              <a:cs typeface="Lucida Sans"/>
            </a:endParaRPr>
          </a:p>
        </p:txBody>
      </p:sp>
      <p:pic>
        <p:nvPicPr>
          <p:cNvPr id="40" name="Picture 39" descr="The distribution of rates of acute hepatitis C by state or jurisdiction, for 2018 and 2019, sorted from the highest to lowest rate for 2019. The US rate during 2019 was 1.3 cases per 100,000 population. Indiana and West Virginia had the highest rates of reported acute hepatitis C during 2019.">
            <a:extLst>
              <a:ext uri="{FF2B5EF4-FFF2-40B4-BE49-F238E27FC236}">
                <a16:creationId xmlns:a16="http://schemas.microsoft.com/office/drawing/2014/main" id="{9E64F6C2-CFE4-402E-A9BE-7261A13683A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4500" y="1308382"/>
            <a:ext cx="6814141" cy="8064218"/>
          </a:xfrm>
          <a:prstGeom prst="rect">
            <a:avLst/>
          </a:prstGeom>
          <a:effectLst>
            <a:outerShdw blurRad="50800" dist="38100" dir="2700000" algn="tl" rotWithShape="0">
              <a:prstClr val="black">
                <a:alpha val="40000"/>
              </a:prstClr>
            </a:outerShdw>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05E9E"/>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TotalTime>
  <Words>159</Words>
  <Application>Microsoft Office PowerPoint</Application>
  <PresentationFormat>Custom</PresentationFormat>
  <Paragraphs>10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Microsoft JhengHei UI</vt:lpstr>
      <vt:lpstr>Calibri</vt:lpstr>
      <vt:lpstr>Century Gothic</vt:lpstr>
      <vt:lpstr>Lucida Sans</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3.2. Rates of reported acute hepatitis C virus infections, by state — United States, 2018–2019</dc:title>
  <dc:subject>Figure 3.2. Rates of reported acute hepatitis C virus infections, by state — United States, 2018–2019</dc:subject>
  <dc:creator>HHS / CDC / DDID / NCHHSTP / DVH</dc:creator>
  <cp:lastModifiedBy>Peterson, Paul (CDC/DDID/NCHHSTP/DVH) (CTR)</cp:lastModifiedBy>
  <cp:revision>1</cp:revision>
  <dcterms:created xsi:type="dcterms:W3CDTF">2021-05-18T22:14:05Z</dcterms:created>
  <dcterms:modified xsi:type="dcterms:W3CDTF">2021-05-19T15:33:23Z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2021-05-18T00:00:00Z</vt:filetime>
  </property>
  <property fmtid="{D5CDD505-2E9C-101B-9397-08002B2CF9AE}" pid="3" name="Creator">
    <vt:lpwstr>Adobe InDesign 16.2 (Windows)</vt:lpwstr>
  </property>
  <property fmtid="{D5CDD505-2E9C-101B-9397-08002B2CF9AE}" pid="4" name="LastSaved">
    <vt:filetime>2021-05-18T00:00:00Z</vt:filetime>
  </property>
  <property fmtid="{D5CDD505-2E9C-101B-9397-08002B2CF9AE}" pid="5" name="MSIP_Label_8af03ff0-41c5-4c41-b55e-fabb8fae94be_Enabled">
    <vt:lpwstr>true</vt:lpwstr>
  </property>
  <property fmtid="{D5CDD505-2E9C-101B-9397-08002B2CF9AE}" pid="6" name="MSIP_Label_8af03ff0-41c5-4c41-b55e-fabb8fae94be_SetDate">
    <vt:lpwstr>2021-05-19T15:33:22Z</vt:lpwstr>
  </property>
  <property fmtid="{D5CDD505-2E9C-101B-9397-08002B2CF9AE}" pid="7" name="MSIP_Label_8af03ff0-41c5-4c41-b55e-fabb8fae94be_Method">
    <vt:lpwstr>Privileged</vt:lpwstr>
  </property>
  <property fmtid="{D5CDD505-2E9C-101B-9397-08002B2CF9AE}" pid="8" name="MSIP_Label_8af03ff0-41c5-4c41-b55e-fabb8fae94be_Name">
    <vt:lpwstr>8af03ff0-41c5-4c41-b55e-fabb8fae94be</vt:lpwstr>
  </property>
  <property fmtid="{D5CDD505-2E9C-101B-9397-08002B2CF9AE}" pid="9" name="MSIP_Label_8af03ff0-41c5-4c41-b55e-fabb8fae94be_SiteId">
    <vt:lpwstr>9ce70869-60db-44fd-abe8-d2767077fc8f</vt:lpwstr>
  </property>
  <property fmtid="{D5CDD505-2E9C-101B-9397-08002B2CF9AE}" pid="10" name="MSIP_Label_8af03ff0-41c5-4c41-b55e-fabb8fae94be_ActionId">
    <vt:lpwstr>d52450b4-4705-4da4-96eb-cc363a964612</vt:lpwstr>
  </property>
  <property fmtid="{D5CDD505-2E9C-101B-9397-08002B2CF9AE}" pid="11" name="MSIP_Label_8af03ff0-41c5-4c41-b55e-fabb8fae94be_ContentBits">
    <vt:lpwstr>0</vt:lpwstr>
  </property>
</Properties>
</file>