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10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09215" y="1292482"/>
            <a:ext cx="1306195" cy="2215515"/>
          </a:xfrm>
          <a:custGeom>
            <a:avLst/>
            <a:gdLst/>
            <a:ahLst/>
            <a:cxnLst/>
            <a:rect l="l" t="t" r="r" b="b"/>
            <a:pathLst>
              <a:path w="1306195" h="2215515">
                <a:moveTo>
                  <a:pt x="10033" y="0"/>
                </a:moveTo>
                <a:lnTo>
                  <a:pt x="0" y="38"/>
                </a:lnTo>
                <a:lnTo>
                  <a:pt x="10033" y="1298346"/>
                </a:lnTo>
                <a:lnTo>
                  <a:pt x="929449" y="2215108"/>
                </a:lnTo>
                <a:lnTo>
                  <a:pt x="962956" y="2180223"/>
                </a:lnTo>
                <a:lnTo>
                  <a:pt x="985119" y="2155355"/>
                </a:lnTo>
                <a:lnTo>
                  <a:pt x="928865" y="2155355"/>
                </a:lnTo>
                <a:lnTo>
                  <a:pt x="51803" y="1280833"/>
                </a:lnTo>
                <a:lnTo>
                  <a:pt x="42227" y="42303"/>
                </a:lnTo>
                <a:lnTo>
                  <a:pt x="338178" y="42303"/>
                </a:lnTo>
                <a:lnTo>
                  <a:pt x="299397" y="32670"/>
                </a:lnTo>
                <a:lnTo>
                  <a:pt x="252064" y="22767"/>
                </a:lnTo>
                <a:lnTo>
                  <a:pt x="204310" y="14621"/>
                </a:lnTo>
                <a:lnTo>
                  <a:pt x="156182" y="8252"/>
                </a:lnTo>
                <a:lnTo>
                  <a:pt x="107729" y="3679"/>
                </a:lnTo>
                <a:lnTo>
                  <a:pt x="58996" y="922"/>
                </a:lnTo>
                <a:lnTo>
                  <a:pt x="10033" y="0"/>
                </a:lnTo>
                <a:close/>
              </a:path>
              <a:path w="1306195" h="2215515">
                <a:moveTo>
                  <a:pt x="338178" y="42303"/>
                </a:moveTo>
                <a:lnTo>
                  <a:pt x="42227" y="42303"/>
                </a:lnTo>
                <a:lnTo>
                  <a:pt x="93478" y="44634"/>
                </a:lnTo>
                <a:lnTo>
                  <a:pt x="144425" y="49033"/>
                </a:lnTo>
                <a:lnTo>
                  <a:pt x="195038" y="55492"/>
                </a:lnTo>
                <a:lnTo>
                  <a:pt x="245285" y="64006"/>
                </a:lnTo>
                <a:lnTo>
                  <a:pt x="295136" y="74569"/>
                </a:lnTo>
                <a:lnTo>
                  <a:pt x="344558" y="87175"/>
                </a:lnTo>
                <a:lnTo>
                  <a:pt x="393523" y="101817"/>
                </a:lnTo>
                <a:lnTo>
                  <a:pt x="441998" y="118489"/>
                </a:lnTo>
                <a:lnTo>
                  <a:pt x="489953" y="137185"/>
                </a:lnTo>
                <a:lnTo>
                  <a:pt x="535379" y="157002"/>
                </a:lnTo>
                <a:lnTo>
                  <a:pt x="579821" y="178488"/>
                </a:lnTo>
                <a:lnTo>
                  <a:pt x="623257" y="201627"/>
                </a:lnTo>
                <a:lnTo>
                  <a:pt x="665663" y="226405"/>
                </a:lnTo>
                <a:lnTo>
                  <a:pt x="707016" y="252806"/>
                </a:lnTo>
                <a:lnTo>
                  <a:pt x="747294" y="280814"/>
                </a:lnTo>
                <a:lnTo>
                  <a:pt x="786474" y="310415"/>
                </a:lnTo>
                <a:lnTo>
                  <a:pt x="824531" y="341594"/>
                </a:lnTo>
                <a:lnTo>
                  <a:pt x="861445" y="374335"/>
                </a:lnTo>
                <a:lnTo>
                  <a:pt x="897191" y="408622"/>
                </a:lnTo>
                <a:lnTo>
                  <a:pt x="931797" y="444513"/>
                </a:lnTo>
                <a:lnTo>
                  <a:pt x="964799" y="481560"/>
                </a:lnTo>
                <a:lnTo>
                  <a:pt x="996178" y="519721"/>
                </a:lnTo>
                <a:lnTo>
                  <a:pt x="1025917" y="558951"/>
                </a:lnTo>
                <a:lnTo>
                  <a:pt x="1053998" y="599207"/>
                </a:lnTo>
                <a:lnTo>
                  <a:pt x="1080402" y="640446"/>
                </a:lnTo>
                <a:lnTo>
                  <a:pt x="1105111" y="682623"/>
                </a:lnTo>
                <a:lnTo>
                  <a:pt x="1128108" y="725696"/>
                </a:lnTo>
                <a:lnTo>
                  <a:pt x="1149375" y="769621"/>
                </a:lnTo>
                <a:lnTo>
                  <a:pt x="1168893" y="814354"/>
                </a:lnTo>
                <a:lnTo>
                  <a:pt x="1186645" y="859851"/>
                </a:lnTo>
                <a:lnTo>
                  <a:pt x="1202612" y="906069"/>
                </a:lnTo>
                <a:lnTo>
                  <a:pt x="1216778" y="952965"/>
                </a:lnTo>
                <a:lnTo>
                  <a:pt x="1229122" y="1000495"/>
                </a:lnTo>
                <a:lnTo>
                  <a:pt x="1239628" y="1048614"/>
                </a:lnTo>
                <a:lnTo>
                  <a:pt x="1248278" y="1097281"/>
                </a:lnTo>
                <a:lnTo>
                  <a:pt x="1255054" y="1146451"/>
                </a:lnTo>
                <a:lnTo>
                  <a:pt x="1259937" y="1196080"/>
                </a:lnTo>
                <a:lnTo>
                  <a:pt x="1262910" y="1246125"/>
                </a:lnTo>
                <a:lnTo>
                  <a:pt x="1263953" y="1296479"/>
                </a:lnTo>
                <a:lnTo>
                  <a:pt x="1263040" y="1347385"/>
                </a:lnTo>
                <a:lnTo>
                  <a:pt x="1260163" y="1397853"/>
                </a:lnTo>
                <a:lnTo>
                  <a:pt x="1255344" y="1447904"/>
                </a:lnTo>
                <a:lnTo>
                  <a:pt x="1248599" y="1497492"/>
                </a:lnTo>
                <a:lnTo>
                  <a:pt x="1239947" y="1546572"/>
                </a:lnTo>
                <a:lnTo>
                  <a:pt x="1229407" y="1595100"/>
                </a:lnTo>
                <a:lnTo>
                  <a:pt x="1216997" y="1643031"/>
                </a:lnTo>
                <a:lnTo>
                  <a:pt x="1202735" y="1690320"/>
                </a:lnTo>
                <a:lnTo>
                  <a:pt x="1186640" y="1736923"/>
                </a:lnTo>
                <a:lnTo>
                  <a:pt x="1168729" y="1782794"/>
                </a:lnTo>
                <a:lnTo>
                  <a:pt x="1149021" y="1827890"/>
                </a:lnTo>
                <a:lnTo>
                  <a:pt x="1127535" y="1872165"/>
                </a:lnTo>
                <a:lnTo>
                  <a:pt x="1104288" y="1915575"/>
                </a:lnTo>
                <a:lnTo>
                  <a:pt x="1079299" y="1958074"/>
                </a:lnTo>
                <a:lnTo>
                  <a:pt x="1052587" y="1999619"/>
                </a:lnTo>
                <a:lnTo>
                  <a:pt x="1024169" y="2040164"/>
                </a:lnTo>
                <a:lnTo>
                  <a:pt x="994064" y="2079665"/>
                </a:lnTo>
                <a:lnTo>
                  <a:pt x="962289" y="2118077"/>
                </a:lnTo>
                <a:lnTo>
                  <a:pt x="928865" y="2155355"/>
                </a:lnTo>
                <a:lnTo>
                  <a:pt x="985119" y="2155355"/>
                </a:lnTo>
                <a:lnTo>
                  <a:pt x="1025284" y="2107620"/>
                </a:lnTo>
                <a:lnTo>
                  <a:pt x="1054105" y="2069993"/>
                </a:lnTo>
                <a:lnTo>
                  <a:pt x="1081364" y="2031544"/>
                </a:lnTo>
                <a:lnTo>
                  <a:pt x="1107061" y="1992319"/>
                </a:lnTo>
                <a:lnTo>
                  <a:pt x="1131196" y="1952362"/>
                </a:lnTo>
                <a:lnTo>
                  <a:pt x="1153769" y="1911721"/>
                </a:lnTo>
                <a:lnTo>
                  <a:pt x="1174781" y="1870440"/>
                </a:lnTo>
                <a:lnTo>
                  <a:pt x="1194231" y="1828566"/>
                </a:lnTo>
                <a:lnTo>
                  <a:pt x="1212119" y="1786145"/>
                </a:lnTo>
                <a:lnTo>
                  <a:pt x="1228446" y="1743222"/>
                </a:lnTo>
                <a:lnTo>
                  <a:pt x="1243212" y="1699843"/>
                </a:lnTo>
                <a:lnTo>
                  <a:pt x="1256416" y="1656054"/>
                </a:lnTo>
                <a:lnTo>
                  <a:pt x="1268058" y="1611901"/>
                </a:lnTo>
                <a:lnTo>
                  <a:pt x="1278140" y="1567430"/>
                </a:lnTo>
                <a:lnTo>
                  <a:pt x="1286660" y="1522685"/>
                </a:lnTo>
                <a:lnTo>
                  <a:pt x="1293618" y="1477714"/>
                </a:lnTo>
                <a:lnTo>
                  <a:pt x="1299016" y="1432562"/>
                </a:lnTo>
                <a:lnTo>
                  <a:pt x="1302853" y="1387275"/>
                </a:lnTo>
                <a:lnTo>
                  <a:pt x="1305129" y="1341899"/>
                </a:lnTo>
                <a:lnTo>
                  <a:pt x="1305844" y="1296479"/>
                </a:lnTo>
                <a:lnTo>
                  <a:pt x="1304998" y="1251061"/>
                </a:lnTo>
                <a:lnTo>
                  <a:pt x="1302591" y="1205692"/>
                </a:lnTo>
                <a:lnTo>
                  <a:pt x="1298623" y="1160416"/>
                </a:lnTo>
                <a:lnTo>
                  <a:pt x="1293095" y="1115280"/>
                </a:lnTo>
                <a:lnTo>
                  <a:pt x="1286006" y="1070330"/>
                </a:lnTo>
                <a:lnTo>
                  <a:pt x="1277357" y="1025611"/>
                </a:lnTo>
                <a:lnTo>
                  <a:pt x="1267147" y="981169"/>
                </a:lnTo>
                <a:lnTo>
                  <a:pt x="1255377" y="937050"/>
                </a:lnTo>
                <a:lnTo>
                  <a:pt x="1242046" y="893300"/>
                </a:lnTo>
                <a:lnTo>
                  <a:pt x="1227155" y="849964"/>
                </a:lnTo>
                <a:lnTo>
                  <a:pt x="1210704" y="807089"/>
                </a:lnTo>
                <a:lnTo>
                  <a:pt x="1192692" y="764720"/>
                </a:lnTo>
                <a:lnTo>
                  <a:pt x="1173121" y="722904"/>
                </a:lnTo>
                <a:lnTo>
                  <a:pt x="1151989" y="681685"/>
                </a:lnTo>
                <a:lnTo>
                  <a:pt x="1129298" y="641110"/>
                </a:lnTo>
                <a:lnTo>
                  <a:pt x="1105046" y="601224"/>
                </a:lnTo>
                <a:lnTo>
                  <a:pt x="1079235" y="562074"/>
                </a:lnTo>
                <a:lnTo>
                  <a:pt x="1051864" y="523704"/>
                </a:lnTo>
                <a:lnTo>
                  <a:pt x="1022933" y="486162"/>
                </a:lnTo>
                <a:lnTo>
                  <a:pt x="992442" y="449492"/>
                </a:lnTo>
                <a:lnTo>
                  <a:pt x="960392" y="413741"/>
                </a:lnTo>
                <a:lnTo>
                  <a:pt x="926782" y="378955"/>
                </a:lnTo>
                <a:lnTo>
                  <a:pt x="891431" y="345013"/>
                </a:lnTo>
                <a:lnTo>
                  <a:pt x="854949" y="312538"/>
                </a:lnTo>
                <a:lnTo>
                  <a:pt x="817386" y="281549"/>
                </a:lnTo>
                <a:lnTo>
                  <a:pt x="778787" y="252066"/>
                </a:lnTo>
                <a:lnTo>
                  <a:pt x="739200" y="224108"/>
                </a:lnTo>
                <a:lnTo>
                  <a:pt x="698673" y="197694"/>
                </a:lnTo>
                <a:lnTo>
                  <a:pt x="657252" y="172845"/>
                </a:lnTo>
                <a:lnTo>
                  <a:pt x="614985" y="149578"/>
                </a:lnTo>
                <a:lnTo>
                  <a:pt x="571919" y="127914"/>
                </a:lnTo>
                <a:lnTo>
                  <a:pt x="528102" y="107872"/>
                </a:lnTo>
                <a:lnTo>
                  <a:pt x="483580" y="89472"/>
                </a:lnTo>
                <a:lnTo>
                  <a:pt x="438402" y="72732"/>
                </a:lnTo>
                <a:lnTo>
                  <a:pt x="392614" y="57672"/>
                </a:lnTo>
                <a:lnTo>
                  <a:pt x="346263" y="44312"/>
                </a:lnTo>
                <a:lnTo>
                  <a:pt x="338178" y="42303"/>
                </a:lnTo>
                <a:close/>
              </a:path>
            </a:pathLst>
          </a:custGeom>
          <a:solidFill>
            <a:srgbClr val="347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709215" y="1292513"/>
            <a:ext cx="1306195" cy="2215515"/>
          </a:xfrm>
          <a:custGeom>
            <a:avLst/>
            <a:gdLst/>
            <a:ahLst/>
            <a:cxnLst/>
            <a:rect l="l" t="t" r="r" b="b"/>
            <a:pathLst>
              <a:path w="1306195" h="2215515">
                <a:moveTo>
                  <a:pt x="10033" y="1298321"/>
                </a:moveTo>
                <a:lnTo>
                  <a:pt x="0" y="0"/>
                </a:lnTo>
                <a:lnTo>
                  <a:pt x="49478" y="561"/>
                </a:lnTo>
                <a:lnTo>
                  <a:pt x="98731" y="2996"/>
                </a:lnTo>
                <a:lnTo>
                  <a:pt x="147710" y="7286"/>
                </a:lnTo>
                <a:lnTo>
                  <a:pt x="196365" y="13411"/>
                </a:lnTo>
                <a:lnTo>
                  <a:pt x="244648" y="21351"/>
                </a:lnTo>
                <a:lnTo>
                  <a:pt x="292511" y="31085"/>
                </a:lnTo>
                <a:lnTo>
                  <a:pt x="339904" y="42594"/>
                </a:lnTo>
                <a:lnTo>
                  <a:pt x="386778" y="55858"/>
                </a:lnTo>
                <a:lnTo>
                  <a:pt x="433086" y="70858"/>
                </a:lnTo>
                <a:lnTo>
                  <a:pt x="478777" y="87572"/>
                </a:lnTo>
                <a:lnTo>
                  <a:pt x="523804" y="105981"/>
                </a:lnTo>
                <a:lnTo>
                  <a:pt x="568117" y="126065"/>
                </a:lnTo>
                <a:lnTo>
                  <a:pt x="611668" y="147805"/>
                </a:lnTo>
                <a:lnTo>
                  <a:pt x="654408" y="171180"/>
                </a:lnTo>
                <a:lnTo>
                  <a:pt x="696288" y="196170"/>
                </a:lnTo>
                <a:lnTo>
                  <a:pt x="737260" y="222755"/>
                </a:lnTo>
                <a:lnTo>
                  <a:pt x="777274" y="250916"/>
                </a:lnTo>
                <a:lnTo>
                  <a:pt x="816282" y="280633"/>
                </a:lnTo>
                <a:lnTo>
                  <a:pt x="854235" y="311885"/>
                </a:lnTo>
                <a:lnTo>
                  <a:pt x="891085" y="344653"/>
                </a:lnTo>
                <a:lnTo>
                  <a:pt x="926782" y="378917"/>
                </a:lnTo>
                <a:lnTo>
                  <a:pt x="960392" y="413703"/>
                </a:lnTo>
                <a:lnTo>
                  <a:pt x="992442" y="449454"/>
                </a:lnTo>
                <a:lnTo>
                  <a:pt x="1022933" y="486124"/>
                </a:lnTo>
                <a:lnTo>
                  <a:pt x="1051864" y="523666"/>
                </a:lnTo>
                <a:lnTo>
                  <a:pt x="1079235" y="562036"/>
                </a:lnTo>
                <a:lnTo>
                  <a:pt x="1105046" y="601186"/>
                </a:lnTo>
                <a:lnTo>
                  <a:pt x="1129298" y="641072"/>
                </a:lnTo>
                <a:lnTo>
                  <a:pt x="1151989" y="681648"/>
                </a:lnTo>
                <a:lnTo>
                  <a:pt x="1173121" y="722867"/>
                </a:lnTo>
                <a:lnTo>
                  <a:pt x="1192692" y="764684"/>
                </a:lnTo>
                <a:lnTo>
                  <a:pt x="1210704" y="807053"/>
                </a:lnTo>
                <a:lnTo>
                  <a:pt x="1227155" y="849928"/>
                </a:lnTo>
                <a:lnTo>
                  <a:pt x="1242046" y="893264"/>
                </a:lnTo>
                <a:lnTo>
                  <a:pt x="1255377" y="937014"/>
                </a:lnTo>
                <a:lnTo>
                  <a:pt x="1267147" y="981134"/>
                </a:lnTo>
                <a:lnTo>
                  <a:pt x="1277357" y="1025576"/>
                </a:lnTo>
                <a:lnTo>
                  <a:pt x="1286006" y="1070295"/>
                </a:lnTo>
                <a:lnTo>
                  <a:pt x="1293095" y="1115246"/>
                </a:lnTo>
                <a:lnTo>
                  <a:pt x="1298623" y="1160382"/>
                </a:lnTo>
                <a:lnTo>
                  <a:pt x="1302591" y="1205658"/>
                </a:lnTo>
                <a:lnTo>
                  <a:pt x="1304998" y="1251028"/>
                </a:lnTo>
                <a:lnTo>
                  <a:pt x="1305844" y="1296446"/>
                </a:lnTo>
                <a:lnTo>
                  <a:pt x="1305129" y="1341866"/>
                </a:lnTo>
                <a:lnTo>
                  <a:pt x="1302853" y="1387242"/>
                </a:lnTo>
                <a:lnTo>
                  <a:pt x="1299016" y="1432530"/>
                </a:lnTo>
                <a:lnTo>
                  <a:pt x="1293618" y="1477682"/>
                </a:lnTo>
                <a:lnTo>
                  <a:pt x="1286660" y="1522653"/>
                </a:lnTo>
                <a:lnTo>
                  <a:pt x="1278140" y="1567397"/>
                </a:lnTo>
                <a:lnTo>
                  <a:pt x="1268058" y="1611869"/>
                </a:lnTo>
                <a:lnTo>
                  <a:pt x="1256416" y="1656022"/>
                </a:lnTo>
                <a:lnTo>
                  <a:pt x="1243212" y="1699811"/>
                </a:lnTo>
                <a:lnTo>
                  <a:pt x="1228446" y="1743189"/>
                </a:lnTo>
                <a:lnTo>
                  <a:pt x="1212119" y="1786112"/>
                </a:lnTo>
                <a:lnTo>
                  <a:pt x="1194231" y="1828533"/>
                </a:lnTo>
                <a:lnTo>
                  <a:pt x="1174781" y="1870407"/>
                </a:lnTo>
                <a:lnTo>
                  <a:pt x="1153769" y="1911687"/>
                </a:lnTo>
                <a:lnTo>
                  <a:pt x="1131196" y="1952328"/>
                </a:lnTo>
                <a:lnTo>
                  <a:pt x="1107061" y="1992284"/>
                </a:lnTo>
                <a:lnTo>
                  <a:pt x="1081364" y="2031510"/>
                </a:lnTo>
                <a:lnTo>
                  <a:pt x="1054105" y="2069958"/>
                </a:lnTo>
                <a:lnTo>
                  <a:pt x="1025284" y="2107584"/>
                </a:lnTo>
                <a:lnTo>
                  <a:pt x="994901" y="2144342"/>
                </a:lnTo>
                <a:lnTo>
                  <a:pt x="962956" y="2180186"/>
                </a:lnTo>
                <a:lnTo>
                  <a:pt x="929449" y="2215070"/>
                </a:lnTo>
                <a:lnTo>
                  <a:pt x="10033" y="1298321"/>
                </a:lnTo>
                <a:close/>
              </a:path>
            </a:pathLst>
          </a:custGeom>
          <a:ln w="478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432167" y="1304631"/>
            <a:ext cx="1275080" cy="1904364"/>
          </a:xfrm>
          <a:custGeom>
            <a:avLst/>
            <a:gdLst/>
            <a:ahLst/>
            <a:cxnLst/>
            <a:rect l="l" t="t" r="r" b="b"/>
            <a:pathLst>
              <a:path w="1275079" h="1904364">
                <a:moveTo>
                  <a:pt x="1265164" y="0"/>
                </a:moveTo>
                <a:lnTo>
                  <a:pt x="1215196" y="1811"/>
                </a:lnTo>
                <a:lnTo>
                  <a:pt x="1165595" y="5529"/>
                </a:lnTo>
                <a:lnTo>
                  <a:pt x="1116404" y="11127"/>
                </a:lnTo>
                <a:lnTo>
                  <a:pt x="1067668" y="18577"/>
                </a:lnTo>
                <a:lnTo>
                  <a:pt x="1019433" y="27852"/>
                </a:lnTo>
                <a:lnTo>
                  <a:pt x="971743" y="38924"/>
                </a:lnTo>
                <a:lnTo>
                  <a:pt x="924643" y="51768"/>
                </a:lnTo>
                <a:lnTo>
                  <a:pt x="878178" y="66355"/>
                </a:lnTo>
                <a:lnTo>
                  <a:pt x="832393" y="82658"/>
                </a:lnTo>
                <a:lnTo>
                  <a:pt x="787332" y="100650"/>
                </a:lnTo>
                <a:lnTo>
                  <a:pt x="743041" y="120304"/>
                </a:lnTo>
                <a:lnTo>
                  <a:pt x="699563" y="141593"/>
                </a:lnTo>
                <a:lnTo>
                  <a:pt x="656945" y="164489"/>
                </a:lnTo>
                <a:lnTo>
                  <a:pt x="615230" y="188966"/>
                </a:lnTo>
                <a:lnTo>
                  <a:pt x="574464" y="214996"/>
                </a:lnTo>
                <a:lnTo>
                  <a:pt x="534692" y="242551"/>
                </a:lnTo>
                <a:lnTo>
                  <a:pt x="495958" y="271605"/>
                </a:lnTo>
                <a:lnTo>
                  <a:pt x="458307" y="302131"/>
                </a:lnTo>
                <a:lnTo>
                  <a:pt x="421784" y="334100"/>
                </a:lnTo>
                <a:lnTo>
                  <a:pt x="386434" y="367487"/>
                </a:lnTo>
                <a:lnTo>
                  <a:pt x="352302" y="402264"/>
                </a:lnTo>
                <a:lnTo>
                  <a:pt x="319432" y="438403"/>
                </a:lnTo>
                <a:lnTo>
                  <a:pt x="287869" y="475878"/>
                </a:lnTo>
                <a:lnTo>
                  <a:pt x="257658" y="514661"/>
                </a:lnTo>
                <a:lnTo>
                  <a:pt x="228845" y="554726"/>
                </a:lnTo>
                <a:lnTo>
                  <a:pt x="201473" y="596044"/>
                </a:lnTo>
                <a:lnTo>
                  <a:pt x="175588" y="638588"/>
                </a:lnTo>
                <a:lnTo>
                  <a:pt x="151234" y="682332"/>
                </a:lnTo>
                <a:lnTo>
                  <a:pt x="128565" y="727015"/>
                </a:lnTo>
                <a:lnTo>
                  <a:pt x="107738" y="772280"/>
                </a:lnTo>
                <a:lnTo>
                  <a:pt x="88751" y="818079"/>
                </a:lnTo>
                <a:lnTo>
                  <a:pt x="71604" y="864360"/>
                </a:lnTo>
                <a:lnTo>
                  <a:pt x="56296" y="911075"/>
                </a:lnTo>
                <a:lnTo>
                  <a:pt x="42828" y="958174"/>
                </a:lnTo>
                <a:lnTo>
                  <a:pt x="31198" y="1005606"/>
                </a:lnTo>
                <a:lnTo>
                  <a:pt x="21407" y="1053323"/>
                </a:lnTo>
                <a:lnTo>
                  <a:pt x="13453" y="1101274"/>
                </a:lnTo>
                <a:lnTo>
                  <a:pt x="7335" y="1149411"/>
                </a:lnTo>
                <a:lnTo>
                  <a:pt x="3054" y="1197682"/>
                </a:lnTo>
                <a:lnTo>
                  <a:pt x="609" y="1246039"/>
                </a:lnTo>
                <a:lnTo>
                  <a:pt x="0" y="1294431"/>
                </a:lnTo>
                <a:lnTo>
                  <a:pt x="1225" y="1342809"/>
                </a:lnTo>
                <a:lnTo>
                  <a:pt x="4284" y="1391124"/>
                </a:lnTo>
                <a:lnTo>
                  <a:pt x="9177" y="1439325"/>
                </a:lnTo>
                <a:lnTo>
                  <a:pt x="15903" y="1487362"/>
                </a:lnTo>
                <a:lnTo>
                  <a:pt x="24462" y="1535187"/>
                </a:lnTo>
                <a:lnTo>
                  <a:pt x="34852" y="1582749"/>
                </a:lnTo>
                <a:lnTo>
                  <a:pt x="47075" y="1629998"/>
                </a:lnTo>
                <a:lnTo>
                  <a:pt x="61128" y="1676886"/>
                </a:lnTo>
                <a:lnTo>
                  <a:pt x="77012" y="1723361"/>
                </a:lnTo>
                <a:lnTo>
                  <a:pt x="94726" y="1769375"/>
                </a:lnTo>
                <a:lnTo>
                  <a:pt x="114269" y="1814877"/>
                </a:lnTo>
                <a:lnTo>
                  <a:pt x="135641" y="1859818"/>
                </a:lnTo>
                <a:lnTo>
                  <a:pt x="158842" y="1904149"/>
                </a:lnTo>
                <a:lnTo>
                  <a:pt x="1275057" y="1279220"/>
                </a:lnTo>
                <a:lnTo>
                  <a:pt x="1265164" y="0"/>
                </a:lnTo>
                <a:close/>
              </a:path>
            </a:pathLst>
          </a:custGeom>
          <a:solidFill>
            <a:srgbClr val="00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421195" y="1292515"/>
            <a:ext cx="1298575" cy="1932939"/>
          </a:xfrm>
          <a:custGeom>
            <a:avLst/>
            <a:gdLst/>
            <a:ahLst/>
            <a:cxnLst/>
            <a:rect l="l" t="t" r="r" b="b"/>
            <a:pathLst>
              <a:path w="1298575" h="1932939">
                <a:moveTo>
                  <a:pt x="1288022" y="0"/>
                </a:moveTo>
                <a:lnTo>
                  <a:pt x="1238942" y="1307"/>
                </a:lnTo>
                <a:lnTo>
                  <a:pt x="1190181" y="4453"/>
                </a:lnTo>
                <a:lnTo>
                  <a:pt x="1141782" y="9411"/>
                </a:lnTo>
                <a:lnTo>
                  <a:pt x="1093788" y="16155"/>
                </a:lnTo>
                <a:lnTo>
                  <a:pt x="1046243" y="24659"/>
                </a:lnTo>
                <a:lnTo>
                  <a:pt x="999189" y="34897"/>
                </a:lnTo>
                <a:lnTo>
                  <a:pt x="952670" y="46842"/>
                </a:lnTo>
                <a:lnTo>
                  <a:pt x="906728" y="60469"/>
                </a:lnTo>
                <a:lnTo>
                  <a:pt x="861406" y="75752"/>
                </a:lnTo>
                <a:lnTo>
                  <a:pt x="816749" y="92664"/>
                </a:lnTo>
                <a:lnTo>
                  <a:pt x="772798" y="111179"/>
                </a:lnTo>
                <a:lnTo>
                  <a:pt x="729597" y="131272"/>
                </a:lnTo>
                <a:lnTo>
                  <a:pt x="687189" y="152915"/>
                </a:lnTo>
                <a:lnTo>
                  <a:pt x="645617" y="176083"/>
                </a:lnTo>
                <a:lnTo>
                  <a:pt x="604924" y="200750"/>
                </a:lnTo>
                <a:lnTo>
                  <a:pt x="565153" y="226890"/>
                </a:lnTo>
                <a:lnTo>
                  <a:pt x="526348" y="254476"/>
                </a:lnTo>
                <a:lnTo>
                  <a:pt x="488551" y="283483"/>
                </a:lnTo>
                <a:lnTo>
                  <a:pt x="451805" y="313884"/>
                </a:lnTo>
                <a:lnTo>
                  <a:pt x="416153" y="345653"/>
                </a:lnTo>
                <a:lnTo>
                  <a:pt x="381640" y="378764"/>
                </a:lnTo>
                <a:lnTo>
                  <a:pt x="348307" y="413191"/>
                </a:lnTo>
                <a:lnTo>
                  <a:pt x="316197" y="448908"/>
                </a:lnTo>
                <a:lnTo>
                  <a:pt x="285355" y="485889"/>
                </a:lnTo>
                <a:lnTo>
                  <a:pt x="255822" y="524107"/>
                </a:lnTo>
                <a:lnTo>
                  <a:pt x="227642" y="563537"/>
                </a:lnTo>
                <a:lnTo>
                  <a:pt x="200858" y="604153"/>
                </a:lnTo>
                <a:lnTo>
                  <a:pt x="175514" y="645927"/>
                </a:lnTo>
                <a:lnTo>
                  <a:pt x="151651" y="688835"/>
                </a:lnTo>
                <a:lnTo>
                  <a:pt x="129515" y="732434"/>
                </a:lnTo>
                <a:lnTo>
                  <a:pt x="109124" y="776640"/>
                </a:lnTo>
                <a:lnTo>
                  <a:pt x="90478" y="821402"/>
                </a:lnTo>
                <a:lnTo>
                  <a:pt x="73578" y="866671"/>
                </a:lnTo>
                <a:lnTo>
                  <a:pt x="58421" y="912398"/>
                </a:lnTo>
                <a:lnTo>
                  <a:pt x="45008" y="958530"/>
                </a:lnTo>
                <a:lnTo>
                  <a:pt x="33338" y="1005020"/>
                </a:lnTo>
                <a:lnTo>
                  <a:pt x="23411" y="1051815"/>
                </a:lnTo>
                <a:lnTo>
                  <a:pt x="15226" y="1098867"/>
                </a:lnTo>
                <a:lnTo>
                  <a:pt x="8782" y="1146126"/>
                </a:lnTo>
                <a:lnTo>
                  <a:pt x="4079" y="1193541"/>
                </a:lnTo>
                <a:lnTo>
                  <a:pt x="1117" y="1241062"/>
                </a:lnTo>
                <a:lnTo>
                  <a:pt x="5" y="1284351"/>
                </a:lnTo>
                <a:lnTo>
                  <a:pt x="0" y="1298321"/>
                </a:lnTo>
                <a:lnTo>
                  <a:pt x="411" y="1336223"/>
                </a:lnTo>
                <a:lnTo>
                  <a:pt x="2667" y="1383762"/>
                </a:lnTo>
                <a:lnTo>
                  <a:pt x="6661" y="1431208"/>
                </a:lnTo>
                <a:lnTo>
                  <a:pt x="12392" y="1478509"/>
                </a:lnTo>
                <a:lnTo>
                  <a:pt x="19861" y="1525616"/>
                </a:lnTo>
                <a:lnTo>
                  <a:pt x="29066" y="1572479"/>
                </a:lnTo>
                <a:lnTo>
                  <a:pt x="40008" y="1619048"/>
                </a:lnTo>
                <a:lnTo>
                  <a:pt x="52685" y="1665272"/>
                </a:lnTo>
                <a:lnTo>
                  <a:pt x="67097" y="1711102"/>
                </a:lnTo>
                <a:lnTo>
                  <a:pt x="83244" y="1756488"/>
                </a:lnTo>
                <a:lnTo>
                  <a:pt x="101124" y="1801379"/>
                </a:lnTo>
                <a:lnTo>
                  <a:pt x="120738" y="1845725"/>
                </a:lnTo>
                <a:lnTo>
                  <a:pt x="142085" y="1889477"/>
                </a:lnTo>
                <a:lnTo>
                  <a:pt x="165164" y="1932584"/>
                </a:lnTo>
                <a:lnTo>
                  <a:pt x="223576" y="1899881"/>
                </a:lnTo>
                <a:lnTo>
                  <a:pt x="174562" y="1899881"/>
                </a:lnTo>
                <a:lnTo>
                  <a:pt x="151383" y="1854378"/>
                </a:lnTo>
                <a:lnTo>
                  <a:pt x="130072" y="1808008"/>
                </a:lnTo>
                <a:lnTo>
                  <a:pt x="110650" y="1760843"/>
                </a:lnTo>
                <a:lnTo>
                  <a:pt x="93133" y="1712952"/>
                </a:lnTo>
                <a:lnTo>
                  <a:pt x="77542" y="1664406"/>
                </a:lnTo>
                <a:lnTo>
                  <a:pt x="63894" y="1615276"/>
                </a:lnTo>
                <a:lnTo>
                  <a:pt x="52208" y="1565632"/>
                </a:lnTo>
                <a:lnTo>
                  <a:pt x="42504" y="1515544"/>
                </a:lnTo>
                <a:lnTo>
                  <a:pt x="34798" y="1465082"/>
                </a:lnTo>
                <a:lnTo>
                  <a:pt x="29111" y="1414318"/>
                </a:lnTo>
                <a:lnTo>
                  <a:pt x="25460" y="1363322"/>
                </a:lnTo>
                <a:lnTo>
                  <a:pt x="23864" y="1312164"/>
                </a:lnTo>
                <a:lnTo>
                  <a:pt x="24288" y="1263078"/>
                </a:lnTo>
                <a:lnTo>
                  <a:pt x="26607" y="1214097"/>
                </a:lnTo>
                <a:lnTo>
                  <a:pt x="30804" y="1165283"/>
                </a:lnTo>
                <a:lnTo>
                  <a:pt x="36864" y="1116699"/>
                </a:lnTo>
                <a:lnTo>
                  <a:pt x="44774" y="1068406"/>
                </a:lnTo>
                <a:lnTo>
                  <a:pt x="54516" y="1020468"/>
                </a:lnTo>
                <a:lnTo>
                  <a:pt x="66076" y="972946"/>
                </a:lnTo>
                <a:lnTo>
                  <a:pt x="79440" y="925905"/>
                </a:lnTo>
                <a:lnTo>
                  <a:pt x="94591" y="879405"/>
                </a:lnTo>
                <a:lnTo>
                  <a:pt x="111515" y="833509"/>
                </a:lnTo>
                <a:lnTo>
                  <a:pt x="130197" y="788281"/>
                </a:lnTo>
                <a:lnTo>
                  <a:pt x="150620" y="743781"/>
                </a:lnTo>
                <a:lnTo>
                  <a:pt x="172771" y="700074"/>
                </a:lnTo>
                <a:lnTo>
                  <a:pt x="196681" y="657110"/>
                </a:lnTo>
                <a:lnTo>
                  <a:pt x="222083" y="615314"/>
                </a:lnTo>
                <a:lnTo>
                  <a:pt x="248933" y="574711"/>
                </a:lnTo>
                <a:lnTo>
                  <a:pt x="277189" y="535328"/>
                </a:lnTo>
                <a:lnTo>
                  <a:pt x="306806" y="497192"/>
                </a:lnTo>
                <a:lnTo>
                  <a:pt x="337741" y="460327"/>
                </a:lnTo>
                <a:lnTo>
                  <a:pt x="369952" y="424762"/>
                </a:lnTo>
                <a:lnTo>
                  <a:pt x="403395" y="390521"/>
                </a:lnTo>
                <a:lnTo>
                  <a:pt x="438026" y="357631"/>
                </a:lnTo>
                <a:lnTo>
                  <a:pt x="473803" y="326119"/>
                </a:lnTo>
                <a:lnTo>
                  <a:pt x="510681" y="296010"/>
                </a:lnTo>
                <a:lnTo>
                  <a:pt x="548619" y="267331"/>
                </a:lnTo>
                <a:lnTo>
                  <a:pt x="587571" y="240108"/>
                </a:lnTo>
                <a:lnTo>
                  <a:pt x="627496" y="214368"/>
                </a:lnTo>
                <a:lnTo>
                  <a:pt x="668350" y="190136"/>
                </a:lnTo>
                <a:lnTo>
                  <a:pt x="710089" y="167439"/>
                </a:lnTo>
                <a:lnTo>
                  <a:pt x="752671" y="146303"/>
                </a:lnTo>
                <a:lnTo>
                  <a:pt x="796051" y="126754"/>
                </a:lnTo>
                <a:lnTo>
                  <a:pt x="840187" y="108819"/>
                </a:lnTo>
                <a:lnTo>
                  <a:pt x="885036" y="92524"/>
                </a:lnTo>
                <a:lnTo>
                  <a:pt x="930553" y="77895"/>
                </a:lnTo>
                <a:lnTo>
                  <a:pt x="976697" y="64958"/>
                </a:lnTo>
                <a:lnTo>
                  <a:pt x="1023422" y="53740"/>
                </a:lnTo>
                <a:lnTo>
                  <a:pt x="1070687" y="44266"/>
                </a:lnTo>
                <a:lnTo>
                  <a:pt x="1118448" y="36564"/>
                </a:lnTo>
                <a:lnTo>
                  <a:pt x="1166662" y="30659"/>
                </a:lnTo>
                <a:lnTo>
                  <a:pt x="1215284" y="26577"/>
                </a:lnTo>
                <a:lnTo>
                  <a:pt x="1264273" y="24345"/>
                </a:lnTo>
                <a:lnTo>
                  <a:pt x="1288210" y="24345"/>
                </a:lnTo>
                <a:lnTo>
                  <a:pt x="1288022" y="0"/>
                </a:lnTo>
                <a:close/>
              </a:path>
              <a:path w="1298575" h="1932939">
                <a:moveTo>
                  <a:pt x="1288210" y="24345"/>
                </a:moveTo>
                <a:lnTo>
                  <a:pt x="1264273" y="24345"/>
                </a:lnTo>
                <a:lnTo>
                  <a:pt x="1274001" y="1284351"/>
                </a:lnTo>
                <a:lnTo>
                  <a:pt x="174562" y="1899881"/>
                </a:lnTo>
                <a:lnTo>
                  <a:pt x="223576" y="1899881"/>
                </a:lnTo>
                <a:lnTo>
                  <a:pt x="1298055" y="1298321"/>
                </a:lnTo>
                <a:lnTo>
                  <a:pt x="1288210" y="24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602700" y="2605708"/>
            <a:ext cx="2019300" cy="1270635"/>
          </a:xfrm>
          <a:custGeom>
            <a:avLst/>
            <a:gdLst/>
            <a:ahLst/>
            <a:cxnLst/>
            <a:rect l="l" t="t" r="r" b="b"/>
            <a:pathLst>
              <a:path w="2019300" h="1270635">
                <a:moveTo>
                  <a:pt x="1114513" y="0"/>
                </a:moveTo>
                <a:lnTo>
                  <a:pt x="0" y="623963"/>
                </a:lnTo>
                <a:lnTo>
                  <a:pt x="25434" y="666438"/>
                </a:lnTo>
                <a:lnTo>
                  <a:pt x="52537" y="707940"/>
                </a:lnTo>
                <a:lnTo>
                  <a:pt x="81250" y="748405"/>
                </a:lnTo>
                <a:lnTo>
                  <a:pt x="111515" y="787766"/>
                </a:lnTo>
                <a:lnTo>
                  <a:pt x="143273" y="825960"/>
                </a:lnTo>
                <a:lnTo>
                  <a:pt x="176467" y="862921"/>
                </a:lnTo>
                <a:lnTo>
                  <a:pt x="211038" y="898582"/>
                </a:lnTo>
                <a:lnTo>
                  <a:pt x="246929" y="932880"/>
                </a:lnTo>
                <a:lnTo>
                  <a:pt x="284081" y="965748"/>
                </a:lnTo>
                <a:lnTo>
                  <a:pt x="322436" y="997121"/>
                </a:lnTo>
                <a:lnTo>
                  <a:pt x="361937" y="1026934"/>
                </a:lnTo>
                <a:lnTo>
                  <a:pt x="403608" y="1055895"/>
                </a:lnTo>
                <a:lnTo>
                  <a:pt x="446193" y="1083084"/>
                </a:lnTo>
                <a:lnTo>
                  <a:pt x="489651" y="1108487"/>
                </a:lnTo>
                <a:lnTo>
                  <a:pt x="533940" y="1132093"/>
                </a:lnTo>
                <a:lnTo>
                  <a:pt x="579019" y="1153887"/>
                </a:lnTo>
                <a:lnTo>
                  <a:pt x="624848" y="1173856"/>
                </a:lnTo>
                <a:lnTo>
                  <a:pt x="671384" y="1191986"/>
                </a:lnTo>
                <a:lnTo>
                  <a:pt x="718586" y="1208265"/>
                </a:lnTo>
                <a:lnTo>
                  <a:pt x="766414" y="1222678"/>
                </a:lnTo>
                <a:lnTo>
                  <a:pt x="814826" y="1235213"/>
                </a:lnTo>
                <a:lnTo>
                  <a:pt x="863780" y="1245857"/>
                </a:lnTo>
                <a:lnTo>
                  <a:pt x="913236" y="1254595"/>
                </a:lnTo>
                <a:lnTo>
                  <a:pt x="963152" y="1261414"/>
                </a:lnTo>
                <a:lnTo>
                  <a:pt x="1013488" y="1266302"/>
                </a:lnTo>
                <a:lnTo>
                  <a:pt x="1064200" y="1269244"/>
                </a:lnTo>
                <a:lnTo>
                  <a:pt x="1115250" y="1270228"/>
                </a:lnTo>
                <a:lnTo>
                  <a:pt x="1166482" y="1269244"/>
                </a:lnTo>
                <a:lnTo>
                  <a:pt x="1217129" y="1266330"/>
                </a:lnTo>
                <a:lnTo>
                  <a:pt x="1267477" y="1261485"/>
                </a:lnTo>
                <a:lnTo>
                  <a:pt x="1317374" y="1254732"/>
                </a:lnTo>
                <a:lnTo>
                  <a:pt x="1366776" y="1246090"/>
                </a:lnTo>
                <a:lnTo>
                  <a:pt x="1415639" y="1235576"/>
                </a:lnTo>
                <a:lnTo>
                  <a:pt x="1463921" y="1223209"/>
                </a:lnTo>
                <a:lnTo>
                  <a:pt x="1511579" y="1209005"/>
                </a:lnTo>
                <a:lnTo>
                  <a:pt x="1558568" y="1192984"/>
                </a:lnTo>
                <a:lnTo>
                  <a:pt x="1604846" y="1175162"/>
                </a:lnTo>
                <a:lnTo>
                  <a:pt x="1650370" y="1155558"/>
                </a:lnTo>
                <a:lnTo>
                  <a:pt x="1695096" y="1134190"/>
                </a:lnTo>
                <a:lnTo>
                  <a:pt x="1738981" y="1111075"/>
                </a:lnTo>
                <a:lnTo>
                  <a:pt x="1781981" y="1086231"/>
                </a:lnTo>
                <a:lnTo>
                  <a:pt x="1824055" y="1059677"/>
                </a:lnTo>
                <a:lnTo>
                  <a:pt x="1865157" y="1031429"/>
                </a:lnTo>
                <a:lnTo>
                  <a:pt x="1905246" y="1001506"/>
                </a:lnTo>
                <a:lnTo>
                  <a:pt x="1944277" y="969926"/>
                </a:lnTo>
                <a:lnTo>
                  <a:pt x="1982208" y="936706"/>
                </a:lnTo>
                <a:lnTo>
                  <a:pt x="2018995" y="901865"/>
                </a:lnTo>
                <a:lnTo>
                  <a:pt x="1114513" y="0"/>
                </a:lnTo>
                <a:close/>
              </a:path>
            </a:pathLst>
          </a:custGeom>
          <a:solidFill>
            <a:srgbClr val="B7D1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586357" y="2590834"/>
            <a:ext cx="2052320" cy="1297305"/>
          </a:xfrm>
          <a:custGeom>
            <a:avLst/>
            <a:gdLst/>
            <a:ahLst/>
            <a:cxnLst/>
            <a:rect l="l" t="t" r="r" b="b"/>
            <a:pathLst>
              <a:path w="2052320" h="1297304">
                <a:moveTo>
                  <a:pt x="1132890" y="0"/>
                </a:moveTo>
                <a:lnTo>
                  <a:pt x="0" y="634263"/>
                </a:lnTo>
                <a:lnTo>
                  <a:pt x="25950" y="678537"/>
                </a:lnTo>
                <a:lnTo>
                  <a:pt x="53579" y="721676"/>
                </a:lnTo>
                <a:lnTo>
                  <a:pt x="82847" y="763636"/>
                </a:lnTo>
                <a:lnTo>
                  <a:pt x="113716" y="804371"/>
                </a:lnTo>
                <a:lnTo>
                  <a:pt x="146144" y="843838"/>
                </a:lnTo>
                <a:lnTo>
                  <a:pt x="180093" y="881992"/>
                </a:lnTo>
                <a:lnTo>
                  <a:pt x="215523" y="918787"/>
                </a:lnTo>
                <a:lnTo>
                  <a:pt x="252394" y="954180"/>
                </a:lnTo>
                <a:lnTo>
                  <a:pt x="290667" y="988126"/>
                </a:lnTo>
                <a:lnTo>
                  <a:pt x="330301" y="1020579"/>
                </a:lnTo>
                <a:lnTo>
                  <a:pt x="371259" y="1051496"/>
                </a:lnTo>
                <a:lnTo>
                  <a:pt x="414375" y="1081416"/>
                </a:lnTo>
                <a:lnTo>
                  <a:pt x="458354" y="1109370"/>
                </a:lnTo>
                <a:lnTo>
                  <a:pt x="503138" y="1135364"/>
                </a:lnTo>
                <a:lnTo>
                  <a:pt x="548666" y="1159402"/>
                </a:lnTo>
                <a:lnTo>
                  <a:pt x="594881" y="1181489"/>
                </a:lnTo>
                <a:lnTo>
                  <a:pt x="641722" y="1201630"/>
                </a:lnTo>
                <a:lnTo>
                  <a:pt x="689130" y="1219830"/>
                </a:lnTo>
                <a:lnTo>
                  <a:pt x="737047" y="1236094"/>
                </a:lnTo>
                <a:lnTo>
                  <a:pt x="785413" y="1250426"/>
                </a:lnTo>
                <a:lnTo>
                  <a:pt x="834169" y="1262831"/>
                </a:lnTo>
                <a:lnTo>
                  <a:pt x="883256" y="1273315"/>
                </a:lnTo>
                <a:lnTo>
                  <a:pt x="932614" y="1281882"/>
                </a:lnTo>
                <a:lnTo>
                  <a:pt x="982186" y="1288537"/>
                </a:lnTo>
                <a:lnTo>
                  <a:pt x="1031910" y="1293284"/>
                </a:lnTo>
                <a:lnTo>
                  <a:pt x="1081729" y="1296129"/>
                </a:lnTo>
                <a:lnTo>
                  <a:pt x="1131582" y="1297076"/>
                </a:lnTo>
                <a:lnTo>
                  <a:pt x="1179546" y="1296199"/>
                </a:lnTo>
                <a:lnTo>
                  <a:pt x="1227434" y="1293572"/>
                </a:lnTo>
                <a:lnTo>
                  <a:pt x="1275193" y="1289198"/>
                </a:lnTo>
                <a:lnTo>
                  <a:pt x="1322769" y="1283083"/>
                </a:lnTo>
                <a:lnTo>
                  <a:pt x="1370111" y="1275230"/>
                </a:lnTo>
                <a:lnTo>
                  <a:pt x="1380447" y="1273124"/>
                </a:lnTo>
                <a:lnTo>
                  <a:pt x="1131582" y="1273124"/>
                </a:lnTo>
                <a:lnTo>
                  <a:pt x="1081010" y="1272149"/>
                </a:lnTo>
                <a:lnTo>
                  <a:pt x="1030771" y="1269235"/>
                </a:lnTo>
                <a:lnTo>
                  <a:pt x="980906" y="1264393"/>
                </a:lnTo>
                <a:lnTo>
                  <a:pt x="931457" y="1257638"/>
                </a:lnTo>
                <a:lnTo>
                  <a:pt x="882463" y="1248983"/>
                </a:lnTo>
                <a:lnTo>
                  <a:pt x="833967" y="1238440"/>
                </a:lnTo>
                <a:lnTo>
                  <a:pt x="786007" y="1226023"/>
                </a:lnTo>
                <a:lnTo>
                  <a:pt x="738627" y="1211745"/>
                </a:lnTo>
                <a:lnTo>
                  <a:pt x="691865" y="1195619"/>
                </a:lnTo>
                <a:lnTo>
                  <a:pt x="645764" y="1177658"/>
                </a:lnTo>
                <a:lnTo>
                  <a:pt x="600364" y="1157876"/>
                </a:lnTo>
                <a:lnTo>
                  <a:pt x="555705" y="1136285"/>
                </a:lnTo>
                <a:lnTo>
                  <a:pt x="511829" y="1112899"/>
                </a:lnTo>
                <a:lnTo>
                  <a:pt x="468776" y="1087732"/>
                </a:lnTo>
                <a:lnTo>
                  <a:pt x="426588" y="1060795"/>
                </a:lnTo>
                <a:lnTo>
                  <a:pt x="385305" y="1032103"/>
                </a:lnTo>
                <a:lnTo>
                  <a:pt x="343267" y="1000279"/>
                </a:lnTo>
                <a:lnTo>
                  <a:pt x="302547" y="966674"/>
                </a:lnTo>
                <a:lnTo>
                  <a:pt x="263214" y="931367"/>
                </a:lnTo>
                <a:lnTo>
                  <a:pt x="225343" y="894440"/>
                </a:lnTo>
                <a:lnTo>
                  <a:pt x="189002" y="855973"/>
                </a:lnTo>
                <a:lnTo>
                  <a:pt x="154266" y="816046"/>
                </a:lnTo>
                <a:lnTo>
                  <a:pt x="121205" y="774739"/>
                </a:lnTo>
                <a:lnTo>
                  <a:pt x="89891" y="732133"/>
                </a:lnTo>
                <a:lnTo>
                  <a:pt x="60396" y="688307"/>
                </a:lnTo>
                <a:lnTo>
                  <a:pt x="32791" y="643343"/>
                </a:lnTo>
                <a:lnTo>
                  <a:pt x="1128801" y="29730"/>
                </a:lnTo>
                <a:lnTo>
                  <a:pt x="1162707" y="29730"/>
                </a:lnTo>
                <a:lnTo>
                  <a:pt x="1132890" y="0"/>
                </a:lnTo>
                <a:close/>
              </a:path>
              <a:path w="2052320" h="1297304">
                <a:moveTo>
                  <a:pt x="1162707" y="29730"/>
                </a:moveTo>
                <a:lnTo>
                  <a:pt x="1128801" y="29730"/>
                </a:lnTo>
                <a:lnTo>
                  <a:pt x="2018284" y="916647"/>
                </a:lnTo>
                <a:lnTo>
                  <a:pt x="1982682" y="949765"/>
                </a:lnTo>
                <a:lnTo>
                  <a:pt x="1945974" y="981389"/>
                </a:lnTo>
                <a:lnTo>
                  <a:pt x="1908179" y="1011505"/>
                </a:lnTo>
                <a:lnTo>
                  <a:pt x="1869319" y="1040101"/>
                </a:lnTo>
                <a:lnTo>
                  <a:pt x="1829412" y="1067163"/>
                </a:lnTo>
                <a:lnTo>
                  <a:pt x="1788481" y="1092677"/>
                </a:lnTo>
                <a:lnTo>
                  <a:pt x="1746546" y="1116629"/>
                </a:lnTo>
                <a:lnTo>
                  <a:pt x="1703626" y="1139006"/>
                </a:lnTo>
                <a:lnTo>
                  <a:pt x="1659744" y="1159793"/>
                </a:lnTo>
                <a:lnTo>
                  <a:pt x="1614919" y="1178979"/>
                </a:lnTo>
                <a:lnTo>
                  <a:pt x="1568482" y="1196795"/>
                </a:lnTo>
                <a:lnTo>
                  <a:pt x="1521552" y="1212759"/>
                </a:lnTo>
                <a:lnTo>
                  <a:pt x="1474155" y="1226864"/>
                </a:lnTo>
                <a:lnTo>
                  <a:pt x="1426319" y="1239105"/>
                </a:lnTo>
                <a:lnTo>
                  <a:pt x="1378070" y="1249478"/>
                </a:lnTo>
                <a:lnTo>
                  <a:pt x="1329436" y="1257976"/>
                </a:lnTo>
                <a:lnTo>
                  <a:pt x="1280443" y="1264595"/>
                </a:lnTo>
                <a:lnTo>
                  <a:pt x="1231118" y="1269330"/>
                </a:lnTo>
                <a:lnTo>
                  <a:pt x="1181489" y="1272174"/>
                </a:lnTo>
                <a:lnTo>
                  <a:pt x="1131582" y="1273124"/>
                </a:lnTo>
                <a:lnTo>
                  <a:pt x="1380447" y="1273124"/>
                </a:lnTo>
                <a:lnTo>
                  <a:pt x="1463876" y="1254327"/>
                </a:lnTo>
                <a:lnTo>
                  <a:pt x="1510194" y="1241287"/>
                </a:lnTo>
                <a:lnTo>
                  <a:pt x="1556064" y="1226525"/>
                </a:lnTo>
                <a:lnTo>
                  <a:pt x="1601434" y="1210048"/>
                </a:lnTo>
                <a:lnTo>
                  <a:pt x="1646251" y="1191859"/>
                </a:lnTo>
                <a:lnTo>
                  <a:pt x="1690461" y="1171962"/>
                </a:lnTo>
                <a:lnTo>
                  <a:pt x="1734012" y="1150361"/>
                </a:lnTo>
                <a:lnTo>
                  <a:pt x="1776849" y="1127061"/>
                </a:lnTo>
                <a:lnTo>
                  <a:pt x="1818922" y="1102067"/>
                </a:lnTo>
                <a:lnTo>
                  <a:pt x="1860175" y="1075382"/>
                </a:lnTo>
                <a:lnTo>
                  <a:pt x="1900557" y="1047011"/>
                </a:lnTo>
                <a:lnTo>
                  <a:pt x="1940014" y="1016958"/>
                </a:lnTo>
                <a:lnTo>
                  <a:pt x="1978494" y="985227"/>
                </a:lnTo>
                <a:lnTo>
                  <a:pt x="2015942" y="951822"/>
                </a:lnTo>
                <a:lnTo>
                  <a:pt x="2052307" y="916749"/>
                </a:lnTo>
                <a:lnTo>
                  <a:pt x="1162707" y="2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47750" y="3949039"/>
            <a:ext cx="6126480" cy="831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5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Nationally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6300"/>
              </a:lnSpc>
              <a:spcBef>
                <a:spcPts val="509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reports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least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one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following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risk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behaviors/exposures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6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weeks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6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months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prior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symptom onset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documented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seroconversion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if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asymptomatic: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1)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injection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drug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use;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2)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multiple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sexual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partners;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3)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underwent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surgery;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4)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men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who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have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sex with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men;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5)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sexual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contact 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suspected/confirmed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hepatitis </a:t>
            </a:r>
            <a:r>
              <a:rPr sz="700" spc="60" dirty="0">
                <a:solidFill>
                  <a:srgbClr val="231F20"/>
                </a:solidFill>
                <a:latin typeface="Century Gothic"/>
                <a:cs typeface="Century Gothic"/>
              </a:rPr>
              <a:t>B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6)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sustained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percutaneous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injury;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7)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household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contact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suspected/confirmed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hepatitis </a:t>
            </a:r>
            <a:r>
              <a:rPr sz="700" spc="60" dirty="0">
                <a:solidFill>
                  <a:srgbClr val="231F20"/>
                </a:solidFill>
                <a:latin typeface="Century Gothic"/>
                <a:cs typeface="Century Gothic"/>
              </a:rPr>
              <a:t>B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case;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8) 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occupational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exposure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blood;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9)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dialysis;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10) transfusion.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may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include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more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than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one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risk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behavior/exposure.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Risk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behaviors/exposures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from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one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state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classified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as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‘missing’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because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errors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reporting.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58494" y="272592"/>
            <a:ext cx="6514465" cy="10909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918075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Microsoft JhengHei UI"/>
                <a:cs typeface="Microsoft JhengHei UI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3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>
              <a:latin typeface="Century Gothic"/>
              <a:cs typeface="Century Gothic"/>
            </a:endParaRPr>
          </a:p>
          <a:p>
            <a:pPr marL="4918075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 marL="12700" marR="351790">
              <a:lnSpc>
                <a:spcPct val="107200"/>
              </a:lnSpc>
              <a:spcBef>
                <a:spcPts val="495"/>
              </a:spcBef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2.7.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Availability of information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regarding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risk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behaviors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or 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exposures*†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associated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with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cases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acute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 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infection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United </a:t>
            </a:r>
            <a:r>
              <a:rPr sz="1400" b="1" spc="35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2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25" name="Picture 24" descr="Pie chart regarding risk behavior or exposure information for reported cases of acute hepatitis B for 2019. At least one risk behavior or exposure was identified for 33.1% of cases; no risk was identified for 29.9% of cases; and risk data were missing for 37.1% of cases.">
            <a:extLst>
              <a:ext uri="{FF2B5EF4-FFF2-40B4-BE49-F238E27FC236}">
                <a16:creationId xmlns:a16="http://schemas.microsoft.com/office/drawing/2014/main" id="{E335C285-3A6E-4BD7-A550-5562BBBA91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5"/>
          <a:stretch/>
        </p:blipFill>
        <p:spPr>
          <a:xfrm>
            <a:off x="838200" y="1386955"/>
            <a:ext cx="6015696" cy="24533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178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Microsoft JhengHei UI</vt:lpstr>
      <vt:lpstr>Calibri</vt:lpstr>
      <vt:lpstr>Century Gothic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2.7. Availability of information regarding risk behaviors or exposures associated with reported cases of acute hepatitis B virus infection — United States, 2019</dc:title>
  <dc:subject>Figure 2.7. Availability of information regarding risk behaviors or exposures associated with reported cases of acute hepatitis B virus infection — United States, 2019</dc:subject>
  <dc:creator>HHS / CDC / DDID / NCHHSTP / DVH</dc:creator>
  <cp:lastModifiedBy>Yunes Malkou, Cristina (CDC/DDID/NCHHSTP/OD) (CTR)</cp:lastModifiedBy>
  <cp:revision>1</cp:revision>
  <dcterms:created xsi:type="dcterms:W3CDTF">2021-05-18T21:29:23Z</dcterms:created>
  <dcterms:modified xsi:type="dcterms:W3CDTF">2021-05-19T14:52:58Z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