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7004050"/>
  <p:notesSz cx="7772400" cy="7004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8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171255"/>
            <a:ext cx="6606540" cy="1470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3922268"/>
            <a:ext cx="5440680" cy="1751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610931"/>
            <a:ext cx="3380994" cy="46226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610931"/>
            <a:ext cx="3380994" cy="46226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280162"/>
            <a:ext cx="6995160" cy="11206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610931"/>
            <a:ext cx="6995160" cy="46226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6513766"/>
            <a:ext cx="2487168" cy="3502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6513766"/>
            <a:ext cx="1787652" cy="3502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6513766"/>
            <a:ext cx="1787652" cy="3502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bject 18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547616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56105" y="54761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311718" y="54761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4" name="object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844848"/>
              </p:ext>
            </p:extLst>
          </p:nvPr>
        </p:nvGraphicFramePr>
        <p:xfrm>
          <a:off x="457200" y="5658739"/>
          <a:ext cx="6854825" cy="8509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75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Sex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2004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2005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2006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2007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2008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2009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2010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2011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2012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2013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2014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2015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2019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Male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Female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5" name="object 185"/>
          <p:cNvSpPr txBox="1"/>
          <p:nvPr/>
        </p:nvSpPr>
        <p:spPr>
          <a:xfrm>
            <a:off x="444500" y="6609841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 txBox="1"/>
          <p:nvPr/>
        </p:nvSpPr>
        <p:spPr>
          <a:xfrm>
            <a:off x="444500" y="272592"/>
            <a:ext cx="6828790" cy="110357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0" spc="80" dirty="0">
                <a:solidFill>
                  <a:srgbClr val="8C2689"/>
                </a:solidFill>
                <a:latin typeface="Bw Glenn Sans"/>
                <a:cs typeface="Bw Glenn Sans"/>
              </a:rPr>
              <a:t>VIRAL</a:t>
            </a:r>
            <a:r>
              <a:rPr sz="1050" b="0" spc="95" dirty="0">
                <a:solidFill>
                  <a:srgbClr val="8C2689"/>
                </a:solidFill>
                <a:latin typeface="Bw Glenn Sans"/>
                <a:cs typeface="Bw Glenn Sans"/>
              </a:rPr>
              <a:t> </a:t>
            </a:r>
            <a:r>
              <a:rPr sz="1050" b="0" spc="75" dirty="0">
                <a:solidFill>
                  <a:srgbClr val="8C2689"/>
                </a:solidFill>
                <a:latin typeface="Bw Glenn Sans"/>
                <a:cs typeface="Bw Glenn Sans"/>
              </a:rPr>
              <a:t>HEPATITIS</a:t>
            </a:r>
            <a:endParaRPr sz="1050" dirty="0">
              <a:latin typeface="Bw Glenn Sans"/>
              <a:cs typeface="Bw Glenn San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514350">
              <a:lnSpc>
                <a:spcPct val="107200"/>
              </a:lnSpc>
              <a:spcBef>
                <a:spcPts val="990"/>
              </a:spcBef>
            </a:pPr>
            <a:r>
              <a:rPr sz="1400" b="1" spc="1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Figure 2.5.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Rates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reported acute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hepatitis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virus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infection,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sex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 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 States,</a:t>
            </a:r>
            <a:r>
              <a:rPr sz="1400" b="1" spc="9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2004–2019</a:t>
            </a:r>
            <a:endParaRPr sz="1050" dirty="0">
              <a:latin typeface="Bw Glenn Sans"/>
              <a:cs typeface="Bw Glenn Sans"/>
            </a:endParaRPr>
          </a:p>
        </p:txBody>
      </p:sp>
      <p:pic>
        <p:nvPicPr>
          <p:cNvPr id="195" name="Picture 194" descr="Rates of reported acute hepatitis B by sex in the United States during 2004–2019. The sex classifications are male and female. The reported rates of acute hepatitis B have remained constant among both males and females since 2011.">
            <a:extLst>
              <a:ext uri="{FF2B5EF4-FFF2-40B4-BE49-F238E27FC236}">
                <a16:creationId xmlns:a16="http://schemas.microsoft.com/office/drawing/2014/main" id="{027D8DF4-CF84-4600-B69B-F6697FFAD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32" y="1520825"/>
            <a:ext cx="6955536" cy="381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85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Bw Glenn Sans</vt:lpstr>
      <vt:lpstr>Bw Glenn Sans ExtraBold</vt:lpstr>
      <vt:lpstr>Bw Glenn Sans Medium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2.5. Rates of reported acute hepatitis B virus infection, by sex — United States, 2004–2019</dc:title>
  <dc:subject>Figure 2.5. Rates of reported acute hepatitis B virus infection, by sex — United States, 2004–2019</dc:subject>
  <dc:creator>HHS / CDC / DDID / NCHHSTP / DVH</dc:creator>
  <cp:lastModifiedBy>Yunes Malkou, Cristina (CDC/DDID/NCHHSTP/OD) (CTR)</cp:lastModifiedBy>
  <cp:revision>1</cp:revision>
  <dcterms:created xsi:type="dcterms:W3CDTF">2021-05-18T22:37:58Z</dcterms:created>
  <dcterms:modified xsi:type="dcterms:W3CDTF">2021-05-19T13:48:55Z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