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4718050"/>
  <p:notesSz cx="7772400" cy="4718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84" y="8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1462595"/>
            <a:ext cx="6606540" cy="990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2642108"/>
            <a:ext cx="5440680" cy="11795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085151"/>
            <a:ext cx="3380994" cy="3113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085151"/>
            <a:ext cx="3380994" cy="3113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715660" y="1318755"/>
            <a:ext cx="1296670" cy="1912620"/>
          </a:xfrm>
          <a:custGeom>
            <a:avLst/>
            <a:gdLst/>
            <a:ahLst/>
            <a:cxnLst/>
            <a:rect l="l" t="t" r="r" b="b"/>
            <a:pathLst>
              <a:path w="1296670" h="1912620">
                <a:moveTo>
                  <a:pt x="146164" y="0"/>
                </a:moveTo>
                <a:lnTo>
                  <a:pt x="4315" y="0"/>
                </a:lnTo>
                <a:lnTo>
                  <a:pt x="0" y="1289995"/>
                </a:lnTo>
                <a:lnTo>
                  <a:pt x="1139583" y="1912143"/>
                </a:lnTo>
                <a:lnTo>
                  <a:pt x="1161965" y="1869262"/>
                </a:lnTo>
                <a:lnTo>
                  <a:pt x="1168760" y="1854968"/>
                </a:lnTo>
                <a:lnTo>
                  <a:pt x="1122286" y="1854968"/>
                </a:lnTo>
                <a:lnTo>
                  <a:pt x="41986" y="1265180"/>
                </a:lnTo>
                <a:lnTo>
                  <a:pt x="46100" y="34385"/>
                </a:lnTo>
                <a:lnTo>
                  <a:pt x="329551" y="34385"/>
                </a:lnTo>
                <a:lnTo>
                  <a:pt x="299142" y="26569"/>
                </a:lnTo>
                <a:lnTo>
                  <a:pt x="250808" y="16091"/>
                </a:lnTo>
                <a:lnTo>
                  <a:pt x="202084" y="7457"/>
                </a:lnTo>
                <a:lnTo>
                  <a:pt x="153023" y="681"/>
                </a:lnTo>
                <a:lnTo>
                  <a:pt x="146164" y="0"/>
                </a:lnTo>
                <a:close/>
              </a:path>
              <a:path w="1296670" h="1912620">
                <a:moveTo>
                  <a:pt x="329551" y="34385"/>
                </a:moveTo>
                <a:lnTo>
                  <a:pt x="46100" y="34385"/>
                </a:lnTo>
                <a:lnTo>
                  <a:pt x="94543" y="37123"/>
                </a:lnTo>
                <a:lnTo>
                  <a:pt x="142811" y="41732"/>
                </a:lnTo>
                <a:lnTo>
                  <a:pt x="190844" y="48196"/>
                </a:lnTo>
                <a:lnTo>
                  <a:pt x="238577" y="56499"/>
                </a:lnTo>
                <a:lnTo>
                  <a:pt x="285946" y="66625"/>
                </a:lnTo>
                <a:lnTo>
                  <a:pt x="332890" y="78557"/>
                </a:lnTo>
                <a:lnTo>
                  <a:pt x="379345" y="92278"/>
                </a:lnTo>
                <a:lnTo>
                  <a:pt x="425247" y="107774"/>
                </a:lnTo>
                <a:lnTo>
                  <a:pt x="470534" y="125026"/>
                </a:lnTo>
                <a:lnTo>
                  <a:pt x="515142" y="144020"/>
                </a:lnTo>
                <a:lnTo>
                  <a:pt x="559008" y="164738"/>
                </a:lnTo>
                <a:lnTo>
                  <a:pt x="602068" y="187166"/>
                </a:lnTo>
                <a:lnTo>
                  <a:pt x="645350" y="211917"/>
                </a:lnTo>
                <a:lnTo>
                  <a:pt x="687416" y="238228"/>
                </a:lnTo>
                <a:lnTo>
                  <a:pt x="728237" y="266061"/>
                </a:lnTo>
                <a:lnTo>
                  <a:pt x="767783" y="295381"/>
                </a:lnTo>
                <a:lnTo>
                  <a:pt x="806025" y="326151"/>
                </a:lnTo>
                <a:lnTo>
                  <a:pt x="842933" y="358333"/>
                </a:lnTo>
                <a:lnTo>
                  <a:pt x="878477" y="391891"/>
                </a:lnTo>
                <a:lnTo>
                  <a:pt x="912630" y="426788"/>
                </a:lnTo>
                <a:lnTo>
                  <a:pt x="945359" y="462987"/>
                </a:lnTo>
                <a:lnTo>
                  <a:pt x="976637" y="500452"/>
                </a:lnTo>
                <a:lnTo>
                  <a:pt x="1006434" y="539146"/>
                </a:lnTo>
                <a:lnTo>
                  <a:pt x="1034720" y="579033"/>
                </a:lnTo>
                <a:lnTo>
                  <a:pt x="1061466" y="620074"/>
                </a:lnTo>
                <a:lnTo>
                  <a:pt x="1086642" y="662234"/>
                </a:lnTo>
                <a:lnTo>
                  <a:pt x="1110219" y="705477"/>
                </a:lnTo>
                <a:lnTo>
                  <a:pt x="1132168" y="749764"/>
                </a:lnTo>
                <a:lnTo>
                  <a:pt x="1152458" y="795060"/>
                </a:lnTo>
                <a:lnTo>
                  <a:pt x="1171060" y="841327"/>
                </a:lnTo>
                <a:lnTo>
                  <a:pt x="1187945" y="888530"/>
                </a:lnTo>
                <a:lnTo>
                  <a:pt x="1203083" y="936631"/>
                </a:lnTo>
                <a:lnTo>
                  <a:pt x="1216465" y="985689"/>
                </a:lnTo>
                <a:lnTo>
                  <a:pt x="1227859" y="1034939"/>
                </a:lnTo>
                <a:lnTo>
                  <a:pt x="1237270" y="1084334"/>
                </a:lnTo>
                <a:lnTo>
                  <a:pt x="1244702" y="1133824"/>
                </a:lnTo>
                <a:lnTo>
                  <a:pt x="1250162" y="1183361"/>
                </a:lnTo>
                <a:lnTo>
                  <a:pt x="1253654" y="1232898"/>
                </a:lnTo>
                <a:lnTo>
                  <a:pt x="1255183" y="1282387"/>
                </a:lnTo>
                <a:lnTo>
                  <a:pt x="1254755" y="1331779"/>
                </a:lnTo>
                <a:lnTo>
                  <a:pt x="1252374" y="1381027"/>
                </a:lnTo>
                <a:lnTo>
                  <a:pt x="1248045" y="1430082"/>
                </a:lnTo>
                <a:lnTo>
                  <a:pt x="1241774" y="1478895"/>
                </a:lnTo>
                <a:lnTo>
                  <a:pt x="1233566" y="1527421"/>
                </a:lnTo>
                <a:lnTo>
                  <a:pt x="1223425" y="1575609"/>
                </a:lnTo>
                <a:lnTo>
                  <a:pt x="1211357" y="1623412"/>
                </a:lnTo>
                <a:lnTo>
                  <a:pt x="1197367" y="1670781"/>
                </a:lnTo>
                <a:lnTo>
                  <a:pt x="1181459" y="1717670"/>
                </a:lnTo>
                <a:lnTo>
                  <a:pt x="1163640" y="1764029"/>
                </a:lnTo>
                <a:lnTo>
                  <a:pt x="1143914" y="1809811"/>
                </a:lnTo>
                <a:lnTo>
                  <a:pt x="1122286" y="1854968"/>
                </a:lnTo>
                <a:lnTo>
                  <a:pt x="1168760" y="1854968"/>
                </a:lnTo>
                <a:lnTo>
                  <a:pt x="1201435" y="1782095"/>
                </a:lnTo>
                <a:lnTo>
                  <a:pt x="1218550" y="1737896"/>
                </a:lnTo>
                <a:lnTo>
                  <a:pt x="1233934" y="1693346"/>
                </a:lnTo>
                <a:lnTo>
                  <a:pt x="1247601" y="1648489"/>
                </a:lnTo>
                <a:lnTo>
                  <a:pt x="1259564" y="1603368"/>
                </a:lnTo>
                <a:lnTo>
                  <a:pt x="1269836" y="1558027"/>
                </a:lnTo>
                <a:lnTo>
                  <a:pt x="1278429" y="1512511"/>
                </a:lnTo>
                <a:lnTo>
                  <a:pt x="1285357" y="1466863"/>
                </a:lnTo>
                <a:lnTo>
                  <a:pt x="1290632" y="1421128"/>
                </a:lnTo>
                <a:lnTo>
                  <a:pt x="1294268" y="1375349"/>
                </a:lnTo>
                <a:lnTo>
                  <a:pt x="1296277" y="1329570"/>
                </a:lnTo>
                <a:lnTo>
                  <a:pt x="1296619" y="1289995"/>
                </a:lnTo>
                <a:lnTo>
                  <a:pt x="1296634" y="1282387"/>
                </a:lnTo>
                <a:lnTo>
                  <a:pt x="1295467" y="1238189"/>
                </a:lnTo>
                <a:lnTo>
                  <a:pt x="1292673" y="1192674"/>
                </a:lnTo>
                <a:lnTo>
                  <a:pt x="1288304" y="1147336"/>
                </a:lnTo>
                <a:lnTo>
                  <a:pt x="1282374" y="1102218"/>
                </a:lnTo>
                <a:lnTo>
                  <a:pt x="1274893" y="1057364"/>
                </a:lnTo>
                <a:lnTo>
                  <a:pt x="1265877" y="1012818"/>
                </a:lnTo>
                <a:lnTo>
                  <a:pt x="1255337" y="968624"/>
                </a:lnTo>
                <a:lnTo>
                  <a:pt x="1243287" y="924826"/>
                </a:lnTo>
                <a:lnTo>
                  <a:pt x="1229739" y="881468"/>
                </a:lnTo>
                <a:lnTo>
                  <a:pt x="1214706" y="838593"/>
                </a:lnTo>
                <a:lnTo>
                  <a:pt x="1198201" y="796247"/>
                </a:lnTo>
                <a:lnTo>
                  <a:pt x="1180238" y="754472"/>
                </a:lnTo>
                <a:lnTo>
                  <a:pt x="1160829" y="713313"/>
                </a:lnTo>
                <a:lnTo>
                  <a:pt x="1139986" y="672813"/>
                </a:lnTo>
                <a:lnTo>
                  <a:pt x="1117724" y="633017"/>
                </a:lnTo>
                <a:lnTo>
                  <a:pt x="1094054" y="593969"/>
                </a:lnTo>
                <a:lnTo>
                  <a:pt x="1068990" y="555713"/>
                </a:lnTo>
                <a:lnTo>
                  <a:pt x="1042544" y="518292"/>
                </a:lnTo>
                <a:lnTo>
                  <a:pt x="1014730" y="481750"/>
                </a:lnTo>
                <a:lnTo>
                  <a:pt x="985560" y="446132"/>
                </a:lnTo>
                <a:lnTo>
                  <a:pt x="955048" y="411481"/>
                </a:lnTo>
                <a:lnTo>
                  <a:pt x="923206" y="377842"/>
                </a:lnTo>
                <a:lnTo>
                  <a:pt x="890047" y="345258"/>
                </a:lnTo>
                <a:lnTo>
                  <a:pt x="855584" y="313773"/>
                </a:lnTo>
                <a:lnTo>
                  <a:pt x="819830" y="283432"/>
                </a:lnTo>
                <a:lnTo>
                  <a:pt x="782798" y="254277"/>
                </a:lnTo>
                <a:lnTo>
                  <a:pt x="744501" y="226354"/>
                </a:lnTo>
                <a:lnTo>
                  <a:pt x="704951" y="199706"/>
                </a:lnTo>
                <a:lnTo>
                  <a:pt x="664163" y="174377"/>
                </a:lnTo>
                <a:lnTo>
                  <a:pt x="622147" y="150412"/>
                </a:lnTo>
                <a:lnTo>
                  <a:pt x="578015" y="127405"/>
                </a:lnTo>
                <a:lnTo>
                  <a:pt x="533124" y="106147"/>
                </a:lnTo>
                <a:lnTo>
                  <a:pt x="487528" y="86652"/>
                </a:lnTo>
                <a:lnTo>
                  <a:pt x="441279" y="68933"/>
                </a:lnTo>
                <a:lnTo>
                  <a:pt x="394430" y="53003"/>
                </a:lnTo>
                <a:lnTo>
                  <a:pt x="347034" y="38878"/>
                </a:lnTo>
                <a:lnTo>
                  <a:pt x="329551" y="34385"/>
                </a:lnTo>
                <a:close/>
              </a:path>
            </a:pathLst>
          </a:custGeom>
          <a:solidFill>
            <a:srgbClr val="347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715655" y="1318755"/>
            <a:ext cx="4445" cy="1290320"/>
          </a:xfrm>
          <a:custGeom>
            <a:avLst/>
            <a:gdLst/>
            <a:ahLst/>
            <a:cxnLst/>
            <a:rect l="l" t="t" r="r" b="b"/>
            <a:pathLst>
              <a:path w="4445" h="1290320">
                <a:moveTo>
                  <a:pt x="0" y="1289990"/>
                </a:moveTo>
                <a:lnTo>
                  <a:pt x="4315" y="0"/>
                </a:lnTo>
              </a:path>
            </a:pathLst>
          </a:custGeom>
          <a:ln w="478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715655" y="1318755"/>
            <a:ext cx="1296670" cy="1912620"/>
          </a:xfrm>
          <a:custGeom>
            <a:avLst/>
            <a:gdLst/>
            <a:ahLst/>
            <a:cxnLst/>
            <a:rect l="l" t="t" r="r" b="b"/>
            <a:pathLst>
              <a:path w="1296670" h="1912620">
                <a:moveTo>
                  <a:pt x="146166" y="0"/>
                </a:moveTo>
                <a:lnTo>
                  <a:pt x="202089" y="7458"/>
                </a:lnTo>
                <a:lnTo>
                  <a:pt x="250815" y="16092"/>
                </a:lnTo>
                <a:lnTo>
                  <a:pt x="299152" y="26569"/>
                </a:lnTo>
                <a:lnTo>
                  <a:pt x="347046" y="38877"/>
                </a:lnTo>
                <a:lnTo>
                  <a:pt x="394444" y="53002"/>
                </a:lnTo>
                <a:lnTo>
                  <a:pt x="441295" y="68930"/>
                </a:lnTo>
                <a:lnTo>
                  <a:pt x="487544" y="86648"/>
                </a:lnTo>
                <a:lnTo>
                  <a:pt x="533140" y="106143"/>
                </a:lnTo>
                <a:lnTo>
                  <a:pt x="578030" y="127400"/>
                </a:lnTo>
                <a:lnTo>
                  <a:pt x="622160" y="150407"/>
                </a:lnTo>
                <a:lnTo>
                  <a:pt x="664174" y="174373"/>
                </a:lnTo>
                <a:lnTo>
                  <a:pt x="704963" y="199703"/>
                </a:lnTo>
                <a:lnTo>
                  <a:pt x="744511" y="226351"/>
                </a:lnTo>
                <a:lnTo>
                  <a:pt x="782808" y="254275"/>
                </a:lnTo>
                <a:lnTo>
                  <a:pt x="819839" y="283430"/>
                </a:lnTo>
                <a:lnTo>
                  <a:pt x="855592" y="313772"/>
                </a:lnTo>
                <a:lnTo>
                  <a:pt x="890055" y="345257"/>
                </a:lnTo>
                <a:lnTo>
                  <a:pt x="923213" y="377841"/>
                </a:lnTo>
                <a:lnTo>
                  <a:pt x="955055" y="411481"/>
                </a:lnTo>
                <a:lnTo>
                  <a:pt x="985566" y="446132"/>
                </a:lnTo>
                <a:lnTo>
                  <a:pt x="1014735" y="481750"/>
                </a:lnTo>
                <a:lnTo>
                  <a:pt x="1042549" y="518292"/>
                </a:lnTo>
                <a:lnTo>
                  <a:pt x="1068994" y="555714"/>
                </a:lnTo>
                <a:lnTo>
                  <a:pt x="1094058" y="593970"/>
                </a:lnTo>
                <a:lnTo>
                  <a:pt x="1117727" y="633019"/>
                </a:lnTo>
                <a:lnTo>
                  <a:pt x="1139989" y="672814"/>
                </a:lnTo>
                <a:lnTo>
                  <a:pt x="1160832" y="713314"/>
                </a:lnTo>
                <a:lnTo>
                  <a:pt x="1180241" y="754473"/>
                </a:lnTo>
                <a:lnTo>
                  <a:pt x="1198204" y="796248"/>
                </a:lnTo>
                <a:lnTo>
                  <a:pt x="1214708" y="838595"/>
                </a:lnTo>
                <a:lnTo>
                  <a:pt x="1229740" y="881469"/>
                </a:lnTo>
                <a:lnTo>
                  <a:pt x="1243288" y="924827"/>
                </a:lnTo>
                <a:lnTo>
                  <a:pt x="1255338" y="968625"/>
                </a:lnTo>
                <a:lnTo>
                  <a:pt x="1265878" y="1012820"/>
                </a:lnTo>
                <a:lnTo>
                  <a:pt x="1274894" y="1057366"/>
                </a:lnTo>
                <a:lnTo>
                  <a:pt x="1282374" y="1102220"/>
                </a:lnTo>
                <a:lnTo>
                  <a:pt x="1288305" y="1147338"/>
                </a:lnTo>
                <a:lnTo>
                  <a:pt x="1292674" y="1192676"/>
                </a:lnTo>
                <a:lnTo>
                  <a:pt x="1295467" y="1238190"/>
                </a:lnTo>
                <a:lnTo>
                  <a:pt x="1296673" y="1283837"/>
                </a:lnTo>
                <a:lnTo>
                  <a:pt x="1296278" y="1329571"/>
                </a:lnTo>
                <a:lnTo>
                  <a:pt x="1294268" y="1375350"/>
                </a:lnTo>
                <a:lnTo>
                  <a:pt x="1290633" y="1421130"/>
                </a:lnTo>
                <a:lnTo>
                  <a:pt x="1285357" y="1466865"/>
                </a:lnTo>
                <a:lnTo>
                  <a:pt x="1278429" y="1512514"/>
                </a:lnTo>
                <a:lnTo>
                  <a:pt x="1269836" y="1558030"/>
                </a:lnTo>
                <a:lnTo>
                  <a:pt x="1259564" y="1603371"/>
                </a:lnTo>
                <a:lnTo>
                  <a:pt x="1247601" y="1648492"/>
                </a:lnTo>
                <a:lnTo>
                  <a:pt x="1233934" y="1693351"/>
                </a:lnTo>
                <a:lnTo>
                  <a:pt x="1218550" y="1737901"/>
                </a:lnTo>
                <a:lnTo>
                  <a:pt x="1201435" y="1782100"/>
                </a:lnTo>
                <a:lnTo>
                  <a:pt x="1182578" y="1825904"/>
                </a:lnTo>
                <a:lnTo>
                  <a:pt x="1161965" y="1869269"/>
                </a:lnTo>
                <a:lnTo>
                  <a:pt x="1139583" y="1912151"/>
                </a:lnTo>
                <a:lnTo>
                  <a:pt x="0" y="1289990"/>
                </a:lnTo>
              </a:path>
            </a:pathLst>
          </a:custGeom>
          <a:ln w="478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429271" y="1322384"/>
            <a:ext cx="1278890" cy="2042795"/>
          </a:xfrm>
          <a:custGeom>
            <a:avLst/>
            <a:gdLst/>
            <a:ahLst/>
            <a:cxnLst/>
            <a:rect l="l" t="t" r="r" b="b"/>
            <a:pathLst>
              <a:path w="1278889" h="2042795">
                <a:moveTo>
                  <a:pt x="1278724" y="0"/>
                </a:moveTo>
                <a:lnTo>
                  <a:pt x="1228241" y="1282"/>
                </a:lnTo>
                <a:lnTo>
                  <a:pt x="1178081" y="4521"/>
                </a:lnTo>
                <a:lnTo>
                  <a:pt x="1128290" y="9700"/>
                </a:lnTo>
                <a:lnTo>
                  <a:pt x="1078909" y="16801"/>
                </a:lnTo>
                <a:lnTo>
                  <a:pt x="1029983" y="25804"/>
                </a:lnTo>
                <a:lnTo>
                  <a:pt x="981554" y="36693"/>
                </a:lnTo>
                <a:lnTo>
                  <a:pt x="933668" y="49449"/>
                </a:lnTo>
                <a:lnTo>
                  <a:pt x="886366" y="64054"/>
                </a:lnTo>
                <a:lnTo>
                  <a:pt x="839693" y="80490"/>
                </a:lnTo>
                <a:lnTo>
                  <a:pt x="793692" y="98739"/>
                </a:lnTo>
                <a:lnTo>
                  <a:pt x="748407" y="118782"/>
                </a:lnTo>
                <a:lnTo>
                  <a:pt x="703880" y="140602"/>
                </a:lnTo>
                <a:lnTo>
                  <a:pt x="660156" y="164181"/>
                </a:lnTo>
                <a:lnTo>
                  <a:pt x="617279" y="189500"/>
                </a:lnTo>
                <a:lnTo>
                  <a:pt x="575290" y="216541"/>
                </a:lnTo>
                <a:lnTo>
                  <a:pt x="534235" y="245286"/>
                </a:lnTo>
                <a:lnTo>
                  <a:pt x="494156" y="275718"/>
                </a:lnTo>
                <a:lnTo>
                  <a:pt x="455096" y="307817"/>
                </a:lnTo>
                <a:lnTo>
                  <a:pt x="417101" y="341567"/>
                </a:lnTo>
                <a:lnTo>
                  <a:pt x="380212" y="376948"/>
                </a:lnTo>
                <a:lnTo>
                  <a:pt x="344426" y="413999"/>
                </a:lnTo>
                <a:lnTo>
                  <a:pt x="310295" y="452180"/>
                </a:lnTo>
                <a:lnTo>
                  <a:pt x="277835" y="491447"/>
                </a:lnTo>
                <a:lnTo>
                  <a:pt x="247067" y="531755"/>
                </a:lnTo>
                <a:lnTo>
                  <a:pt x="218009" y="573060"/>
                </a:lnTo>
                <a:lnTo>
                  <a:pt x="190679" y="615317"/>
                </a:lnTo>
                <a:lnTo>
                  <a:pt x="165097" y="658482"/>
                </a:lnTo>
                <a:lnTo>
                  <a:pt x="141280" y="702511"/>
                </a:lnTo>
                <a:lnTo>
                  <a:pt x="119247" y="747358"/>
                </a:lnTo>
                <a:lnTo>
                  <a:pt x="99018" y="792981"/>
                </a:lnTo>
                <a:lnTo>
                  <a:pt x="80611" y="839334"/>
                </a:lnTo>
                <a:lnTo>
                  <a:pt x="64044" y="886373"/>
                </a:lnTo>
                <a:lnTo>
                  <a:pt x="49336" y="934054"/>
                </a:lnTo>
                <a:lnTo>
                  <a:pt x="36505" y="982332"/>
                </a:lnTo>
                <a:lnTo>
                  <a:pt x="25571" y="1031162"/>
                </a:lnTo>
                <a:lnTo>
                  <a:pt x="16552" y="1080501"/>
                </a:lnTo>
                <a:lnTo>
                  <a:pt x="9467" y="1130304"/>
                </a:lnTo>
                <a:lnTo>
                  <a:pt x="4334" y="1180526"/>
                </a:lnTo>
                <a:lnTo>
                  <a:pt x="1172" y="1231124"/>
                </a:lnTo>
                <a:lnTo>
                  <a:pt x="0" y="1282052"/>
                </a:lnTo>
                <a:lnTo>
                  <a:pt x="856" y="1332892"/>
                </a:lnTo>
                <a:lnTo>
                  <a:pt x="3753" y="1383618"/>
                </a:lnTo>
                <a:lnTo>
                  <a:pt x="8667" y="1434161"/>
                </a:lnTo>
                <a:lnTo>
                  <a:pt x="15576" y="1484449"/>
                </a:lnTo>
                <a:lnTo>
                  <a:pt x="24456" y="1534411"/>
                </a:lnTo>
                <a:lnTo>
                  <a:pt x="35283" y="1583979"/>
                </a:lnTo>
                <a:lnTo>
                  <a:pt x="48036" y="1633080"/>
                </a:lnTo>
                <a:lnTo>
                  <a:pt x="62690" y="1681645"/>
                </a:lnTo>
                <a:lnTo>
                  <a:pt x="79222" y="1729602"/>
                </a:lnTo>
                <a:lnTo>
                  <a:pt x="97610" y="1776882"/>
                </a:lnTo>
                <a:lnTo>
                  <a:pt x="117831" y="1823413"/>
                </a:lnTo>
                <a:lnTo>
                  <a:pt x="139860" y="1869125"/>
                </a:lnTo>
                <a:lnTo>
                  <a:pt x="163675" y="1913948"/>
                </a:lnTo>
                <a:lnTo>
                  <a:pt x="189253" y="1957811"/>
                </a:lnTo>
                <a:lnTo>
                  <a:pt x="216571" y="2000644"/>
                </a:lnTo>
                <a:lnTo>
                  <a:pt x="245605" y="2042375"/>
                </a:lnTo>
                <a:lnTo>
                  <a:pt x="1274432" y="1280312"/>
                </a:lnTo>
                <a:lnTo>
                  <a:pt x="1278724" y="0"/>
                </a:lnTo>
                <a:close/>
              </a:path>
            </a:pathLst>
          </a:custGeom>
          <a:solidFill>
            <a:srgbClr val="005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417364" y="1318755"/>
            <a:ext cx="1303020" cy="2063114"/>
          </a:xfrm>
          <a:custGeom>
            <a:avLst/>
            <a:gdLst/>
            <a:ahLst/>
            <a:cxnLst/>
            <a:rect l="l" t="t" r="r" b="b"/>
            <a:pathLst>
              <a:path w="1303020" h="2063114">
                <a:moveTo>
                  <a:pt x="1302606" y="0"/>
                </a:moveTo>
                <a:lnTo>
                  <a:pt x="1152050" y="0"/>
                </a:lnTo>
                <a:lnTo>
                  <a:pt x="1108016" y="5758"/>
                </a:lnTo>
                <a:lnTo>
                  <a:pt x="1061654" y="13567"/>
                </a:lnTo>
                <a:lnTo>
                  <a:pt x="1015841" y="23023"/>
                </a:lnTo>
                <a:lnTo>
                  <a:pt x="970607" y="34094"/>
                </a:lnTo>
                <a:lnTo>
                  <a:pt x="925985" y="46747"/>
                </a:lnTo>
                <a:lnTo>
                  <a:pt x="882008" y="60951"/>
                </a:lnTo>
                <a:lnTo>
                  <a:pt x="838708" y="76673"/>
                </a:lnTo>
                <a:lnTo>
                  <a:pt x="796116" y="93882"/>
                </a:lnTo>
                <a:lnTo>
                  <a:pt x="754267" y="112545"/>
                </a:lnTo>
                <a:lnTo>
                  <a:pt x="713191" y="132631"/>
                </a:lnTo>
                <a:lnTo>
                  <a:pt x="672921" y="154106"/>
                </a:lnTo>
                <a:lnTo>
                  <a:pt x="633489" y="176940"/>
                </a:lnTo>
                <a:lnTo>
                  <a:pt x="594929" y="201099"/>
                </a:lnTo>
                <a:lnTo>
                  <a:pt x="557271" y="226553"/>
                </a:lnTo>
                <a:lnTo>
                  <a:pt x="520549" y="253268"/>
                </a:lnTo>
                <a:lnTo>
                  <a:pt x="484794" y="281213"/>
                </a:lnTo>
                <a:lnTo>
                  <a:pt x="450039" y="310355"/>
                </a:lnTo>
                <a:lnTo>
                  <a:pt x="416316" y="340663"/>
                </a:lnTo>
                <a:lnTo>
                  <a:pt x="383659" y="372105"/>
                </a:lnTo>
                <a:lnTo>
                  <a:pt x="352098" y="404647"/>
                </a:lnTo>
                <a:lnTo>
                  <a:pt x="321666" y="438260"/>
                </a:lnTo>
                <a:lnTo>
                  <a:pt x="292396" y="472909"/>
                </a:lnTo>
                <a:lnTo>
                  <a:pt x="264319" y="508563"/>
                </a:lnTo>
                <a:lnTo>
                  <a:pt x="237469" y="545191"/>
                </a:lnTo>
                <a:lnTo>
                  <a:pt x="211877" y="582759"/>
                </a:lnTo>
                <a:lnTo>
                  <a:pt x="187576" y="621236"/>
                </a:lnTo>
                <a:lnTo>
                  <a:pt x="164598" y="660590"/>
                </a:lnTo>
                <a:lnTo>
                  <a:pt x="142976" y="700789"/>
                </a:lnTo>
                <a:lnTo>
                  <a:pt x="122741" y="741800"/>
                </a:lnTo>
                <a:lnTo>
                  <a:pt x="103927" y="783591"/>
                </a:lnTo>
                <a:lnTo>
                  <a:pt x="86565" y="826131"/>
                </a:lnTo>
                <a:lnTo>
                  <a:pt x="70687" y="869388"/>
                </a:lnTo>
                <a:lnTo>
                  <a:pt x="56326" y="913328"/>
                </a:lnTo>
                <a:lnTo>
                  <a:pt x="43515" y="957921"/>
                </a:lnTo>
                <a:lnTo>
                  <a:pt x="32285" y="1003134"/>
                </a:lnTo>
                <a:lnTo>
                  <a:pt x="22670" y="1048935"/>
                </a:lnTo>
                <a:lnTo>
                  <a:pt x="14700" y="1095291"/>
                </a:lnTo>
                <a:lnTo>
                  <a:pt x="8409" y="1142172"/>
                </a:lnTo>
                <a:lnTo>
                  <a:pt x="3829" y="1189544"/>
                </a:lnTo>
                <a:lnTo>
                  <a:pt x="993" y="1237375"/>
                </a:lnTo>
                <a:lnTo>
                  <a:pt x="101" y="1277900"/>
                </a:lnTo>
                <a:lnTo>
                  <a:pt x="0" y="1289991"/>
                </a:lnTo>
                <a:lnTo>
                  <a:pt x="703" y="1334913"/>
                </a:lnTo>
                <a:lnTo>
                  <a:pt x="3336" y="1383996"/>
                </a:lnTo>
                <a:lnTo>
                  <a:pt x="7812" y="1432833"/>
                </a:lnTo>
                <a:lnTo>
                  <a:pt x="14117" y="1481374"/>
                </a:lnTo>
                <a:lnTo>
                  <a:pt x="22233" y="1529570"/>
                </a:lnTo>
                <a:lnTo>
                  <a:pt x="32144" y="1577370"/>
                </a:lnTo>
                <a:lnTo>
                  <a:pt x="43834" y="1624725"/>
                </a:lnTo>
                <a:lnTo>
                  <a:pt x="57286" y="1671584"/>
                </a:lnTo>
                <a:lnTo>
                  <a:pt x="72484" y="1717899"/>
                </a:lnTo>
                <a:lnTo>
                  <a:pt x="89413" y="1763617"/>
                </a:lnTo>
                <a:lnTo>
                  <a:pt x="108054" y="1808691"/>
                </a:lnTo>
                <a:lnTo>
                  <a:pt x="128393" y="1853069"/>
                </a:lnTo>
                <a:lnTo>
                  <a:pt x="150413" y="1896703"/>
                </a:lnTo>
                <a:lnTo>
                  <a:pt x="174097" y="1939541"/>
                </a:lnTo>
                <a:lnTo>
                  <a:pt x="199429" y="1981534"/>
                </a:lnTo>
                <a:lnTo>
                  <a:pt x="226393" y="2022632"/>
                </a:lnTo>
                <a:lnTo>
                  <a:pt x="254973" y="2062786"/>
                </a:lnTo>
                <a:lnTo>
                  <a:pt x="300375" y="2029156"/>
                </a:lnTo>
                <a:lnTo>
                  <a:pt x="260142" y="2029156"/>
                </a:lnTo>
                <a:lnTo>
                  <a:pt x="232198" y="1988178"/>
                </a:lnTo>
                <a:lnTo>
                  <a:pt x="205910" y="1946157"/>
                </a:lnTo>
                <a:lnTo>
                  <a:pt x="181298" y="1903159"/>
                </a:lnTo>
                <a:lnTo>
                  <a:pt x="158384" y="1859250"/>
                </a:lnTo>
                <a:lnTo>
                  <a:pt x="137191" y="1814499"/>
                </a:lnTo>
                <a:lnTo>
                  <a:pt x="117740" y="1768971"/>
                </a:lnTo>
                <a:lnTo>
                  <a:pt x="100053" y="1722734"/>
                </a:lnTo>
                <a:lnTo>
                  <a:pt x="84153" y="1675855"/>
                </a:lnTo>
                <a:lnTo>
                  <a:pt x="70061" y="1628400"/>
                </a:lnTo>
                <a:lnTo>
                  <a:pt x="57798" y="1580436"/>
                </a:lnTo>
                <a:lnTo>
                  <a:pt x="47388" y="1532030"/>
                </a:lnTo>
                <a:lnTo>
                  <a:pt x="38851" y="1483249"/>
                </a:lnTo>
                <a:lnTo>
                  <a:pt x="32211" y="1434159"/>
                </a:lnTo>
                <a:lnTo>
                  <a:pt x="27488" y="1384829"/>
                </a:lnTo>
                <a:lnTo>
                  <a:pt x="24705" y="1335324"/>
                </a:lnTo>
                <a:lnTo>
                  <a:pt x="23885" y="1285635"/>
                </a:lnTo>
                <a:lnTo>
                  <a:pt x="25045" y="1235261"/>
                </a:lnTo>
                <a:lnTo>
                  <a:pt x="28177" y="1185139"/>
                </a:lnTo>
                <a:lnTo>
                  <a:pt x="33263" y="1135388"/>
                </a:lnTo>
                <a:lnTo>
                  <a:pt x="40283" y="1086053"/>
                </a:lnTo>
                <a:lnTo>
                  <a:pt x="49218" y="1037177"/>
                </a:lnTo>
                <a:lnTo>
                  <a:pt x="60051" y="988804"/>
                </a:lnTo>
                <a:lnTo>
                  <a:pt x="72762" y="940979"/>
                </a:lnTo>
                <a:lnTo>
                  <a:pt x="87334" y="893745"/>
                </a:lnTo>
                <a:lnTo>
                  <a:pt x="103748" y="847146"/>
                </a:lnTo>
                <a:lnTo>
                  <a:pt x="121985" y="801226"/>
                </a:lnTo>
                <a:lnTo>
                  <a:pt x="142026" y="756030"/>
                </a:lnTo>
                <a:lnTo>
                  <a:pt x="163854" y="711601"/>
                </a:lnTo>
                <a:lnTo>
                  <a:pt x="187450" y="667983"/>
                </a:lnTo>
                <a:lnTo>
                  <a:pt x="212795" y="625221"/>
                </a:lnTo>
                <a:lnTo>
                  <a:pt x="239871" y="583357"/>
                </a:lnTo>
                <a:lnTo>
                  <a:pt x="268659" y="542437"/>
                </a:lnTo>
                <a:lnTo>
                  <a:pt x="299141" y="502503"/>
                </a:lnTo>
                <a:lnTo>
                  <a:pt x="331299" y="463601"/>
                </a:lnTo>
                <a:lnTo>
                  <a:pt x="365113" y="425774"/>
                </a:lnTo>
                <a:lnTo>
                  <a:pt x="400565" y="389065"/>
                </a:lnTo>
                <a:lnTo>
                  <a:pt x="436666" y="354429"/>
                </a:lnTo>
                <a:lnTo>
                  <a:pt x="473836" y="321369"/>
                </a:lnTo>
                <a:lnTo>
                  <a:pt x="512036" y="289904"/>
                </a:lnTo>
                <a:lnTo>
                  <a:pt x="551223" y="260051"/>
                </a:lnTo>
                <a:lnTo>
                  <a:pt x="591355" y="231827"/>
                </a:lnTo>
                <a:lnTo>
                  <a:pt x="632392" y="205250"/>
                </a:lnTo>
                <a:lnTo>
                  <a:pt x="674292" y="180336"/>
                </a:lnTo>
                <a:lnTo>
                  <a:pt x="717013" y="157104"/>
                </a:lnTo>
                <a:lnTo>
                  <a:pt x="760514" y="135569"/>
                </a:lnTo>
                <a:lnTo>
                  <a:pt x="804752" y="115750"/>
                </a:lnTo>
                <a:lnTo>
                  <a:pt x="849688" y="97664"/>
                </a:lnTo>
                <a:lnTo>
                  <a:pt x="895279" y="81329"/>
                </a:lnTo>
                <a:lnTo>
                  <a:pt x="941483" y="66760"/>
                </a:lnTo>
                <a:lnTo>
                  <a:pt x="988259" y="53977"/>
                </a:lnTo>
                <a:lnTo>
                  <a:pt x="1035566" y="42995"/>
                </a:lnTo>
                <a:lnTo>
                  <a:pt x="1083362" y="33833"/>
                </a:lnTo>
                <a:lnTo>
                  <a:pt x="1131606" y="26508"/>
                </a:lnTo>
                <a:lnTo>
                  <a:pt x="1180255" y="21036"/>
                </a:lnTo>
                <a:lnTo>
                  <a:pt x="1229269" y="17436"/>
                </a:lnTo>
                <a:lnTo>
                  <a:pt x="1278605" y="15724"/>
                </a:lnTo>
                <a:lnTo>
                  <a:pt x="1302553" y="15724"/>
                </a:lnTo>
                <a:lnTo>
                  <a:pt x="1302606" y="0"/>
                </a:lnTo>
                <a:close/>
              </a:path>
              <a:path w="1303020" h="2063114">
                <a:moveTo>
                  <a:pt x="1302553" y="15724"/>
                </a:moveTo>
                <a:lnTo>
                  <a:pt x="1278605" y="15724"/>
                </a:lnTo>
                <a:lnTo>
                  <a:pt x="1274389" y="1277900"/>
                </a:lnTo>
                <a:lnTo>
                  <a:pt x="260142" y="2029156"/>
                </a:lnTo>
                <a:lnTo>
                  <a:pt x="300375" y="2029156"/>
                </a:lnTo>
                <a:lnTo>
                  <a:pt x="1298290" y="1289991"/>
                </a:lnTo>
                <a:lnTo>
                  <a:pt x="1302553" y="157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689115" y="2622925"/>
            <a:ext cx="2150110" cy="1272540"/>
          </a:xfrm>
          <a:custGeom>
            <a:avLst/>
            <a:gdLst/>
            <a:ahLst/>
            <a:cxnLst/>
            <a:rect l="l" t="t" r="r" b="b"/>
            <a:pathLst>
              <a:path w="2150109" h="1272539">
                <a:moveTo>
                  <a:pt x="1027518" y="0"/>
                </a:moveTo>
                <a:lnTo>
                  <a:pt x="0" y="761085"/>
                </a:lnTo>
                <a:lnTo>
                  <a:pt x="30969" y="800440"/>
                </a:lnTo>
                <a:lnTo>
                  <a:pt x="63354" y="838420"/>
                </a:lnTo>
                <a:lnTo>
                  <a:pt x="97102" y="874998"/>
                </a:lnTo>
                <a:lnTo>
                  <a:pt x="132161" y="910149"/>
                </a:lnTo>
                <a:lnTo>
                  <a:pt x="168476" y="943844"/>
                </a:lnTo>
                <a:lnTo>
                  <a:pt x="205996" y="976058"/>
                </a:lnTo>
                <a:lnTo>
                  <a:pt x="244668" y="1006763"/>
                </a:lnTo>
                <a:lnTo>
                  <a:pt x="284438" y="1035934"/>
                </a:lnTo>
                <a:lnTo>
                  <a:pt x="325253" y="1063543"/>
                </a:lnTo>
                <a:lnTo>
                  <a:pt x="367061" y="1089564"/>
                </a:lnTo>
                <a:lnTo>
                  <a:pt x="409809" y="1113970"/>
                </a:lnTo>
                <a:lnTo>
                  <a:pt x="453443" y="1136735"/>
                </a:lnTo>
                <a:lnTo>
                  <a:pt x="497912" y="1157832"/>
                </a:lnTo>
                <a:lnTo>
                  <a:pt x="543161" y="1177234"/>
                </a:lnTo>
                <a:lnTo>
                  <a:pt x="589138" y="1194915"/>
                </a:lnTo>
                <a:lnTo>
                  <a:pt x="635791" y="1210848"/>
                </a:lnTo>
                <a:lnTo>
                  <a:pt x="683065" y="1225006"/>
                </a:lnTo>
                <a:lnTo>
                  <a:pt x="730909" y="1237362"/>
                </a:lnTo>
                <a:lnTo>
                  <a:pt x="779269" y="1247891"/>
                </a:lnTo>
                <a:lnTo>
                  <a:pt x="828092" y="1256566"/>
                </a:lnTo>
                <a:lnTo>
                  <a:pt x="877325" y="1263359"/>
                </a:lnTo>
                <a:lnTo>
                  <a:pt x="926917" y="1268244"/>
                </a:lnTo>
                <a:lnTo>
                  <a:pt x="976812" y="1271194"/>
                </a:lnTo>
                <a:lnTo>
                  <a:pt x="1026960" y="1272184"/>
                </a:lnTo>
                <a:lnTo>
                  <a:pt x="1072166" y="1271381"/>
                </a:lnTo>
                <a:lnTo>
                  <a:pt x="1117438" y="1268977"/>
                </a:lnTo>
                <a:lnTo>
                  <a:pt x="1162609" y="1264983"/>
                </a:lnTo>
                <a:lnTo>
                  <a:pt x="1207516" y="1259408"/>
                </a:lnTo>
                <a:lnTo>
                  <a:pt x="1256787" y="1251413"/>
                </a:lnTo>
                <a:lnTo>
                  <a:pt x="1305544" y="1241524"/>
                </a:lnTo>
                <a:lnTo>
                  <a:pt x="1353738" y="1229774"/>
                </a:lnTo>
                <a:lnTo>
                  <a:pt x="1401321" y="1216197"/>
                </a:lnTo>
                <a:lnTo>
                  <a:pt x="1448243" y="1200826"/>
                </a:lnTo>
                <a:lnTo>
                  <a:pt x="1494457" y="1183695"/>
                </a:lnTo>
                <a:lnTo>
                  <a:pt x="1539914" y="1164838"/>
                </a:lnTo>
                <a:lnTo>
                  <a:pt x="1584565" y="1144287"/>
                </a:lnTo>
                <a:lnTo>
                  <a:pt x="1628363" y="1122078"/>
                </a:lnTo>
                <a:lnTo>
                  <a:pt x="1671257" y="1098243"/>
                </a:lnTo>
                <a:lnTo>
                  <a:pt x="1713200" y="1072817"/>
                </a:lnTo>
                <a:lnTo>
                  <a:pt x="1754144" y="1045832"/>
                </a:lnTo>
                <a:lnTo>
                  <a:pt x="1794040" y="1017322"/>
                </a:lnTo>
                <a:lnTo>
                  <a:pt x="1832838" y="987322"/>
                </a:lnTo>
                <a:lnTo>
                  <a:pt x="1870492" y="955865"/>
                </a:lnTo>
                <a:lnTo>
                  <a:pt x="1906952" y="922984"/>
                </a:lnTo>
                <a:lnTo>
                  <a:pt x="1942169" y="888713"/>
                </a:lnTo>
                <a:lnTo>
                  <a:pt x="1976095" y="853085"/>
                </a:lnTo>
                <a:lnTo>
                  <a:pt x="2008683" y="816136"/>
                </a:lnTo>
                <a:lnTo>
                  <a:pt x="2039882" y="777897"/>
                </a:lnTo>
                <a:lnTo>
                  <a:pt x="2069645" y="738402"/>
                </a:lnTo>
                <a:lnTo>
                  <a:pt x="2097923" y="697686"/>
                </a:lnTo>
                <a:lnTo>
                  <a:pt x="2124668" y="655782"/>
                </a:lnTo>
                <a:lnTo>
                  <a:pt x="2149830" y="612724"/>
                </a:lnTo>
                <a:lnTo>
                  <a:pt x="1027518" y="0"/>
                </a:lnTo>
                <a:close/>
              </a:path>
            </a:pathLst>
          </a:custGeom>
          <a:solidFill>
            <a:srgbClr val="B7D1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672337" y="2608746"/>
            <a:ext cx="2183130" cy="1298575"/>
          </a:xfrm>
          <a:custGeom>
            <a:avLst/>
            <a:gdLst/>
            <a:ahLst/>
            <a:cxnLst/>
            <a:rect l="l" t="t" r="r" b="b"/>
            <a:pathLst>
              <a:path w="2183129" h="1298575">
                <a:moveTo>
                  <a:pt x="1043317" y="0"/>
                </a:moveTo>
                <a:lnTo>
                  <a:pt x="0" y="772795"/>
                </a:lnTo>
                <a:lnTo>
                  <a:pt x="30273" y="812075"/>
                </a:lnTo>
                <a:lnTo>
                  <a:pt x="61871" y="849987"/>
                </a:lnTo>
                <a:lnTo>
                  <a:pt x="94743" y="886512"/>
                </a:lnTo>
                <a:lnTo>
                  <a:pt x="128844" y="921628"/>
                </a:lnTo>
                <a:lnTo>
                  <a:pt x="164165" y="955353"/>
                </a:lnTo>
                <a:lnTo>
                  <a:pt x="200536" y="987557"/>
                </a:lnTo>
                <a:lnTo>
                  <a:pt x="238033" y="1018329"/>
                </a:lnTo>
                <a:lnTo>
                  <a:pt x="276565" y="1047613"/>
                </a:lnTo>
                <a:lnTo>
                  <a:pt x="316085" y="1075389"/>
                </a:lnTo>
                <a:lnTo>
                  <a:pt x="356546" y="1101637"/>
                </a:lnTo>
                <a:lnTo>
                  <a:pt x="397900" y="1126336"/>
                </a:lnTo>
                <a:lnTo>
                  <a:pt x="440098" y="1149467"/>
                </a:lnTo>
                <a:lnTo>
                  <a:pt x="483092" y="1171010"/>
                </a:lnTo>
                <a:lnTo>
                  <a:pt x="526836" y="1190944"/>
                </a:lnTo>
                <a:lnTo>
                  <a:pt x="571280" y="1209250"/>
                </a:lnTo>
                <a:lnTo>
                  <a:pt x="616377" y="1225908"/>
                </a:lnTo>
                <a:lnTo>
                  <a:pt x="662080" y="1240898"/>
                </a:lnTo>
                <a:lnTo>
                  <a:pt x="708339" y="1254198"/>
                </a:lnTo>
                <a:lnTo>
                  <a:pt x="755108" y="1265791"/>
                </a:lnTo>
                <a:lnTo>
                  <a:pt x="802339" y="1275655"/>
                </a:lnTo>
                <a:lnTo>
                  <a:pt x="849983" y="1283770"/>
                </a:lnTo>
                <a:lnTo>
                  <a:pt x="897992" y="1290117"/>
                </a:lnTo>
                <a:lnTo>
                  <a:pt x="946320" y="1294675"/>
                </a:lnTo>
                <a:lnTo>
                  <a:pt x="994917" y="1297425"/>
                </a:lnTo>
                <a:lnTo>
                  <a:pt x="1043736" y="1298346"/>
                </a:lnTo>
                <a:lnTo>
                  <a:pt x="1089171" y="1297548"/>
                </a:lnTo>
                <a:lnTo>
                  <a:pt x="1134716" y="1295142"/>
                </a:lnTo>
                <a:lnTo>
                  <a:pt x="1180332" y="1291113"/>
                </a:lnTo>
                <a:lnTo>
                  <a:pt x="1225981" y="1285443"/>
                </a:lnTo>
                <a:lnTo>
                  <a:pt x="1274391" y="1277628"/>
                </a:lnTo>
                <a:lnTo>
                  <a:pt x="1290530" y="1274394"/>
                </a:lnTo>
                <a:lnTo>
                  <a:pt x="1043736" y="1274394"/>
                </a:lnTo>
                <a:lnTo>
                  <a:pt x="994559" y="1273433"/>
                </a:lnTo>
                <a:lnTo>
                  <a:pt x="945625" y="1270568"/>
                </a:lnTo>
                <a:lnTo>
                  <a:pt x="896985" y="1265825"/>
                </a:lnTo>
                <a:lnTo>
                  <a:pt x="848691" y="1259228"/>
                </a:lnTo>
                <a:lnTo>
                  <a:pt x="800792" y="1250804"/>
                </a:lnTo>
                <a:lnTo>
                  <a:pt x="753341" y="1240579"/>
                </a:lnTo>
                <a:lnTo>
                  <a:pt x="706388" y="1228577"/>
                </a:lnTo>
                <a:lnTo>
                  <a:pt x="659983" y="1214825"/>
                </a:lnTo>
                <a:lnTo>
                  <a:pt x="614178" y="1199348"/>
                </a:lnTo>
                <a:lnTo>
                  <a:pt x="569024" y="1182172"/>
                </a:lnTo>
                <a:lnTo>
                  <a:pt x="524571" y="1163322"/>
                </a:lnTo>
                <a:lnTo>
                  <a:pt x="480871" y="1142825"/>
                </a:lnTo>
                <a:lnTo>
                  <a:pt x="437973" y="1120705"/>
                </a:lnTo>
                <a:lnTo>
                  <a:pt x="395930" y="1096989"/>
                </a:lnTo>
                <a:lnTo>
                  <a:pt x="354792" y="1071701"/>
                </a:lnTo>
                <a:lnTo>
                  <a:pt x="314610" y="1044868"/>
                </a:lnTo>
                <a:lnTo>
                  <a:pt x="275434" y="1016515"/>
                </a:lnTo>
                <a:lnTo>
                  <a:pt x="237316" y="986668"/>
                </a:lnTo>
                <a:lnTo>
                  <a:pt x="200266" y="955317"/>
                </a:lnTo>
                <a:lnTo>
                  <a:pt x="164456" y="922595"/>
                </a:lnTo>
                <a:lnTo>
                  <a:pt x="129816" y="888419"/>
                </a:lnTo>
                <a:lnTo>
                  <a:pt x="96438" y="852852"/>
                </a:lnTo>
                <a:lnTo>
                  <a:pt x="64371" y="815919"/>
                </a:lnTo>
                <a:lnTo>
                  <a:pt x="33667" y="777646"/>
                </a:lnTo>
                <a:lnTo>
                  <a:pt x="1045273" y="28346"/>
                </a:lnTo>
                <a:lnTo>
                  <a:pt x="1095238" y="28346"/>
                </a:lnTo>
                <a:lnTo>
                  <a:pt x="1043317" y="0"/>
                </a:lnTo>
                <a:close/>
              </a:path>
              <a:path w="2183129" h="1298575">
                <a:moveTo>
                  <a:pt x="1095238" y="28346"/>
                </a:moveTo>
                <a:lnTo>
                  <a:pt x="1045273" y="28346"/>
                </a:lnTo>
                <a:lnTo>
                  <a:pt x="2150224" y="631596"/>
                </a:lnTo>
                <a:lnTo>
                  <a:pt x="2125173" y="673553"/>
                </a:lnTo>
                <a:lnTo>
                  <a:pt x="2098598" y="714381"/>
                </a:lnTo>
                <a:lnTo>
                  <a:pt x="2070545" y="754049"/>
                </a:lnTo>
                <a:lnTo>
                  <a:pt x="2041061" y="792524"/>
                </a:lnTo>
                <a:lnTo>
                  <a:pt x="2010192" y="829774"/>
                </a:lnTo>
                <a:lnTo>
                  <a:pt x="1977985" y="865766"/>
                </a:lnTo>
                <a:lnTo>
                  <a:pt x="1944487" y="900469"/>
                </a:lnTo>
                <a:lnTo>
                  <a:pt x="1909744" y="933849"/>
                </a:lnTo>
                <a:lnTo>
                  <a:pt x="1873803" y="965875"/>
                </a:lnTo>
                <a:lnTo>
                  <a:pt x="1836711" y="996513"/>
                </a:lnTo>
                <a:lnTo>
                  <a:pt x="1798513" y="1025733"/>
                </a:lnTo>
                <a:lnTo>
                  <a:pt x="1759257" y="1053501"/>
                </a:lnTo>
                <a:lnTo>
                  <a:pt x="1718990" y="1079785"/>
                </a:lnTo>
                <a:lnTo>
                  <a:pt x="1677758" y="1104553"/>
                </a:lnTo>
                <a:lnTo>
                  <a:pt x="1635607" y="1127773"/>
                </a:lnTo>
                <a:lnTo>
                  <a:pt x="1592463" y="1149467"/>
                </a:lnTo>
                <a:lnTo>
                  <a:pt x="1548737" y="1169437"/>
                </a:lnTo>
                <a:lnTo>
                  <a:pt x="1504111" y="1187817"/>
                </a:lnTo>
                <a:lnTo>
                  <a:pt x="1458753" y="1204519"/>
                </a:lnTo>
                <a:lnTo>
                  <a:pt x="1412710" y="1219512"/>
                </a:lnTo>
                <a:lnTo>
                  <a:pt x="1366028" y="1232761"/>
                </a:lnTo>
                <a:lnTo>
                  <a:pt x="1318753" y="1244236"/>
                </a:lnTo>
                <a:lnTo>
                  <a:pt x="1270934" y="1253904"/>
                </a:lnTo>
                <a:lnTo>
                  <a:pt x="1222616" y="1261732"/>
                </a:lnTo>
                <a:lnTo>
                  <a:pt x="1178125" y="1267257"/>
                </a:lnTo>
                <a:lnTo>
                  <a:pt x="1133376" y="1271216"/>
                </a:lnTo>
                <a:lnTo>
                  <a:pt x="1088528" y="1273598"/>
                </a:lnTo>
                <a:lnTo>
                  <a:pt x="1043736" y="1274394"/>
                </a:lnTo>
                <a:lnTo>
                  <a:pt x="1290530" y="1274394"/>
                </a:lnTo>
                <a:lnTo>
                  <a:pt x="1369596" y="1256683"/>
                </a:lnTo>
                <a:lnTo>
                  <a:pt x="1416307" y="1243611"/>
                </a:lnTo>
                <a:lnTo>
                  <a:pt x="1462368" y="1228843"/>
                </a:lnTo>
                <a:lnTo>
                  <a:pt x="1507738" y="1212411"/>
                </a:lnTo>
                <a:lnTo>
                  <a:pt x="1552375" y="1194341"/>
                </a:lnTo>
                <a:lnTo>
                  <a:pt x="1596237" y="1174663"/>
                </a:lnTo>
                <a:lnTo>
                  <a:pt x="1639283" y="1153407"/>
                </a:lnTo>
                <a:lnTo>
                  <a:pt x="1681470" y="1130600"/>
                </a:lnTo>
                <a:lnTo>
                  <a:pt x="1722757" y="1106272"/>
                </a:lnTo>
                <a:lnTo>
                  <a:pt x="1763102" y="1080452"/>
                </a:lnTo>
                <a:lnTo>
                  <a:pt x="1802463" y="1053169"/>
                </a:lnTo>
                <a:lnTo>
                  <a:pt x="1840800" y="1024451"/>
                </a:lnTo>
                <a:lnTo>
                  <a:pt x="1878069" y="994328"/>
                </a:lnTo>
                <a:lnTo>
                  <a:pt x="1914230" y="962828"/>
                </a:lnTo>
                <a:lnTo>
                  <a:pt x="1949240" y="929981"/>
                </a:lnTo>
                <a:lnTo>
                  <a:pt x="1983059" y="895815"/>
                </a:lnTo>
                <a:lnTo>
                  <a:pt x="2015643" y="860359"/>
                </a:lnTo>
                <a:lnTo>
                  <a:pt x="2046952" y="823643"/>
                </a:lnTo>
                <a:lnTo>
                  <a:pt x="2076943" y="785694"/>
                </a:lnTo>
                <a:lnTo>
                  <a:pt x="2105575" y="746543"/>
                </a:lnTo>
                <a:lnTo>
                  <a:pt x="2132807" y="706217"/>
                </a:lnTo>
                <a:lnTo>
                  <a:pt x="2158596" y="664747"/>
                </a:lnTo>
                <a:lnTo>
                  <a:pt x="2182901" y="622160"/>
                </a:lnTo>
                <a:lnTo>
                  <a:pt x="1095238" y="283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188722"/>
            <a:ext cx="6995160" cy="754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085151"/>
            <a:ext cx="6995160" cy="3113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4387786"/>
            <a:ext cx="2487168" cy="2359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4387786"/>
            <a:ext cx="1787652" cy="2359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4387786"/>
            <a:ext cx="1787652" cy="2359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Pie chart regarding availability of risk behavior or exposure information for reported cases of hepatitis A during 2019. At least one risk behavior or exposure was identified for 35.2% of cases; no risk was identified for 31.9% of cases; and risk data were missing for 32.9% of cases.">
            <a:extLst>
              <a:ext uri="{FF2B5EF4-FFF2-40B4-BE49-F238E27FC236}">
                <a16:creationId xmlns:a16="http://schemas.microsoft.com/office/drawing/2014/main" id="{556892D3-1186-4D7C-82EE-3D42FAF7B3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42"/>
          <a:stretch/>
        </p:blipFill>
        <p:spPr>
          <a:xfrm>
            <a:off x="864618" y="1404195"/>
            <a:ext cx="6069582" cy="2555030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851429" y="4050956"/>
            <a:ext cx="5915025" cy="529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85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Nationally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Surveillance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 marR="5080">
              <a:lnSpc>
                <a:spcPct val="104600"/>
              </a:lnSpc>
              <a:spcBef>
                <a:spcPts val="470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75" dirty="0">
                <a:solidFill>
                  <a:srgbClr val="231F20"/>
                </a:solidFill>
                <a:latin typeface="Century Gothic"/>
                <a:cs typeface="Century Gothic"/>
              </a:rPr>
              <a:t>Case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reports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with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at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least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one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the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following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risk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behaviors/exposures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reported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35" dirty="0">
                <a:solidFill>
                  <a:srgbClr val="231F20"/>
                </a:solidFill>
                <a:latin typeface="Century Gothic"/>
                <a:cs typeface="Century Gothic"/>
              </a:rPr>
              <a:t>2–6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weeks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prior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symptom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onset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or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 documented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seroconversion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if 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asymptomatic: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1)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injection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drug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use;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2)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sexual,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household,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or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other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 contact;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3)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men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who 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have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sex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with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men;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4)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travel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hepatitis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A-endemic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region.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700" spc="-105" dirty="0">
                <a:solidFill>
                  <a:srgbClr val="231F20"/>
                </a:solidFill>
                <a:latin typeface="Tahoma"/>
                <a:cs typeface="Tahoma"/>
              </a:rPr>
              <a:t>†</a:t>
            </a:r>
            <a:r>
              <a:rPr sz="700" spc="-7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00" spc="15" dirty="0">
                <a:solidFill>
                  <a:srgbClr val="231F20"/>
                </a:solidFill>
                <a:latin typeface="Tahoma"/>
                <a:cs typeface="Tahoma"/>
              </a:rPr>
              <a:t>Reported</a:t>
            </a:r>
            <a:r>
              <a:rPr sz="700" spc="-7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00" dirty="0">
                <a:solidFill>
                  <a:srgbClr val="231F20"/>
                </a:solidFill>
                <a:latin typeface="Tahoma"/>
                <a:cs typeface="Tahoma"/>
              </a:rPr>
              <a:t>cases</a:t>
            </a:r>
            <a:r>
              <a:rPr sz="700" spc="-7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00" spc="10" dirty="0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sz="700" spc="-7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00" dirty="0">
                <a:solidFill>
                  <a:srgbClr val="231F20"/>
                </a:solidFill>
                <a:latin typeface="Tahoma"/>
                <a:cs typeface="Tahoma"/>
              </a:rPr>
              <a:t>include</a:t>
            </a:r>
            <a:r>
              <a:rPr sz="700" spc="-7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00" spc="15" dirty="0">
                <a:solidFill>
                  <a:srgbClr val="231F20"/>
                </a:solidFill>
                <a:latin typeface="Tahoma"/>
                <a:cs typeface="Tahoma"/>
              </a:rPr>
              <a:t>more</a:t>
            </a:r>
            <a:r>
              <a:rPr sz="700" spc="-7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00" spc="5" dirty="0">
                <a:solidFill>
                  <a:srgbClr val="231F20"/>
                </a:solidFill>
                <a:latin typeface="Tahoma"/>
                <a:cs typeface="Tahoma"/>
              </a:rPr>
              <a:t>than</a:t>
            </a:r>
            <a:r>
              <a:rPr sz="700" spc="-7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00" spc="5" dirty="0">
                <a:solidFill>
                  <a:srgbClr val="231F20"/>
                </a:solidFill>
                <a:latin typeface="Tahoma"/>
                <a:cs typeface="Tahoma"/>
              </a:rPr>
              <a:t>one</a:t>
            </a:r>
            <a:r>
              <a:rPr sz="700" spc="-7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00" dirty="0">
                <a:solidFill>
                  <a:srgbClr val="231F20"/>
                </a:solidFill>
                <a:latin typeface="Tahoma"/>
                <a:cs typeface="Tahoma"/>
              </a:rPr>
              <a:t>risk</a:t>
            </a:r>
            <a:r>
              <a:rPr sz="700" spc="-7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Tahoma"/>
                <a:cs typeface="Tahoma"/>
              </a:rPr>
              <a:t>behavior/exposure.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63358" y="272592"/>
            <a:ext cx="6509384" cy="11430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913630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Microsoft JhengHei UI"/>
                <a:cs typeface="Microsoft JhengHei UI"/>
              </a:rPr>
              <a:t>2019 </a:t>
            </a:r>
            <a:r>
              <a:rPr sz="1050" b="1" spc="90" dirty="0">
                <a:solidFill>
                  <a:srgbClr val="8C2689"/>
                </a:solidFill>
                <a:latin typeface="Century Gothic"/>
                <a:cs typeface="Century Gothic"/>
              </a:rPr>
              <a:t>VIRAL</a:t>
            </a:r>
            <a:r>
              <a:rPr sz="1050" b="1" spc="3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050" b="1" spc="13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endParaRPr sz="1050">
              <a:latin typeface="Century Gothic"/>
              <a:cs typeface="Century Gothic"/>
            </a:endParaRPr>
          </a:p>
          <a:p>
            <a:pPr marL="491363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 marL="12700" marR="696595">
              <a:lnSpc>
                <a:spcPct val="107200"/>
              </a:lnSpc>
              <a:spcBef>
                <a:spcPts val="900"/>
              </a:spcBef>
            </a:pPr>
            <a:r>
              <a:rPr sz="1400" b="1" spc="-20" dirty="0">
                <a:solidFill>
                  <a:srgbClr val="005E6D"/>
                </a:solidFill>
                <a:latin typeface="Lucida Sans"/>
                <a:cs typeface="Lucida Sans"/>
              </a:rPr>
              <a:t>Figure</a:t>
            </a:r>
            <a:r>
              <a:rPr sz="1400" b="1" spc="-85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10" dirty="0">
                <a:solidFill>
                  <a:srgbClr val="005E6D"/>
                </a:solidFill>
                <a:latin typeface="Lucida Sans"/>
                <a:cs typeface="Lucida Sans"/>
              </a:rPr>
              <a:t>1.7.</a:t>
            </a:r>
            <a:r>
              <a:rPr sz="1400" b="1" spc="-110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Availability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0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information</a:t>
            </a:r>
            <a:r>
              <a:rPr sz="1400" b="1" spc="-10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regarding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risk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behaviors</a:t>
            </a:r>
            <a:r>
              <a:rPr sz="1400" b="1" spc="-8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or 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exposures*†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associated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with reported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cases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of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hepatitis </a:t>
            </a:r>
            <a:r>
              <a:rPr sz="1400" b="1" spc="-55" dirty="0">
                <a:solidFill>
                  <a:srgbClr val="8C2689"/>
                </a:solidFill>
                <a:latin typeface="Lucida Sans"/>
                <a:cs typeface="Lucida Sans"/>
              </a:rPr>
              <a:t>A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virus 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infection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—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United </a:t>
            </a:r>
            <a:r>
              <a:rPr sz="1400" b="1" spc="35" dirty="0">
                <a:solidFill>
                  <a:srgbClr val="8C2689"/>
                </a:solidFill>
                <a:latin typeface="Lucida Sans"/>
                <a:cs typeface="Lucida Sans"/>
              </a:rPr>
              <a:t>States,</a:t>
            </a:r>
            <a:r>
              <a:rPr sz="1400" b="1" spc="-3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2019</a:t>
            </a:r>
            <a:endParaRPr sz="14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114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Microsoft JhengHei UI</vt:lpstr>
      <vt:lpstr>Calibri</vt:lpstr>
      <vt:lpstr>Century Gothic</vt:lpstr>
      <vt:lpstr>Lucida Sans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1.7. Availability of information regarding risk behaviors or exposures associated with reported cases of hepatitis A virus infection — United States, 2019</dc:title>
  <dc:subject>Figure 1.7. Availability of information regarding risk behaviors or exposures associated with reported cases of hepatitis A virus infection — United States, 2019</dc:subject>
  <dc:creator>HHS / CDC / DDID / NCHHSTP / DVH</dc:creator>
  <cp:lastModifiedBy>Yunes Malkou, Cristina (CDC/DDID/NCHHSTP/OD) (CTR)</cp:lastModifiedBy>
  <cp:revision>3</cp:revision>
  <dcterms:created xsi:type="dcterms:W3CDTF">2021-05-18T20:29:05Z</dcterms:created>
  <dcterms:modified xsi:type="dcterms:W3CDTF">2021-05-19T15:20:24Z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</Properties>
</file>