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8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8012" y="1391564"/>
            <a:ext cx="6786245" cy="154305"/>
          </a:xfrm>
          <a:custGeom>
            <a:avLst/>
            <a:gdLst/>
            <a:ahLst/>
            <a:cxnLst/>
            <a:rect l="l" t="t" r="r" b="b"/>
            <a:pathLst>
              <a:path w="6786245" h="154305">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17" name="bk object 17"/>
          <p:cNvSpPr/>
          <p:nvPr/>
        </p:nvSpPr>
        <p:spPr>
          <a:xfrm>
            <a:off x="458012" y="1699666"/>
            <a:ext cx="6786245" cy="154305"/>
          </a:xfrm>
          <a:custGeom>
            <a:avLst/>
            <a:gdLst/>
            <a:ahLst/>
            <a:cxnLst/>
            <a:rect l="l" t="t" r="r" b="b"/>
            <a:pathLst>
              <a:path w="6786245" h="154305">
                <a:moveTo>
                  <a:pt x="0" y="153987"/>
                </a:moveTo>
                <a:lnTo>
                  <a:pt x="6785940" y="153987"/>
                </a:lnTo>
                <a:lnTo>
                  <a:pt x="6785940" y="0"/>
                </a:lnTo>
                <a:lnTo>
                  <a:pt x="0" y="0"/>
                </a:lnTo>
                <a:lnTo>
                  <a:pt x="0" y="153987"/>
                </a:lnTo>
                <a:close/>
              </a:path>
            </a:pathLst>
          </a:custGeom>
          <a:solidFill>
            <a:srgbClr val="DFEAEB"/>
          </a:solidFill>
        </p:spPr>
        <p:txBody>
          <a:bodyPr wrap="square" lIns="0" tIns="0" rIns="0" bIns="0" rtlCol="0"/>
          <a:lstStyle/>
          <a:p>
            <a:endParaRPr/>
          </a:p>
        </p:txBody>
      </p:sp>
      <p:sp>
        <p:nvSpPr>
          <p:cNvPr id="18" name="bk object 18"/>
          <p:cNvSpPr/>
          <p:nvPr/>
        </p:nvSpPr>
        <p:spPr>
          <a:xfrm>
            <a:off x="458012" y="2007768"/>
            <a:ext cx="6786245" cy="154305"/>
          </a:xfrm>
          <a:custGeom>
            <a:avLst/>
            <a:gdLst/>
            <a:ahLst/>
            <a:cxnLst/>
            <a:rect l="l" t="t" r="r" b="b"/>
            <a:pathLst>
              <a:path w="6786245" h="154305">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19" name="bk object 19"/>
          <p:cNvSpPr/>
          <p:nvPr/>
        </p:nvSpPr>
        <p:spPr>
          <a:xfrm>
            <a:off x="458012" y="2315870"/>
            <a:ext cx="6786245" cy="154305"/>
          </a:xfrm>
          <a:custGeom>
            <a:avLst/>
            <a:gdLst/>
            <a:ahLst/>
            <a:cxnLst/>
            <a:rect l="l" t="t" r="r" b="b"/>
            <a:pathLst>
              <a:path w="6786245" h="154305">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20" name="bk object 20"/>
          <p:cNvSpPr/>
          <p:nvPr/>
        </p:nvSpPr>
        <p:spPr>
          <a:xfrm>
            <a:off x="458012" y="2623959"/>
            <a:ext cx="6786245" cy="154305"/>
          </a:xfrm>
          <a:custGeom>
            <a:avLst/>
            <a:gdLst/>
            <a:ahLst/>
            <a:cxnLst/>
            <a:rect l="l" t="t" r="r" b="b"/>
            <a:pathLst>
              <a:path w="6786245" h="154305">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21" name="bk object 21"/>
          <p:cNvSpPr/>
          <p:nvPr/>
        </p:nvSpPr>
        <p:spPr>
          <a:xfrm>
            <a:off x="458012" y="2932061"/>
            <a:ext cx="6786245" cy="154305"/>
          </a:xfrm>
          <a:custGeom>
            <a:avLst/>
            <a:gdLst/>
            <a:ahLst/>
            <a:cxnLst/>
            <a:rect l="l" t="t" r="r" b="b"/>
            <a:pathLst>
              <a:path w="6786245" h="154305">
                <a:moveTo>
                  <a:pt x="0" y="153987"/>
                </a:moveTo>
                <a:lnTo>
                  <a:pt x="6785940" y="153987"/>
                </a:lnTo>
                <a:lnTo>
                  <a:pt x="6785940" y="0"/>
                </a:lnTo>
                <a:lnTo>
                  <a:pt x="0" y="0"/>
                </a:lnTo>
                <a:lnTo>
                  <a:pt x="0" y="153987"/>
                </a:lnTo>
                <a:close/>
              </a:path>
            </a:pathLst>
          </a:custGeom>
          <a:solidFill>
            <a:srgbClr val="DFEAEB"/>
          </a:solidFill>
        </p:spPr>
        <p:txBody>
          <a:bodyPr wrap="square" lIns="0" tIns="0" rIns="0" bIns="0" rtlCol="0"/>
          <a:lstStyle/>
          <a:p>
            <a:endParaRPr/>
          </a:p>
        </p:txBody>
      </p:sp>
      <p:sp>
        <p:nvSpPr>
          <p:cNvPr id="22" name="bk object 22"/>
          <p:cNvSpPr/>
          <p:nvPr/>
        </p:nvSpPr>
        <p:spPr>
          <a:xfrm>
            <a:off x="458012" y="3240151"/>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23" name="bk object 23"/>
          <p:cNvSpPr/>
          <p:nvPr/>
        </p:nvSpPr>
        <p:spPr>
          <a:xfrm>
            <a:off x="6310477" y="3548253"/>
            <a:ext cx="934085" cy="154305"/>
          </a:xfrm>
          <a:custGeom>
            <a:avLst/>
            <a:gdLst/>
            <a:ahLst/>
            <a:cxnLst/>
            <a:rect l="l" t="t" r="r" b="b"/>
            <a:pathLst>
              <a:path w="934084" h="154304">
                <a:moveTo>
                  <a:pt x="0" y="153974"/>
                </a:moveTo>
                <a:lnTo>
                  <a:pt x="933475" y="153974"/>
                </a:lnTo>
                <a:lnTo>
                  <a:pt x="933475" y="0"/>
                </a:lnTo>
                <a:lnTo>
                  <a:pt x="0" y="0"/>
                </a:lnTo>
                <a:lnTo>
                  <a:pt x="0" y="153974"/>
                </a:lnTo>
                <a:close/>
              </a:path>
            </a:pathLst>
          </a:custGeom>
          <a:solidFill>
            <a:srgbClr val="DFEAEB"/>
          </a:solidFill>
        </p:spPr>
        <p:txBody>
          <a:bodyPr wrap="square" lIns="0" tIns="0" rIns="0" bIns="0" rtlCol="0"/>
          <a:lstStyle/>
          <a:p>
            <a:endParaRPr/>
          </a:p>
        </p:txBody>
      </p:sp>
      <p:sp>
        <p:nvSpPr>
          <p:cNvPr id="24" name="bk object 24"/>
          <p:cNvSpPr/>
          <p:nvPr/>
        </p:nvSpPr>
        <p:spPr>
          <a:xfrm>
            <a:off x="458012" y="3548253"/>
            <a:ext cx="5257800" cy="154305"/>
          </a:xfrm>
          <a:custGeom>
            <a:avLst/>
            <a:gdLst/>
            <a:ahLst/>
            <a:cxnLst/>
            <a:rect l="l" t="t" r="r" b="b"/>
            <a:pathLst>
              <a:path w="5257800" h="154304">
                <a:moveTo>
                  <a:pt x="0" y="153974"/>
                </a:moveTo>
                <a:lnTo>
                  <a:pt x="5257431" y="153974"/>
                </a:lnTo>
                <a:lnTo>
                  <a:pt x="5257431" y="0"/>
                </a:lnTo>
                <a:lnTo>
                  <a:pt x="0" y="0"/>
                </a:lnTo>
                <a:lnTo>
                  <a:pt x="0" y="153974"/>
                </a:lnTo>
                <a:close/>
              </a:path>
            </a:pathLst>
          </a:custGeom>
          <a:solidFill>
            <a:srgbClr val="DFEAEB"/>
          </a:solidFill>
        </p:spPr>
        <p:txBody>
          <a:bodyPr wrap="square" lIns="0" tIns="0" rIns="0" bIns="0" rtlCol="0"/>
          <a:lstStyle/>
          <a:p>
            <a:endParaRPr/>
          </a:p>
        </p:txBody>
      </p:sp>
      <p:sp>
        <p:nvSpPr>
          <p:cNvPr id="25" name="bk object 25"/>
          <p:cNvSpPr/>
          <p:nvPr/>
        </p:nvSpPr>
        <p:spPr>
          <a:xfrm>
            <a:off x="6310477" y="3856342"/>
            <a:ext cx="934085" cy="154305"/>
          </a:xfrm>
          <a:custGeom>
            <a:avLst/>
            <a:gdLst/>
            <a:ahLst/>
            <a:cxnLst/>
            <a:rect l="l" t="t" r="r" b="b"/>
            <a:pathLst>
              <a:path w="934084" h="154304">
                <a:moveTo>
                  <a:pt x="0" y="153987"/>
                </a:moveTo>
                <a:lnTo>
                  <a:pt x="933475" y="153987"/>
                </a:lnTo>
                <a:lnTo>
                  <a:pt x="933475" y="0"/>
                </a:lnTo>
                <a:lnTo>
                  <a:pt x="0" y="0"/>
                </a:lnTo>
                <a:lnTo>
                  <a:pt x="0" y="153987"/>
                </a:lnTo>
                <a:close/>
              </a:path>
            </a:pathLst>
          </a:custGeom>
          <a:solidFill>
            <a:srgbClr val="DFEAEB"/>
          </a:solidFill>
        </p:spPr>
        <p:txBody>
          <a:bodyPr wrap="square" lIns="0" tIns="0" rIns="0" bIns="0" rtlCol="0"/>
          <a:lstStyle/>
          <a:p>
            <a:endParaRPr/>
          </a:p>
        </p:txBody>
      </p:sp>
      <p:sp>
        <p:nvSpPr>
          <p:cNvPr id="26" name="bk object 26"/>
          <p:cNvSpPr/>
          <p:nvPr/>
        </p:nvSpPr>
        <p:spPr>
          <a:xfrm>
            <a:off x="458012" y="3856342"/>
            <a:ext cx="5257800" cy="154305"/>
          </a:xfrm>
          <a:custGeom>
            <a:avLst/>
            <a:gdLst/>
            <a:ahLst/>
            <a:cxnLst/>
            <a:rect l="l" t="t" r="r" b="b"/>
            <a:pathLst>
              <a:path w="5257800" h="154304">
                <a:moveTo>
                  <a:pt x="0" y="153987"/>
                </a:moveTo>
                <a:lnTo>
                  <a:pt x="5257431" y="153987"/>
                </a:lnTo>
                <a:lnTo>
                  <a:pt x="5257431" y="0"/>
                </a:lnTo>
                <a:lnTo>
                  <a:pt x="0" y="0"/>
                </a:lnTo>
                <a:lnTo>
                  <a:pt x="0" y="153987"/>
                </a:lnTo>
                <a:close/>
              </a:path>
            </a:pathLst>
          </a:custGeom>
          <a:solidFill>
            <a:srgbClr val="DFEAEB"/>
          </a:solidFill>
        </p:spPr>
        <p:txBody>
          <a:bodyPr wrap="square" lIns="0" tIns="0" rIns="0" bIns="0" rtlCol="0"/>
          <a:lstStyle/>
          <a:p>
            <a:endParaRPr/>
          </a:p>
        </p:txBody>
      </p:sp>
      <p:sp>
        <p:nvSpPr>
          <p:cNvPr id="27" name="bk object 27"/>
          <p:cNvSpPr/>
          <p:nvPr/>
        </p:nvSpPr>
        <p:spPr>
          <a:xfrm>
            <a:off x="458012" y="4164457"/>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28" name="bk object 28"/>
          <p:cNvSpPr/>
          <p:nvPr/>
        </p:nvSpPr>
        <p:spPr>
          <a:xfrm>
            <a:off x="458012" y="4472546"/>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29" name="bk object 29"/>
          <p:cNvSpPr/>
          <p:nvPr/>
        </p:nvSpPr>
        <p:spPr>
          <a:xfrm>
            <a:off x="458012" y="4780635"/>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0" name="bk object 30"/>
          <p:cNvSpPr/>
          <p:nvPr/>
        </p:nvSpPr>
        <p:spPr>
          <a:xfrm>
            <a:off x="458012" y="5088725"/>
            <a:ext cx="6786245" cy="154305"/>
          </a:xfrm>
          <a:custGeom>
            <a:avLst/>
            <a:gdLst/>
            <a:ahLst/>
            <a:cxnLst/>
            <a:rect l="l" t="t" r="r" b="b"/>
            <a:pathLst>
              <a:path w="6786245" h="154304">
                <a:moveTo>
                  <a:pt x="0" y="153987"/>
                </a:moveTo>
                <a:lnTo>
                  <a:pt x="6785940" y="153987"/>
                </a:lnTo>
                <a:lnTo>
                  <a:pt x="6785940" y="0"/>
                </a:lnTo>
                <a:lnTo>
                  <a:pt x="0" y="0"/>
                </a:lnTo>
                <a:lnTo>
                  <a:pt x="0" y="153987"/>
                </a:lnTo>
                <a:close/>
              </a:path>
            </a:pathLst>
          </a:custGeom>
          <a:solidFill>
            <a:srgbClr val="DFEAEB"/>
          </a:solidFill>
        </p:spPr>
        <p:txBody>
          <a:bodyPr wrap="square" lIns="0" tIns="0" rIns="0" bIns="0" rtlCol="0"/>
          <a:lstStyle/>
          <a:p>
            <a:endParaRPr/>
          </a:p>
        </p:txBody>
      </p:sp>
      <p:sp>
        <p:nvSpPr>
          <p:cNvPr id="31" name="bk object 31"/>
          <p:cNvSpPr/>
          <p:nvPr/>
        </p:nvSpPr>
        <p:spPr>
          <a:xfrm>
            <a:off x="458012" y="5396839"/>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2" name="bk object 32"/>
          <p:cNvSpPr/>
          <p:nvPr/>
        </p:nvSpPr>
        <p:spPr>
          <a:xfrm>
            <a:off x="458012" y="5704941"/>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3" name="bk object 33"/>
          <p:cNvSpPr/>
          <p:nvPr/>
        </p:nvSpPr>
        <p:spPr>
          <a:xfrm>
            <a:off x="458012" y="6013031"/>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4" name="bk object 34"/>
          <p:cNvSpPr/>
          <p:nvPr/>
        </p:nvSpPr>
        <p:spPr>
          <a:xfrm>
            <a:off x="458012" y="6321132"/>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5" name="bk object 35"/>
          <p:cNvSpPr/>
          <p:nvPr/>
        </p:nvSpPr>
        <p:spPr>
          <a:xfrm>
            <a:off x="458012" y="6629222"/>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6" name="bk object 36"/>
          <p:cNvSpPr/>
          <p:nvPr/>
        </p:nvSpPr>
        <p:spPr>
          <a:xfrm>
            <a:off x="458012" y="6937323"/>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7" name="bk object 37"/>
          <p:cNvSpPr/>
          <p:nvPr/>
        </p:nvSpPr>
        <p:spPr>
          <a:xfrm>
            <a:off x="458012" y="7245413"/>
            <a:ext cx="6786245" cy="154305"/>
          </a:xfrm>
          <a:custGeom>
            <a:avLst/>
            <a:gdLst/>
            <a:ahLst/>
            <a:cxnLst/>
            <a:rect l="l" t="t" r="r" b="b"/>
            <a:pathLst>
              <a:path w="6786245" h="154304">
                <a:moveTo>
                  <a:pt x="0" y="153987"/>
                </a:moveTo>
                <a:lnTo>
                  <a:pt x="6785940" y="153987"/>
                </a:lnTo>
                <a:lnTo>
                  <a:pt x="6785940" y="0"/>
                </a:lnTo>
                <a:lnTo>
                  <a:pt x="0" y="0"/>
                </a:lnTo>
                <a:lnTo>
                  <a:pt x="0" y="153987"/>
                </a:lnTo>
                <a:close/>
              </a:path>
            </a:pathLst>
          </a:custGeom>
          <a:solidFill>
            <a:srgbClr val="DFEAEB"/>
          </a:solidFill>
        </p:spPr>
        <p:txBody>
          <a:bodyPr wrap="square" lIns="0" tIns="0" rIns="0" bIns="0" rtlCol="0"/>
          <a:lstStyle/>
          <a:p>
            <a:endParaRPr/>
          </a:p>
        </p:txBody>
      </p:sp>
      <p:sp>
        <p:nvSpPr>
          <p:cNvPr id="38" name="bk object 38"/>
          <p:cNvSpPr/>
          <p:nvPr/>
        </p:nvSpPr>
        <p:spPr>
          <a:xfrm>
            <a:off x="458012" y="7553528"/>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39" name="bk object 39"/>
          <p:cNvSpPr/>
          <p:nvPr/>
        </p:nvSpPr>
        <p:spPr>
          <a:xfrm>
            <a:off x="458012" y="7861617"/>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40" name="bk object 40"/>
          <p:cNvSpPr/>
          <p:nvPr/>
        </p:nvSpPr>
        <p:spPr>
          <a:xfrm>
            <a:off x="458012" y="8169706"/>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41" name="bk object 41"/>
          <p:cNvSpPr/>
          <p:nvPr/>
        </p:nvSpPr>
        <p:spPr>
          <a:xfrm>
            <a:off x="458012" y="8477796"/>
            <a:ext cx="6786245" cy="154305"/>
          </a:xfrm>
          <a:custGeom>
            <a:avLst/>
            <a:gdLst/>
            <a:ahLst/>
            <a:cxnLst/>
            <a:rect l="l" t="t" r="r" b="b"/>
            <a:pathLst>
              <a:path w="6786245" h="154304">
                <a:moveTo>
                  <a:pt x="0" y="153987"/>
                </a:moveTo>
                <a:lnTo>
                  <a:pt x="6785940" y="153987"/>
                </a:lnTo>
                <a:lnTo>
                  <a:pt x="6785940" y="0"/>
                </a:lnTo>
                <a:lnTo>
                  <a:pt x="0" y="0"/>
                </a:lnTo>
                <a:lnTo>
                  <a:pt x="0" y="153987"/>
                </a:lnTo>
                <a:close/>
              </a:path>
            </a:pathLst>
          </a:custGeom>
          <a:solidFill>
            <a:srgbClr val="DFEAEB"/>
          </a:solidFill>
        </p:spPr>
        <p:txBody>
          <a:bodyPr wrap="square" lIns="0" tIns="0" rIns="0" bIns="0" rtlCol="0"/>
          <a:lstStyle/>
          <a:p>
            <a:endParaRPr/>
          </a:p>
        </p:txBody>
      </p:sp>
      <p:sp>
        <p:nvSpPr>
          <p:cNvPr id="42" name="bk object 42"/>
          <p:cNvSpPr/>
          <p:nvPr/>
        </p:nvSpPr>
        <p:spPr>
          <a:xfrm>
            <a:off x="458012" y="8785911"/>
            <a:ext cx="6786245" cy="154305"/>
          </a:xfrm>
          <a:custGeom>
            <a:avLst/>
            <a:gdLst/>
            <a:ahLst/>
            <a:cxnLst/>
            <a:rect l="l" t="t" r="r" b="b"/>
            <a:pathLst>
              <a:path w="6786245" h="154304">
                <a:moveTo>
                  <a:pt x="0" y="153974"/>
                </a:moveTo>
                <a:lnTo>
                  <a:pt x="6785940" y="153974"/>
                </a:lnTo>
                <a:lnTo>
                  <a:pt x="6785940" y="0"/>
                </a:lnTo>
                <a:lnTo>
                  <a:pt x="0" y="0"/>
                </a:lnTo>
                <a:lnTo>
                  <a:pt x="0" y="153974"/>
                </a:lnTo>
                <a:close/>
              </a:path>
            </a:pathLst>
          </a:custGeom>
          <a:solidFill>
            <a:srgbClr val="DFEAEB"/>
          </a:solidFill>
        </p:spPr>
        <p:txBody>
          <a:bodyPr wrap="square" lIns="0" tIns="0" rIns="0" bIns="0" rtlCol="0"/>
          <a:lstStyle/>
          <a:p>
            <a:endParaRPr/>
          </a:p>
        </p:txBody>
      </p:sp>
      <p:sp>
        <p:nvSpPr>
          <p:cNvPr id="43" name="bk object 43"/>
          <p:cNvSpPr/>
          <p:nvPr/>
        </p:nvSpPr>
        <p:spPr>
          <a:xfrm>
            <a:off x="1402054" y="1508906"/>
            <a:ext cx="1512570" cy="0"/>
          </a:xfrm>
          <a:custGeom>
            <a:avLst/>
            <a:gdLst/>
            <a:ahLst/>
            <a:cxnLst/>
            <a:rect l="l" t="t" r="r" b="b"/>
            <a:pathLst>
              <a:path w="1512570">
                <a:moveTo>
                  <a:pt x="0" y="0"/>
                </a:moveTo>
                <a:lnTo>
                  <a:pt x="1511960" y="0"/>
                </a:lnTo>
              </a:path>
            </a:pathLst>
          </a:custGeom>
          <a:ln w="67119">
            <a:solidFill>
              <a:srgbClr val="005F6D"/>
            </a:solidFill>
          </a:ln>
        </p:spPr>
        <p:txBody>
          <a:bodyPr wrap="square" lIns="0" tIns="0" rIns="0" bIns="0" rtlCol="0"/>
          <a:lstStyle/>
          <a:p>
            <a:endParaRPr/>
          </a:p>
        </p:txBody>
      </p:sp>
      <p:sp>
        <p:nvSpPr>
          <p:cNvPr id="44" name="bk object 44"/>
          <p:cNvSpPr/>
          <p:nvPr/>
        </p:nvSpPr>
        <p:spPr>
          <a:xfrm>
            <a:off x="1402063" y="1657177"/>
            <a:ext cx="5148580" cy="0"/>
          </a:xfrm>
          <a:custGeom>
            <a:avLst/>
            <a:gdLst/>
            <a:ahLst/>
            <a:cxnLst/>
            <a:rect l="l" t="t" r="r" b="b"/>
            <a:pathLst>
              <a:path w="5148580">
                <a:moveTo>
                  <a:pt x="0" y="0"/>
                </a:moveTo>
                <a:lnTo>
                  <a:pt x="5148224" y="0"/>
                </a:lnTo>
              </a:path>
            </a:pathLst>
          </a:custGeom>
          <a:ln w="55473">
            <a:solidFill>
              <a:srgbClr val="005F6D"/>
            </a:solidFill>
          </a:ln>
        </p:spPr>
        <p:txBody>
          <a:bodyPr wrap="square" lIns="0" tIns="0" rIns="0" bIns="0" rtlCol="0"/>
          <a:lstStyle/>
          <a:p>
            <a:endParaRPr/>
          </a:p>
        </p:txBody>
      </p:sp>
      <p:sp>
        <p:nvSpPr>
          <p:cNvPr id="45" name="bk object 45"/>
          <p:cNvSpPr/>
          <p:nvPr/>
        </p:nvSpPr>
        <p:spPr>
          <a:xfrm>
            <a:off x="1402063" y="1811263"/>
            <a:ext cx="5144135" cy="0"/>
          </a:xfrm>
          <a:custGeom>
            <a:avLst/>
            <a:gdLst/>
            <a:ahLst/>
            <a:cxnLst/>
            <a:rect l="l" t="t" r="r" b="b"/>
            <a:pathLst>
              <a:path w="5144134">
                <a:moveTo>
                  <a:pt x="0" y="0"/>
                </a:moveTo>
                <a:lnTo>
                  <a:pt x="5143550" y="0"/>
                </a:lnTo>
              </a:path>
            </a:pathLst>
          </a:custGeom>
          <a:ln w="55473">
            <a:solidFill>
              <a:srgbClr val="005F6D"/>
            </a:solidFill>
          </a:ln>
        </p:spPr>
        <p:txBody>
          <a:bodyPr wrap="square" lIns="0" tIns="0" rIns="0" bIns="0" rtlCol="0"/>
          <a:lstStyle/>
          <a:p>
            <a:endParaRPr/>
          </a:p>
        </p:txBody>
      </p:sp>
      <p:sp>
        <p:nvSpPr>
          <p:cNvPr id="46" name="bk object 46"/>
          <p:cNvSpPr/>
          <p:nvPr/>
        </p:nvSpPr>
        <p:spPr>
          <a:xfrm>
            <a:off x="1402054" y="1965350"/>
            <a:ext cx="127000" cy="0"/>
          </a:xfrm>
          <a:custGeom>
            <a:avLst/>
            <a:gdLst/>
            <a:ahLst/>
            <a:cxnLst/>
            <a:rect l="l" t="t" r="r" b="b"/>
            <a:pathLst>
              <a:path w="127000">
                <a:moveTo>
                  <a:pt x="0" y="0"/>
                </a:moveTo>
                <a:lnTo>
                  <a:pt x="126885" y="0"/>
                </a:lnTo>
              </a:path>
            </a:pathLst>
          </a:custGeom>
          <a:ln w="55473">
            <a:solidFill>
              <a:srgbClr val="005F6D"/>
            </a:solidFill>
          </a:ln>
        </p:spPr>
        <p:txBody>
          <a:bodyPr wrap="square" lIns="0" tIns="0" rIns="0" bIns="0" rtlCol="0"/>
          <a:lstStyle/>
          <a:p>
            <a:endParaRPr/>
          </a:p>
        </p:txBody>
      </p:sp>
      <p:sp>
        <p:nvSpPr>
          <p:cNvPr id="47" name="bk object 47"/>
          <p:cNvSpPr/>
          <p:nvPr/>
        </p:nvSpPr>
        <p:spPr>
          <a:xfrm>
            <a:off x="1402054" y="2119439"/>
            <a:ext cx="2239645" cy="0"/>
          </a:xfrm>
          <a:custGeom>
            <a:avLst/>
            <a:gdLst/>
            <a:ahLst/>
            <a:cxnLst/>
            <a:rect l="l" t="t" r="r" b="b"/>
            <a:pathLst>
              <a:path w="2239645">
                <a:moveTo>
                  <a:pt x="0" y="0"/>
                </a:moveTo>
                <a:lnTo>
                  <a:pt x="2239403" y="0"/>
                </a:lnTo>
              </a:path>
            </a:pathLst>
          </a:custGeom>
          <a:ln w="55473">
            <a:solidFill>
              <a:srgbClr val="005F6D"/>
            </a:solidFill>
          </a:ln>
        </p:spPr>
        <p:txBody>
          <a:bodyPr wrap="square" lIns="0" tIns="0" rIns="0" bIns="0" rtlCol="0"/>
          <a:lstStyle/>
          <a:p>
            <a:endParaRPr/>
          </a:p>
        </p:txBody>
      </p:sp>
      <p:sp>
        <p:nvSpPr>
          <p:cNvPr id="48" name="bk object 48"/>
          <p:cNvSpPr/>
          <p:nvPr/>
        </p:nvSpPr>
        <p:spPr>
          <a:xfrm>
            <a:off x="1402054" y="2273528"/>
            <a:ext cx="434975" cy="0"/>
          </a:xfrm>
          <a:custGeom>
            <a:avLst/>
            <a:gdLst/>
            <a:ahLst/>
            <a:cxnLst/>
            <a:rect l="l" t="t" r="r" b="b"/>
            <a:pathLst>
              <a:path w="434975">
                <a:moveTo>
                  <a:pt x="0" y="0"/>
                </a:moveTo>
                <a:lnTo>
                  <a:pt x="434505" y="0"/>
                </a:lnTo>
              </a:path>
            </a:pathLst>
          </a:custGeom>
          <a:ln w="55473">
            <a:solidFill>
              <a:srgbClr val="005F6D"/>
            </a:solidFill>
          </a:ln>
        </p:spPr>
        <p:txBody>
          <a:bodyPr wrap="square" lIns="0" tIns="0" rIns="0" bIns="0" rtlCol="0"/>
          <a:lstStyle/>
          <a:p>
            <a:endParaRPr/>
          </a:p>
        </p:txBody>
      </p:sp>
      <p:sp>
        <p:nvSpPr>
          <p:cNvPr id="49" name="bk object 49"/>
          <p:cNvSpPr/>
          <p:nvPr/>
        </p:nvSpPr>
        <p:spPr>
          <a:xfrm>
            <a:off x="1402054" y="2427604"/>
            <a:ext cx="2239645" cy="0"/>
          </a:xfrm>
          <a:custGeom>
            <a:avLst/>
            <a:gdLst/>
            <a:ahLst/>
            <a:cxnLst/>
            <a:rect l="l" t="t" r="r" b="b"/>
            <a:pathLst>
              <a:path w="2239645">
                <a:moveTo>
                  <a:pt x="0" y="0"/>
                </a:moveTo>
                <a:lnTo>
                  <a:pt x="2239403" y="0"/>
                </a:lnTo>
              </a:path>
            </a:pathLst>
          </a:custGeom>
          <a:ln w="55473">
            <a:solidFill>
              <a:srgbClr val="005F6D"/>
            </a:solidFill>
          </a:ln>
        </p:spPr>
        <p:txBody>
          <a:bodyPr wrap="square" lIns="0" tIns="0" rIns="0" bIns="0" rtlCol="0"/>
          <a:lstStyle/>
          <a:p>
            <a:endParaRPr/>
          </a:p>
        </p:txBody>
      </p:sp>
      <p:sp>
        <p:nvSpPr>
          <p:cNvPr id="50" name="bk object 50"/>
          <p:cNvSpPr/>
          <p:nvPr/>
        </p:nvSpPr>
        <p:spPr>
          <a:xfrm>
            <a:off x="1402054" y="2581694"/>
            <a:ext cx="133985" cy="0"/>
          </a:xfrm>
          <a:custGeom>
            <a:avLst/>
            <a:gdLst/>
            <a:ahLst/>
            <a:cxnLst/>
            <a:rect l="l" t="t" r="r" b="b"/>
            <a:pathLst>
              <a:path w="133984">
                <a:moveTo>
                  <a:pt x="0" y="0"/>
                </a:moveTo>
                <a:lnTo>
                  <a:pt x="133705" y="0"/>
                </a:lnTo>
              </a:path>
            </a:pathLst>
          </a:custGeom>
          <a:ln w="55473">
            <a:solidFill>
              <a:srgbClr val="005F6D"/>
            </a:solidFill>
          </a:ln>
        </p:spPr>
        <p:txBody>
          <a:bodyPr wrap="square" lIns="0" tIns="0" rIns="0" bIns="0" rtlCol="0"/>
          <a:lstStyle/>
          <a:p>
            <a:endParaRPr/>
          </a:p>
        </p:txBody>
      </p:sp>
      <p:sp>
        <p:nvSpPr>
          <p:cNvPr id="51" name="bk object 51"/>
          <p:cNvSpPr/>
          <p:nvPr/>
        </p:nvSpPr>
        <p:spPr>
          <a:xfrm>
            <a:off x="1402054" y="2735795"/>
            <a:ext cx="100330" cy="0"/>
          </a:xfrm>
          <a:custGeom>
            <a:avLst/>
            <a:gdLst/>
            <a:ahLst/>
            <a:cxnLst/>
            <a:rect l="l" t="t" r="r" b="b"/>
            <a:pathLst>
              <a:path w="100330">
                <a:moveTo>
                  <a:pt x="0" y="0"/>
                </a:moveTo>
                <a:lnTo>
                  <a:pt x="100266" y="0"/>
                </a:lnTo>
              </a:path>
            </a:pathLst>
          </a:custGeom>
          <a:ln w="55473">
            <a:solidFill>
              <a:srgbClr val="005F6D"/>
            </a:solidFill>
          </a:ln>
        </p:spPr>
        <p:txBody>
          <a:bodyPr wrap="square" lIns="0" tIns="0" rIns="0" bIns="0" rtlCol="0"/>
          <a:lstStyle/>
          <a:p>
            <a:endParaRPr/>
          </a:p>
        </p:txBody>
      </p:sp>
      <p:sp>
        <p:nvSpPr>
          <p:cNvPr id="52" name="bk object 52"/>
          <p:cNvSpPr/>
          <p:nvPr/>
        </p:nvSpPr>
        <p:spPr>
          <a:xfrm>
            <a:off x="1402054" y="2889865"/>
            <a:ext cx="184150" cy="0"/>
          </a:xfrm>
          <a:custGeom>
            <a:avLst/>
            <a:gdLst/>
            <a:ahLst/>
            <a:cxnLst/>
            <a:rect l="l" t="t" r="r" b="b"/>
            <a:pathLst>
              <a:path w="184150">
                <a:moveTo>
                  <a:pt x="0" y="0"/>
                </a:moveTo>
                <a:lnTo>
                  <a:pt x="183832" y="0"/>
                </a:lnTo>
              </a:path>
            </a:pathLst>
          </a:custGeom>
          <a:ln w="55460">
            <a:solidFill>
              <a:srgbClr val="005F6D"/>
            </a:solidFill>
          </a:ln>
        </p:spPr>
        <p:txBody>
          <a:bodyPr wrap="square" lIns="0" tIns="0" rIns="0" bIns="0" rtlCol="0"/>
          <a:lstStyle/>
          <a:p>
            <a:endParaRPr/>
          </a:p>
        </p:txBody>
      </p:sp>
      <p:sp>
        <p:nvSpPr>
          <p:cNvPr id="53" name="bk object 53"/>
          <p:cNvSpPr/>
          <p:nvPr/>
        </p:nvSpPr>
        <p:spPr>
          <a:xfrm>
            <a:off x="1402054" y="3043961"/>
            <a:ext cx="133985" cy="0"/>
          </a:xfrm>
          <a:custGeom>
            <a:avLst/>
            <a:gdLst/>
            <a:ahLst/>
            <a:cxnLst/>
            <a:rect l="l" t="t" r="r" b="b"/>
            <a:pathLst>
              <a:path w="133984">
                <a:moveTo>
                  <a:pt x="0" y="0"/>
                </a:moveTo>
                <a:lnTo>
                  <a:pt x="133705" y="0"/>
                </a:lnTo>
              </a:path>
            </a:pathLst>
          </a:custGeom>
          <a:ln w="55473">
            <a:solidFill>
              <a:srgbClr val="005F6D"/>
            </a:solidFill>
          </a:ln>
        </p:spPr>
        <p:txBody>
          <a:bodyPr wrap="square" lIns="0" tIns="0" rIns="0" bIns="0" rtlCol="0"/>
          <a:lstStyle/>
          <a:p>
            <a:endParaRPr/>
          </a:p>
        </p:txBody>
      </p:sp>
      <p:sp>
        <p:nvSpPr>
          <p:cNvPr id="54" name="bk object 54"/>
          <p:cNvSpPr/>
          <p:nvPr/>
        </p:nvSpPr>
        <p:spPr>
          <a:xfrm>
            <a:off x="1402054" y="3198050"/>
            <a:ext cx="111760" cy="0"/>
          </a:xfrm>
          <a:custGeom>
            <a:avLst/>
            <a:gdLst/>
            <a:ahLst/>
            <a:cxnLst/>
            <a:rect l="l" t="t" r="r" b="b"/>
            <a:pathLst>
              <a:path w="111759">
                <a:moveTo>
                  <a:pt x="0" y="0"/>
                </a:moveTo>
                <a:lnTo>
                  <a:pt x="111315" y="0"/>
                </a:lnTo>
              </a:path>
            </a:pathLst>
          </a:custGeom>
          <a:ln w="55473">
            <a:solidFill>
              <a:srgbClr val="005F6D"/>
            </a:solidFill>
          </a:ln>
        </p:spPr>
        <p:txBody>
          <a:bodyPr wrap="square" lIns="0" tIns="0" rIns="0" bIns="0" rtlCol="0"/>
          <a:lstStyle/>
          <a:p>
            <a:endParaRPr/>
          </a:p>
        </p:txBody>
      </p:sp>
      <p:sp>
        <p:nvSpPr>
          <p:cNvPr id="55" name="bk object 55"/>
          <p:cNvSpPr/>
          <p:nvPr/>
        </p:nvSpPr>
        <p:spPr>
          <a:xfrm>
            <a:off x="1402054" y="3352139"/>
            <a:ext cx="1323975" cy="0"/>
          </a:xfrm>
          <a:custGeom>
            <a:avLst/>
            <a:gdLst/>
            <a:ahLst/>
            <a:cxnLst/>
            <a:rect l="l" t="t" r="r" b="b"/>
            <a:pathLst>
              <a:path w="1323975">
                <a:moveTo>
                  <a:pt x="0" y="0"/>
                </a:moveTo>
                <a:lnTo>
                  <a:pt x="1323695" y="0"/>
                </a:lnTo>
              </a:path>
            </a:pathLst>
          </a:custGeom>
          <a:ln w="55473">
            <a:solidFill>
              <a:srgbClr val="005F6D"/>
            </a:solidFill>
          </a:ln>
        </p:spPr>
        <p:txBody>
          <a:bodyPr wrap="square" lIns="0" tIns="0" rIns="0" bIns="0" rtlCol="0"/>
          <a:lstStyle/>
          <a:p>
            <a:endParaRPr/>
          </a:p>
        </p:txBody>
      </p:sp>
      <p:sp>
        <p:nvSpPr>
          <p:cNvPr id="56" name="bk object 56"/>
          <p:cNvSpPr/>
          <p:nvPr/>
        </p:nvSpPr>
        <p:spPr>
          <a:xfrm>
            <a:off x="1402054" y="3506228"/>
            <a:ext cx="615950" cy="0"/>
          </a:xfrm>
          <a:custGeom>
            <a:avLst/>
            <a:gdLst/>
            <a:ahLst/>
            <a:cxnLst/>
            <a:rect l="l" t="t" r="r" b="b"/>
            <a:pathLst>
              <a:path w="615950">
                <a:moveTo>
                  <a:pt x="0" y="0"/>
                </a:moveTo>
                <a:lnTo>
                  <a:pt x="615480" y="0"/>
                </a:lnTo>
              </a:path>
            </a:pathLst>
          </a:custGeom>
          <a:ln w="55473">
            <a:solidFill>
              <a:srgbClr val="005F6D"/>
            </a:solidFill>
          </a:ln>
        </p:spPr>
        <p:txBody>
          <a:bodyPr wrap="square" lIns="0" tIns="0" rIns="0" bIns="0" rtlCol="0"/>
          <a:lstStyle/>
          <a:p>
            <a:endParaRPr/>
          </a:p>
        </p:txBody>
      </p:sp>
      <p:sp>
        <p:nvSpPr>
          <p:cNvPr id="57" name="bk object 57"/>
          <p:cNvSpPr/>
          <p:nvPr/>
        </p:nvSpPr>
        <p:spPr>
          <a:xfrm>
            <a:off x="1402054" y="3632580"/>
            <a:ext cx="83820" cy="55880"/>
          </a:xfrm>
          <a:custGeom>
            <a:avLst/>
            <a:gdLst/>
            <a:ahLst/>
            <a:cxnLst/>
            <a:rect l="l" t="t" r="r" b="b"/>
            <a:pathLst>
              <a:path w="83819" h="55879">
                <a:moveTo>
                  <a:pt x="0" y="0"/>
                </a:moveTo>
                <a:lnTo>
                  <a:pt x="83565" y="0"/>
                </a:lnTo>
                <a:lnTo>
                  <a:pt x="83565" y="55473"/>
                </a:lnTo>
                <a:lnTo>
                  <a:pt x="0" y="55473"/>
                </a:lnTo>
                <a:lnTo>
                  <a:pt x="0" y="0"/>
                </a:lnTo>
                <a:close/>
              </a:path>
            </a:pathLst>
          </a:custGeom>
          <a:solidFill>
            <a:srgbClr val="005F6D"/>
          </a:solidFill>
        </p:spPr>
        <p:txBody>
          <a:bodyPr wrap="square" lIns="0" tIns="0" rIns="0" bIns="0" rtlCol="0"/>
          <a:lstStyle/>
          <a:p>
            <a:endParaRPr/>
          </a:p>
        </p:txBody>
      </p:sp>
      <p:sp>
        <p:nvSpPr>
          <p:cNvPr id="58" name="bk object 58"/>
          <p:cNvSpPr/>
          <p:nvPr/>
        </p:nvSpPr>
        <p:spPr>
          <a:xfrm>
            <a:off x="1402054" y="3814406"/>
            <a:ext cx="117475" cy="0"/>
          </a:xfrm>
          <a:custGeom>
            <a:avLst/>
            <a:gdLst/>
            <a:ahLst/>
            <a:cxnLst/>
            <a:rect l="l" t="t" r="r" b="b"/>
            <a:pathLst>
              <a:path w="117475">
                <a:moveTo>
                  <a:pt x="0" y="0"/>
                </a:moveTo>
                <a:lnTo>
                  <a:pt x="116979" y="0"/>
                </a:lnTo>
              </a:path>
            </a:pathLst>
          </a:custGeom>
          <a:ln w="55473">
            <a:solidFill>
              <a:srgbClr val="005F6D"/>
            </a:solidFill>
          </a:ln>
        </p:spPr>
        <p:txBody>
          <a:bodyPr wrap="square" lIns="0" tIns="0" rIns="0" bIns="0" rtlCol="0"/>
          <a:lstStyle/>
          <a:p>
            <a:endParaRPr/>
          </a:p>
        </p:txBody>
      </p:sp>
      <p:sp>
        <p:nvSpPr>
          <p:cNvPr id="59" name="bk object 59"/>
          <p:cNvSpPr/>
          <p:nvPr/>
        </p:nvSpPr>
        <p:spPr>
          <a:xfrm>
            <a:off x="1402054" y="3968496"/>
            <a:ext cx="184150" cy="0"/>
          </a:xfrm>
          <a:custGeom>
            <a:avLst/>
            <a:gdLst/>
            <a:ahLst/>
            <a:cxnLst/>
            <a:rect l="l" t="t" r="r" b="b"/>
            <a:pathLst>
              <a:path w="184150">
                <a:moveTo>
                  <a:pt x="0" y="0"/>
                </a:moveTo>
                <a:lnTo>
                  <a:pt x="183832" y="0"/>
                </a:lnTo>
              </a:path>
            </a:pathLst>
          </a:custGeom>
          <a:ln w="55473">
            <a:solidFill>
              <a:srgbClr val="005F6D"/>
            </a:solidFill>
          </a:ln>
        </p:spPr>
        <p:txBody>
          <a:bodyPr wrap="square" lIns="0" tIns="0" rIns="0" bIns="0" rtlCol="0"/>
          <a:lstStyle/>
          <a:p>
            <a:endParaRPr/>
          </a:p>
        </p:txBody>
      </p:sp>
      <p:sp>
        <p:nvSpPr>
          <p:cNvPr id="60" name="bk object 60"/>
          <p:cNvSpPr/>
          <p:nvPr/>
        </p:nvSpPr>
        <p:spPr>
          <a:xfrm>
            <a:off x="1402054" y="4122585"/>
            <a:ext cx="117475" cy="0"/>
          </a:xfrm>
          <a:custGeom>
            <a:avLst/>
            <a:gdLst/>
            <a:ahLst/>
            <a:cxnLst/>
            <a:rect l="l" t="t" r="r" b="b"/>
            <a:pathLst>
              <a:path w="117475">
                <a:moveTo>
                  <a:pt x="0" y="0"/>
                </a:moveTo>
                <a:lnTo>
                  <a:pt x="116979" y="0"/>
                </a:lnTo>
              </a:path>
            </a:pathLst>
          </a:custGeom>
          <a:ln w="55473">
            <a:solidFill>
              <a:srgbClr val="005F6D"/>
            </a:solidFill>
          </a:ln>
        </p:spPr>
        <p:txBody>
          <a:bodyPr wrap="square" lIns="0" tIns="0" rIns="0" bIns="0" rtlCol="0"/>
          <a:lstStyle/>
          <a:p>
            <a:endParaRPr/>
          </a:p>
        </p:txBody>
      </p:sp>
      <p:sp>
        <p:nvSpPr>
          <p:cNvPr id="61" name="bk object 61"/>
          <p:cNvSpPr/>
          <p:nvPr/>
        </p:nvSpPr>
        <p:spPr>
          <a:xfrm>
            <a:off x="1402054" y="4248924"/>
            <a:ext cx="83820" cy="55880"/>
          </a:xfrm>
          <a:custGeom>
            <a:avLst/>
            <a:gdLst/>
            <a:ahLst/>
            <a:cxnLst/>
            <a:rect l="l" t="t" r="r" b="b"/>
            <a:pathLst>
              <a:path w="83819" h="55879">
                <a:moveTo>
                  <a:pt x="0" y="0"/>
                </a:moveTo>
                <a:lnTo>
                  <a:pt x="83565" y="0"/>
                </a:lnTo>
                <a:lnTo>
                  <a:pt x="83565" y="55473"/>
                </a:lnTo>
                <a:lnTo>
                  <a:pt x="0" y="55473"/>
                </a:lnTo>
                <a:lnTo>
                  <a:pt x="0" y="0"/>
                </a:lnTo>
                <a:close/>
              </a:path>
            </a:pathLst>
          </a:custGeom>
          <a:solidFill>
            <a:srgbClr val="005F6D"/>
          </a:solidFill>
        </p:spPr>
        <p:txBody>
          <a:bodyPr wrap="square" lIns="0" tIns="0" rIns="0" bIns="0" rtlCol="0"/>
          <a:lstStyle/>
          <a:p>
            <a:endParaRPr/>
          </a:p>
        </p:txBody>
      </p:sp>
      <p:sp>
        <p:nvSpPr>
          <p:cNvPr id="62" name="bk object 62"/>
          <p:cNvSpPr/>
          <p:nvPr/>
        </p:nvSpPr>
        <p:spPr>
          <a:xfrm>
            <a:off x="1402054" y="4403013"/>
            <a:ext cx="64769" cy="55880"/>
          </a:xfrm>
          <a:custGeom>
            <a:avLst/>
            <a:gdLst/>
            <a:ahLst/>
            <a:cxnLst/>
            <a:rect l="l" t="t" r="r" b="b"/>
            <a:pathLst>
              <a:path w="64769" h="55879">
                <a:moveTo>
                  <a:pt x="0" y="0"/>
                </a:moveTo>
                <a:lnTo>
                  <a:pt x="64566" y="0"/>
                </a:lnTo>
                <a:lnTo>
                  <a:pt x="64566" y="55473"/>
                </a:lnTo>
                <a:lnTo>
                  <a:pt x="0" y="55473"/>
                </a:lnTo>
                <a:lnTo>
                  <a:pt x="0" y="0"/>
                </a:lnTo>
                <a:close/>
              </a:path>
            </a:pathLst>
          </a:custGeom>
          <a:solidFill>
            <a:srgbClr val="005F6D"/>
          </a:solidFill>
        </p:spPr>
        <p:txBody>
          <a:bodyPr wrap="square" lIns="0" tIns="0" rIns="0" bIns="0" rtlCol="0"/>
          <a:lstStyle/>
          <a:p>
            <a:endParaRPr/>
          </a:p>
        </p:txBody>
      </p:sp>
      <p:sp>
        <p:nvSpPr>
          <p:cNvPr id="63" name="bk object 63"/>
          <p:cNvSpPr/>
          <p:nvPr/>
        </p:nvSpPr>
        <p:spPr>
          <a:xfrm>
            <a:off x="1402054" y="4557102"/>
            <a:ext cx="64769" cy="55880"/>
          </a:xfrm>
          <a:custGeom>
            <a:avLst/>
            <a:gdLst/>
            <a:ahLst/>
            <a:cxnLst/>
            <a:rect l="l" t="t" r="r" b="b"/>
            <a:pathLst>
              <a:path w="64769" h="55879">
                <a:moveTo>
                  <a:pt x="0" y="0"/>
                </a:moveTo>
                <a:lnTo>
                  <a:pt x="64566" y="0"/>
                </a:lnTo>
                <a:lnTo>
                  <a:pt x="64566" y="55473"/>
                </a:lnTo>
                <a:lnTo>
                  <a:pt x="0" y="55473"/>
                </a:lnTo>
                <a:lnTo>
                  <a:pt x="0" y="0"/>
                </a:lnTo>
                <a:close/>
              </a:path>
            </a:pathLst>
          </a:custGeom>
          <a:solidFill>
            <a:srgbClr val="005F6D"/>
          </a:solidFill>
        </p:spPr>
        <p:txBody>
          <a:bodyPr wrap="square" lIns="0" tIns="0" rIns="0" bIns="0" rtlCol="0"/>
          <a:lstStyle/>
          <a:p>
            <a:endParaRPr/>
          </a:p>
        </p:txBody>
      </p:sp>
      <p:sp>
        <p:nvSpPr>
          <p:cNvPr id="64" name="bk object 64"/>
          <p:cNvSpPr/>
          <p:nvPr/>
        </p:nvSpPr>
        <p:spPr>
          <a:xfrm>
            <a:off x="1402054" y="4738941"/>
            <a:ext cx="133985" cy="0"/>
          </a:xfrm>
          <a:custGeom>
            <a:avLst/>
            <a:gdLst/>
            <a:ahLst/>
            <a:cxnLst/>
            <a:rect l="l" t="t" r="r" b="b"/>
            <a:pathLst>
              <a:path w="133984">
                <a:moveTo>
                  <a:pt x="0" y="0"/>
                </a:moveTo>
                <a:lnTo>
                  <a:pt x="133705" y="0"/>
                </a:lnTo>
              </a:path>
            </a:pathLst>
          </a:custGeom>
          <a:ln w="55473">
            <a:solidFill>
              <a:srgbClr val="005F6D"/>
            </a:solidFill>
          </a:ln>
        </p:spPr>
        <p:txBody>
          <a:bodyPr wrap="square" lIns="0" tIns="0" rIns="0" bIns="0" rtlCol="0"/>
          <a:lstStyle/>
          <a:p>
            <a:endParaRPr/>
          </a:p>
        </p:txBody>
      </p:sp>
      <p:sp>
        <p:nvSpPr>
          <p:cNvPr id="65" name="bk object 65"/>
          <p:cNvSpPr/>
          <p:nvPr/>
        </p:nvSpPr>
        <p:spPr>
          <a:xfrm>
            <a:off x="1402054" y="5201196"/>
            <a:ext cx="829944" cy="0"/>
          </a:xfrm>
          <a:custGeom>
            <a:avLst/>
            <a:gdLst/>
            <a:ahLst/>
            <a:cxnLst/>
            <a:rect l="l" t="t" r="r" b="b"/>
            <a:pathLst>
              <a:path w="829944">
                <a:moveTo>
                  <a:pt x="0" y="0"/>
                </a:moveTo>
                <a:lnTo>
                  <a:pt x="829513" y="0"/>
                </a:lnTo>
              </a:path>
            </a:pathLst>
          </a:custGeom>
          <a:ln w="55473">
            <a:solidFill>
              <a:srgbClr val="005F6D"/>
            </a:solidFill>
          </a:ln>
        </p:spPr>
        <p:txBody>
          <a:bodyPr wrap="square" lIns="0" tIns="0" rIns="0" bIns="0" rtlCol="0"/>
          <a:lstStyle/>
          <a:p>
            <a:endParaRPr/>
          </a:p>
        </p:txBody>
      </p:sp>
      <p:sp>
        <p:nvSpPr>
          <p:cNvPr id="66" name="bk object 66"/>
          <p:cNvSpPr/>
          <p:nvPr/>
        </p:nvSpPr>
        <p:spPr>
          <a:xfrm>
            <a:off x="1402054" y="5327548"/>
            <a:ext cx="64769" cy="55880"/>
          </a:xfrm>
          <a:custGeom>
            <a:avLst/>
            <a:gdLst/>
            <a:ahLst/>
            <a:cxnLst/>
            <a:rect l="l" t="t" r="r" b="b"/>
            <a:pathLst>
              <a:path w="64769" h="55879">
                <a:moveTo>
                  <a:pt x="0" y="0"/>
                </a:moveTo>
                <a:lnTo>
                  <a:pt x="64566" y="0"/>
                </a:lnTo>
                <a:lnTo>
                  <a:pt x="64566" y="55473"/>
                </a:lnTo>
                <a:lnTo>
                  <a:pt x="0" y="55473"/>
                </a:lnTo>
                <a:lnTo>
                  <a:pt x="0" y="0"/>
                </a:lnTo>
                <a:close/>
              </a:path>
            </a:pathLst>
          </a:custGeom>
          <a:solidFill>
            <a:srgbClr val="005F6D"/>
          </a:solidFill>
        </p:spPr>
        <p:txBody>
          <a:bodyPr wrap="square" lIns="0" tIns="0" rIns="0" bIns="0" rtlCol="0"/>
          <a:lstStyle/>
          <a:p>
            <a:endParaRPr/>
          </a:p>
        </p:txBody>
      </p:sp>
      <p:sp>
        <p:nvSpPr>
          <p:cNvPr id="67" name="bk object 67"/>
          <p:cNvSpPr/>
          <p:nvPr/>
        </p:nvSpPr>
        <p:spPr>
          <a:xfrm>
            <a:off x="1402054" y="5509374"/>
            <a:ext cx="292100" cy="0"/>
          </a:xfrm>
          <a:custGeom>
            <a:avLst/>
            <a:gdLst/>
            <a:ahLst/>
            <a:cxnLst/>
            <a:rect l="l" t="t" r="r" b="b"/>
            <a:pathLst>
              <a:path w="292100">
                <a:moveTo>
                  <a:pt x="0" y="0"/>
                </a:moveTo>
                <a:lnTo>
                  <a:pt x="292049" y="0"/>
                </a:lnTo>
              </a:path>
            </a:pathLst>
          </a:custGeom>
          <a:ln w="55473">
            <a:solidFill>
              <a:srgbClr val="005F6D"/>
            </a:solidFill>
          </a:ln>
        </p:spPr>
        <p:txBody>
          <a:bodyPr wrap="square" lIns="0" tIns="0" rIns="0" bIns="0" rtlCol="0"/>
          <a:lstStyle/>
          <a:p>
            <a:endParaRPr/>
          </a:p>
        </p:txBody>
      </p:sp>
      <p:sp>
        <p:nvSpPr>
          <p:cNvPr id="68" name="bk object 68"/>
          <p:cNvSpPr/>
          <p:nvPr/>
        </p:nvSpPr>
        <p:spPr>
          <a:xfrm>
            <a:off x="1402054" y="5663463"/>
            <a:ext cx="133985" cy="0"/>
          </a:xfrm>
          <a:custGeom>
            <a:avLst/>
            <a:gdLst/>
            <a:ahLst/>
            <a:cxnLst/>
            <a:rect l="l" t="t" r="r" b="b"/>
            <a:pathLst>
              <a:path w="133984">
                <a:moveTo>
                  <a:pt x="0" y="0"/>
                </a:moveTo>
                <a:lnTo>
                  <a:pt x="133705" y="0"/>
                </a:lnTo>
              </a:path>
            </a:pathLst>
          </a:custGeom>
          <a:ln w="55473">
            <a:solidFill>
              <a:srgbClr val="005F6D"/>
            </a:solidFill>
          </a:ln>
        </p:spPr>
        <p:txBody>
          <a:bodyPr wrap="square" lIns="0" tIns="0" rIns="0" bIns="0" rtlCol="0"/>
          <a:lstStyle/>
          <a:p>
            <a:endParaRPr/>
          </a:p>
        </p:txBody>
      </p:sp>
      <p:sp>
        <p:nvSpPr>
          <p:cNvPr id="69" name="bk object 69"/>
          <p:cNvSpPr/>
          <p:nvPr/>
        </p:nvSpPr>
        <p:spPr>
          <a:xfrm>
            <a:off x="1402054" y="5817552"/>
            <a:ext cx="133985" cy="0"/>
          </a:xfrm>
          <a:custGeom>
            <a:avLst/>
            <a:gdLst/>
            <a:ahLst/>
            <a:cxnLst/>
            <a:rect l="l" t="t" r="r" b="b"/>
            <a:pathLst>
              <a:path w="133984">
                <a:moveTo>
                  <a:pt x="0" y="0"/>
                </a:moveTo>
                <a:lnTo>
                  <a:pt x="133705" y="0"/>
                </a:lnTo>
              </a:path>
            </a:pathLst>
          </a:custGeom>
          <a:ln w="55473">
            <a:solidFill>
              <a:srgbClr val="005F6D"/>
            </a:solidFill>
          </a:ln>
        </p:spPr>
        <p:txBody>
          <a:bodyPr wrap="square" lIns="0" tIns="0" rIns="0" bIns="0" rtlCol="0"/>
          <a:lstStyle/>
          <a:p>
            <a:endParaRPr/>
          </a:p>
        </p:txBody>
      </p:sp>
      <p:sp>
        <p:nvSpPr>
          <p:cNvPr id="70" name="bk object 70"/>
          <p:cNvSpPr/>
          <p:nvPr/>
        </p:nvSpPr>
        <p:spPr>
          <a:xfrm>
            <a:off x="1402054" y="5943904"/>
            <a:ext cx="64769" cy="55880"/>
          </a:xfrm>
          <a:custGeom>
            <a:avLst/>
            <a:gdLst/>
            <a:ahLst/>
            <a:cxnLst/>
            <a:rect l="l" t="t" r="r" b="b"/>
            <a:pathLst>
              <a:path w="64769" h="55879">
                <a:moveTo>
                  <a:pt x="0" y="0"/>
                </a:moveTo>
                <a:lnTo>
                  <a:pt x="64566" y="0"/>
                </a:lnTo>
                <a:lnTo>
                  <a:pt x="64566" y="55473"/>
                </a:lnTo>
                <a:lnTo>
                  <a:pt x="0" y="55473"/>
                </a:lnTo>
                <a:lnTo>
                  <a:pt x="0" y="0"/>
                </a:lnTo>
                <a:close/>
              </a:path>
            </a:pathLst>
          </a:custGeom>
          <a:solidFill>
            <a:srgbClr val="005F6D"/>
          </a:solidFill>
        </p:spPr>
        <p:txBody>
          <a:bodyPr wrap="square" lIns="0" tIns="0" rIns="0" bIns="0" rtlCol="0"/>
          <a:lstStyle/>
          <a:p>
            <a:endParaRPr/>
          </a:p>
        </p:txBody>
      </p:sp>
      <p:sp>
        <p:nvSpPr>
          <p:cNvPr id="71" name="bk object 71"/>
          <p:cNvSpPr/>
          <p:nvPr/>
        </p:nvSpPr>
        <p:spPr>
          <a:xfrm>
            <a:off x="1402054" y="6125730"/>
            <a:ext cx="200660" cy="0"/>
          </a:xfrm>
          <a:custGeom>
            <a:avLst/>
            <a:gdLst/>
            <a:ahLst/>
            <a:cxnLst/>
            <a:rect l="l" t="t" r="r" b="b"/>
            <a:pathLst>
              <a:path w="200659">
                <a:moveTo>
                  <a:pt x="0" y="0"/>
                </a:moveTo>
                <a:lnTo>
                  <a:pt x="200545" y="0"/>
                </a:lnTo>
              </a:path>
            </a:pathLst>
          </a:custGeom>
          <a:ln w="55473">
            <a:solidFill>
              <a:srgbClr val="005F6D"/>
            </a:solidFill>
          </a:ln>
        </p:spPr>
        <p:txBody>
          <a:bodyPr wrap="square" lIns="0" tIns="0" rIns="0" bIns="0" rtlCol="0"/>
          <a:lstStyle/>
          <a:p>
            <a:endParaRPr/>
          </a:p>
        </p:txBody>
      </p:sp>
      <p:sp>
        <p:nvSpPr>
          <p:cNvPr id="72" name="bk object 72"/>
          <p:cNvSpPr/>
          <p:nvPr/>
        </p:nvSpPr>
        <p:spPr>
          <a:xfrm>
            <a:off x="1402372" y="6711263"/>
            <a:ext cx="54610" cy="55880"/>
          </a:xfrm>
          <a:custGeom>
            <a:avLst/>
            <a:gdLst/>
            <a:ahLst/>
            <a:cxnLst/>
            <a:rect l="l" t="t" r="r" b="b"/>
            <a:pathLst>
              <a:path w="54609" h="55879">
                <a:moveTo>
                  <a:pt x="0" y="0"/>
                </a:moveTo>
                <a:lnTo>
                  <a:pt x="54190" y="0"/>
                </a:lnTo>
                <a:lnTo>
                  <a:pt x="54190" y="55473"/>
                </a:lnTo>
                <a:lnTo>
                  <a:pt x="0" y="55473"/>
                </a:lnTo>
                <a:lnTo>
                  <a:pt x="0" y="0"/>
                </a:lnTo>
                <a:close/>
              </a:path>
            </a:pathLst>
          </a:custGeom>
          <a:solidFill>
            <a:srgbClr val="005F6D"/>
          </a:solidFill>
        </p:spPr>
        <p:txBody>
          <a:bodyPr wrap="square" lIns="0" tIns="0" rIns="0" bIns="0" rtlCol="0"/>
          <a:lstStyle/>
          <a:p>
            <a:endParaRPr/>
          </a:p>
        </p:txBody>
      </p:sp>
      <p:sp>
        <p:nvSpPr>
          <p:cNvPr id="73" name="bk object 73"/>
          <p:cNvSpPr/>
          <p:nvPr/>
        </p:nvSpPr>
        <p:spPr>
          <a:xfrm>
            <a:off x="1402054" y="6865353"/>
            <a:ext cx="33655" cy="55880"/>
          </a:xfrm>
          <a:custGeom>
            <a:avLst/>
            <a:gdLst/>
            <a:ahLst/>
            <a:cxnLst/>
            <a:rect l="l" t="t" r="r" b="b"/>
            <a:pathLst>
              <a:path w="33655" h="55879">
                <a:moveTo>
                  <a:pt x="0" y="0"/>
                </a:moveTo>
                <a:lnTo>
                  <a:pt x="33426" y="0"/>
                </a:lnTo>
                <a:lnTo>
                  <a:pt x="33426" y="55473"/>
                </a:lnTo>
                <a:lnTo>
                  <a:pt x="0" y="55473"/>
                </a:lnTo>
                <a:lnTo>
                  <a:pt x="0" y="0"/>
                </a:lnTo>
                <a:close/>
              </a:path>
            </a:pathLst>
          </a:custGeom>
          <a:solidFill>
            <a:srgbClr val="005F6D"/>
          </a:solidFill>
        </p:spPr>
        <p:txBody>
          <a:bodyPr wrap="square" lIns="0" tIns="0" rIns="0" bIns="0" rtlCol="0"/>
          <a:lstStyle/>
          <a:p>
            <a:endParaRPr/>
          </a:p>
        </p:txBody>
      </p:sp>
      <p:sp>
        <p:nvSpPr>
          <p:cNvPr id="74" name="bk object 74"/>
          <p:cNvSpPr/>
          <p:nvPr/>
        </p:nvSpPr>
        <p:spPr>
          <a:xfrm>
            <a:off x="1402054" y="7045134"/>
            <a:ext cx="564515" cy="0"/>
          </a:xfrm>
          <a:custGeom>
            <a:avLst/>
            <a:gdLst/>
            <a:ahLst/>
            <a:cxnLst/>
            <a:rect l="l" t="t" r="r" b="b"/>
            <a:pathLst>
              <a:path w="564514">
                <a:moveTo>
                  <a:pt x="0" y="0"/>
                </a:moveTo>
                <a:lnTo>
                  <a:pt x="563943" y="0"/>
                </a:lnTo>
              </a:path>
            </a:pathLst>
          </a:custGeom>
          <a:ln w="55473">
            <a:solidFill>
              <a:srgbClr val="005F6D"/>
            </a:solidFill>
          </a:ln>
        </p:spPr>
        <p:txBody>
          <a:bodyPr wrap="square" lIns="0" tIns="0" rIns="0" bIns="0" rtlCol="0"/>
          <a:lstStyle/>
          <a:p>
            <a:endParaRPr/>
          </a:p>
        </p:txBody>
      </p:sp>
      <p:sp>
        <p:nvSpPr>
          <p:cNvPr id="75" name="bk object 75"/>
          <p:cNvSpPr/>
          <p:nvPr/>
        </p:nvSpPr>
        <p:spPr>
          <a:xfrm>
            <a:off x="1402054" y="7633589"/>
            <a:ext cx="67310" cy="55880"/>
          </a:xfrm>
          <a:custGeom>
            <a:avLst/>
            <a:gdLst/>
            <a:ahLst/>
            <a:cxnLst/>
            <a:rect l="l" t="t" r="r" b="b"/>
            <a:pathLst>
              <a:path w="67309" h="55879">
                <a:moveTo>
                  <a:pt x="0" y="0"/>
                </a:moveTo>
                <a:lnTo>
                  <a:pt x="66852" y="0"/>
                </a:lnTo>
                <a:lnTo>
                  <a:pt x="66852" y="55473"/>
                </a:lnTo>
                <a:lnTo>
                  <a:pt x="0" y="55473"/>
                </a:lnTo>
                <a:lnTo>
                  <a:pt x="0" y="0"/>
                </a:lnTo>
                <a:close/>
              </a:path>
            </a:pathLst>
          </a:custGeom>
          <a:solidFill>
            <a:srgbClr val="005F6D"/>
          </a:solidFill>
        </p:spPr>
        <p:txBody>
          <a:bodyPr wrap="square" lIns="0" tIns="0" rIns="0" bIns="0" rtlCol="0"/>
          <a:lstStyle/>
          <a:p>
            <a:endParaRPr/>
          </a:p>
        </p:txBody>
      </p:sp>
      <p:sp>
        <p:nvSpPr>
          <p:cNvPr id="76" name="bk object 76"/>
          <p:cNvSpPr/>
          <p:nvPr/>
        </p:nvSpPr>
        <p:spPr>
          <a:xfrm>
            <a:off x="1402054" y="7199185"/>
            <a:ext cx="698500" cy="0"/>
          </a:xfrm>
          <a:custGeom>
            <a:avLst/>
            <a:gdLst/>
            <a:ahLst/>
            <a:cxnLst/>
            <a:rect l="l" t="t" r="r" b="b"/>
            <a:pathLst>
              <a:path w="698500">
                <a:moveTo>
                  <a:pt x="0" y="0"/>
                </a:moveTo>
                <a:lnTo>
                  <a:pt x="698068" y="0"/>
                </a:lnTo>
              </a:path>
            </a:pathLst>
          </a:custGeom>
          <a:ln w="55473">
            <a:solidFill>
              <a:srgbClr val="005F6D"/>
            </a:solidFill>
          </a:ln>
        </p:spPr>
        <p:txBody>
          <a:bodyPr wrap="square" lIns="0" tIns="0" rIns="0" bIns="0" rtlCol="0"/>
          <a:lstStyle/>
          <a:p>
            <a:endParaRPr/>
          </a:p>
        </p:txBody>
      </p:sp>
      <p:sp>
        <p:nvSpPr>
          <p:cNvPr id="77" name="bk object 77"/>
          <p:cNvSpPr/>
          <p:nvPr/>
        </p:nvSpPr>
        <p:spPr>
          <a:xfrm>
            <a:off x="1402054" y="7353274"/>
            <a:ext cx="167640" cy="0"/>
          </a:xfrm>
          <a:custGeom>
            <a:avLst/>
            <a:gdLst/>
            <a:ahLst/>
            <a:cxnLst/>
            <a:rect l="l" t="t" r="r" b="b"/>
            <a:pathLst>
              <a:path w="167640">
                <a:moveTo>
                  <a:pt x="0" y="0"/>
                </a:moveTo>
                <a:lnTo>
                  <a:pt x="167119" y="0"/>
                </a:lnTo>
              </a:path>
            </a:pathLst>
          </a:custGeom>
          <a:ln w="55473">
            <a:solidFill>
              <a:srgbClr val="005F6D"/>
            </a:solidFill>
          </a:ln>
        </p:spPr>
        <p:txBody>
          <a:bodyPr wrap="square" lIns="0" tIns="0" rIns="0" bIns="0" rtlCol="0"/>
          <a:lstStyle/>
          <a:p>
            <a:endParaRPr/>
          </a:p>
        </p:txBody>
      </p:sp>
      <p:sp>
        <p:nvSpPr>
          <p:cNvPr id="78" name="bk object 78"/>
          <p:cNvSpPr/>
          <p:nvPr/>
        </p:nvSpPr>
        <p:spPr>
          <a:xfrm>
            <a:off x="1402054" y="7941627"/>
            <a:ext cx="67310" cy="55880"/>
          </a:xfrm>
          <a:custGeom>
            <a:avLst/>
            <a:gdLst/>
            <a:ahLst/>
            <a:cxnLst/>
            <a:rect l="l" t="t" r="r" b="b"/>
            <a:pathLst>
              <a:path w="67309" h="55879">
                <a:moveTo>
                  <a:pt x="0" y="0"/>
                </a:moveTo>
                <a:lnTo>
                  <a:pt x="66852" y="0"/>
                </a:lnTo>
                <a:lnTo>
                  <a:pt x="66852" y="55473"/>
                </a:lnTo>
                <a:lnTo>
                  <a:pt x="0" y="55473"/>
                </a:lnTo>
                <a:lnTo>
                  <a:pt x="0" y="0"/>
                </a:lnTo>
                <a:close/>
              </a:path>
            </a:pathLst>
          </a:custGeom>
          <a:solidFill>
            <a:srgbClr val="005F6D"/>
          </a:solidFill>
        </p:spPr>
        <p:txBody>
          <a:bodyPr wrap="square" lIns="0" tIns="0" rIns="0" bIns="0" rtlCol="0"/>
          <a:lstStyle/>
          <a:p>
            <a:endParaRPr/>
          </a:p>
        </p:txBody>
      </p:sp>
      <p:sp>
        <p:nvSpPr>
          <p:cNvPr id="79" name="bk object 79"/>
          <p:cNvSpPr/>
          <p:nvPr/>
        </p:nvSpPr>
        <p:spPr>
          <a:xfrm>
            <a:off x="1402054" y="8095716"/>
            <a:ext cx="58419" cy="55880"/>
          </a:xfrm>
          <a:custGeom>
            <a:avLst/>
            <a:gdLst/>
            <a:ahLst/>
            <a:cxnLst/>
            <a:rect l="l" t="t" r="r" b="b"/>
            <a:pathLst>
              <a:path w="58419" h="55879">
                <a:moveTo>
                  <a:pt x="0" y="0"/>
                </a:moveTo>
                <a:lnTo>
                  <a:pt x="58000" y="0"/>
                </a:lnTo>
                <a:lnTo>
                  <a:pt x="58000" y="55473"/>
                </a:lnTo>
                <a:lnTo>
                  <a:pt x="0" y="55473"/>
                </a:lnTo>
                <a:lnTo>
                  <a:pt x="0" y="0"/>
                </a:lnTo>
                <a:close/>
              </a:path>
            </a:pathLst>
          </a:custGeom>
          <a:solidFill>
            <a:srgbClr val="005F6D"/>
          </a:solidFill>
        </p:spPr>
        <p:txBody>
          <a:bodyPr wrap="square" lIns="0" tIns="0" rIns="0" bIns="0" rtlCol="0"/>
          <a:lstStyle/>
          <a:p>
            <a:endParaRPr/>
          </a:p>
        </p:txBody>
      </p:sp>
      <p:sp>
        <p:nvSpPr>
          <p:cNvPr id="80" name="bk object 80"/>
          <p:cNvSpPr/>
          <p:nvPr/>
        </p:nvSpPr>
        <p:spPr>
          <a:xfrm>
            <a:off x="1402054" y="7790688"/>
            <a:ext cx="58419" cy="55880"/>
          </a:xfrm>
          <a:custGeom>
            <a:avLst/>
            <a:gdLst/>
            <a:ahLst/>
            <a:cxnLst/>
            <a:rect l="l" t="t" r="r" b="b"/>
            <a:pathLst>
              <a:path w="58419" h="55879">
                <a:moveTo>
                  <a:pt x="0" y="0"/>
                </a:moveTo>
                <a:lnTo>
                  <a:pt x="58000" y="0"/>
                </a:lnTo>
                <a:lnTo>
                  <a:pt x="58000" y="55473"/>
                </a:lnTo>
                <a:lnTo>
                  <a:pt x="0" y="55473"/>
                </a:lnTo>
                <a:lnTo>
                  <a:pt x="0" y="0"/>
                </a:lnTo>
                <a:close/>
              </a:path>
            </a:pathLst>
          </a:custGeom>
          <a:solidFill>
            <a:srgbClr val="005F6D"/>
          </a:solidFill>
        </p:spPr>
        <p:txBody>
          <a:bodyPr wrap="square" lIns="0" tIns="0" rIns="0" bIns="0" rtlCol="0"/>
          <a:lstStyle/>
          <a:p>
            <a:endParaRPr/>
          </a:p>
        </p:txBody>
      </p:sp>
      <p:sp>
        <p:nvSpPr>
          <p:cNvPr id="81" name="bk object 81"/>
          <p:cNvSpPr/>
          <p:nvPr/>
        </p:nvSpPr>
        <p:spPr>
          <a:xfrm>
            <a:off x="1402054" y="8248612"/>
            <a:ext cx="58419" cy="55880"/>
          </a:xfrm>
          <a:custGeom>
            <a:avLst/>
            <a:gdLst/>
            <a:ahLst/>
            <a:cxnLst/>
            <a:rect l="l" t="t" r="r" b="b"/>
            <a:pathLst>
              <a:path w="58419" h="55879">
                <a:moveTo>
                  <a:pt x="0" y="0"/>
                </a:moveTo>
                <a:lnTo>
                  <a:pt x="58000" y="0"/>
                </a:lnTo>
                <a:lnTo>
                  <a:pt x="58000" y="55473"/>
                </a:lnTo>
                <a:lnTo>
                  <a:pt x="0" y="55473"/>
                </a:lnTo>
                <a:lnTo>
                  <a:pt x="0" y="0"/>
                </a:lnTo>
                <a:close/>
              </a:path>
            </a:pathLst>
          </a:custGeom>
          <a:solidFill>
            <a:srgbClr val="005F6D"/>
          </a:solidFill>
        </p:spPr>
        <p:txBody>
          <a:bodyPr wrap="square" lIns="0" tIns="0" rIns="0" bIns="0" rtlCol="0"/>
          <a:lstStyle/>
          <a:p>
            <a:endParaRPr/>
          </a:p>
        </p:txBody>
      </p:sp>
      <p:sp>
        <p:nvSpPr>
          <p:cNvPr id="82" name="bk object 82"/>
          <p:cNvSpPr/>
          <p:nvPr/>
        </p:nvSpPr>
        <p:spPr>
          <a:xfrm>
            <a:off x="1402054" y="8403843"/>
            <a:ext cx="40005" cy="55880"/>
          </a:xfrm>
          <a:custGeom>
            <a:avLst/>
            <a:gdLst/>
            <a:ahLst/>
            <a:cxnLst/>
            <a:rect l="l" t="t" r="r" b="b"/>
            <a:pathLst>
              <a:path w="40005" h="55879">
                <a:moveTo>
                  <a:pt x="0" y="0"/>
                </a:moveTo>
                <a:lnTo>
                  <a:pt x="39496" y="0"/>
                </a:lnTo>
                <a:lnTo>
                  <a:pt x="39496" y="55473"/>
                </a:lnTo>
                <a:lnTo>
                  <a:pt x="0" y="55473"/>
                </a:lnTo>
                <a:lnTo>
                  <a:pt x="0" y="0"/>
                </a:lnTo>
                <a:close/>
              </a:path>
            </a:pathLst>
          </a:custGeom>
          <a:solidFill>
            <a:srgbClr val="005F6D"/>
          </a:solidFill>
        </p:spPr>
        <p:txBody>
          <a:bodyPr wrap="square" lIns="0" tIns="0" rIns="0" bIns="0" rtlCol="0"/>
          <a:lstStyle/>
          <a:p>
            <a:endParaRPr/>
          </a:p>
        </p:txBody>
      </p:sp>
      <p:sp>
        <p:nvSpPr>
          <p:cNvPr id="83" name="bk object 83"/>
          <p:cNvSpPr/>
          <p:nvPr/>
        </p:nvSpPr>
        <p:spPr>
          <a:xfrm>
            <a:off x="1404581" y="8835161"/>
            <a:ext cx="40005" cy="55880"/>
          </a:xfrm>
          <a:custGeom>
            <a:avLst/>
            <a:gdLst/>
            <a:ahLst/>
            <a:cxnLst/>
            <a:rect l="l" t="t" r="r" b="b"/>
            <a:pathLst>
              <a:path w="40005" h="55879">
                <a:moveTo>
                  <a:pt x="0" y="0"/>
                </a:moveTo>
                <a:lnTo>
                  <a:pt x="39496" y="0"/>
                </a:lnTo>
                <a:lnTo>
                  <a:pt x="39496" y="55473"/>
                </a:lnTo>
                <a:lnTo>
                  <a:pt x="0" y="55473"/>
                </a:lnTo>
                <a:lnTo>
                  <a:pt x="0" y="0"/>
                </a:lnTo>
                <a:close/>
              </a:path>
            </a:pathLst>
          </a:custGeom>
          <a:solidFill>
            <a:srgbClr val="005F6D"/>
          </a:solidFill>
        </p:spPr>
        <p:txBody>
          <a:bodyPr wrap="square" lIns="0" tIns="0" rIns="0" bIns="0" rtlCol="0"/>
          <a:lstStyle/>
          <a:p>
            <a:endParaRPr/>
          </a:p>
        </p:txBody>
      </p:sp>
      <p:sp>
        <p:nvSpPr>
          <p:cNvPr id="84" name="bk object 84"/>
          <p:cNvSpPr/>
          <p:nvPr/>
        </p:nvSpPr>
        <p:spPr>
          <a:xfrm>
            <a:off x="1402054" y="8581961"/>
            <a:ext cx="100330" cy="0"/>
          </a:xfrm>
          <a:custGeom>
            <a:avLst/>
            <a:gdLst/>
            <a:ahLst/>
            <a:cxnLst/>
            <a:rect l="l" t="t" r="r" b="b"/>
            <a:pathLst>
              <a:path w="100330">
                <a:moveTo>
                  <a:pt x="0" y="0"/>
                </a:moveTo>
                <a:lnTo>
                  <a:pt x="100266" y="0"/>
                </a:lnTo>
              </a:path>
            </a:pathLst>
          </a:custGeom>
          <a:ln w="55473">
            <a:solidFill>
              <a:srgbClr val="005F6D"/>
            </a:solidFill>
          </a:ln>
        </p:spPr>
        <p:txBody>
          <a:bodyPr wrap="square" lIns="0" tIns="0" rIns="0" bIns="0" rtlCol="0"/>
          <a:lstStyle/>
          <a:p>
            <a:endParaRPr/>
          </a:p>
        </p:txBody>
      </p:sp>
      <p:sp>
        <p:nvSpPr>
          <p:cNvPr id="85" name="bk object 85"/>
          <p:cNvSpPr/>
          <p:nvPr/>
        </p:nvSpPr>
        <p:spPr>
          <a:xfrm>
            <a:off x="1402054" y="1441996"/>
            <a:ext cx="4908550" cy="0"/>
          </a:xfrm>
          <a:custGeom>
            <a:avLst/>
            <a:gdLst/>
            <a:ahLst/>
            <a:cxnLst/>
            <a:rect l="l" t="t" r="r" b="b"/>
            <a:pathLst>
              <a:path w="4908550">
                <a:moveTo>
                  <a:pt x="0" y="0"/>
                </a:moveTo>
                <a:lnTo>
                  <a:pt x="4908410" y="0"/>
                </a:lnTo>
              </a:path>
            </a:pathLst>
          </a:custGeom>
          <a:ln w="56565">
            <a:solidFill>
              <a:srgbClr val="862885"/>
            </a:solidFill>
          </a:ln>
        </p:spPr>
        <p:txBody>
          <a:bodyPr wrap="square" lIns="0" tIns="0" rIns="0" bIns="0" rtlCol="0"/>
          <a:lstStyle/>
          <a:p>
            <a:endParaRPr/>
          </a:p>
        </p:txBody>
      </p:sp>
      <p:sp>
        <p:nvSpPr>
          <p:cNvPr id="86" name="bk object 86"/>
          <p:cNvSpPr/>
          <p:nvPr/>
        </p:nvSpPr>
        <p:spPr>
          <a:xfrm>
            <a:off x="1402054" y="1595539"/>
            <a:ext cx="4575175" cy="0"/>
          </a:xfrm>
          <a:custGeom>
            <a:avLst/>
            <a:gdLst/>
            <a:ahLst/>
            <a:cxnLst/>
            <a:rect l="l" t="t" r="r" b="b"/>
            <a:pathLst>
              <a:path w="4575175">
                <a:moveTo>
                  <a:pt x="0" y="0"/>
                </a:moveTo>
                <a:lnTo>
                  <a:pt x="4574692" y="0"/>
                </a:lnTo>
              </a:path>
            </a:pathLst>
          </a:custGeom>
          <a:ln w="55473">
            <a:solidFill>
              <a:srgbClr val="862885"/>
            </a:solidFill>
          </a:ln>
        </p:spPr>
        <p:txBody>
          <a:bodyPr wrap="square" lIns="0" tIns="0" rIns="0" bIns="0" rtlCol="0"/>
          <a:lstStyle/>
          <a:p>
            <a:endParaRPr/>
          </a:p>
        </p:txBody>
      </p:sp>
      <p:sp>
        <p:nvSpPr>
          <p:cNvPr id="87" name="bk object 87"/>
          <p:cNvSpPr/>
          <p:nvPr/>
        </p:nvSpPr>
        <p:spPr>
          <a:xfrm>
            <a:off x="1402054" y="1749628"/>
            <a:ext cx="4040504" cy="0"/>
          </a:xfrm>
          <a:custGeom>
            <a:avLst/>
            <a:gdLst/>
            <a:ahLst/>
            <a:cxnLst/>
            <a:rect l="l" t="t" r="r" b="b"/>
            <a:pathLst>
              <a:path w="4040504">
                <a:moveTo>
                  <a:pt x="0" y="0"/>
                </a:moveTo>
                <a:lnTo>
                  <a:pt x="4039984" y="0"/>
                </a:lnTo>
              </a:path>
            </a:pathLst>
          </a:custGeom>
          <a:ln w="55473">
            <a:solidFill>
              <a:srgbClr val="862885"/>
            </a:solidFill>
          </a:ln>
        </p:spPr>
        <p:txBody>
          <a:bodyPr wrap="square" lIns="0" tIns="0" rIns="0" bIns="0" rtlCol="0"/>
          <a:lstStyle/>
          <a:p>
            <a:endParaRPr/>
          </a:p>
        </p:txBody>
      </p:sp>
      <p:sp>
        <p:nvSpPr>
          <p:cNvPr id="88" name="bk object 88"/>
          <p:cNvSpPr/>
          <p:nvPr/>
        </p:nvSpPr>
        <p:spPr>
          <a:xfrm>
            <a:off x="1402054" y="1903717"/>
            <a:ext cx="3524885" cy="0"/>
          </a:xfrm>
          <a:custGeom>
            <a:avLst/>
            <a:gdLst/>
            <a:ahLst/>
            <a:cxnLst/>
            <a:rect l="l" t="t" r="r" b="b"/>
            <a:pathLst>
              <a:path w="3524885">
                <a:moveTo>
                  <a:pt x="0" y="0"/>
                </a:moveTo>
                <a:lnTo>
                  <a:pt x="3524516" y="0"/>
                </a:lnTo>
              </a:path>
            </a:pathLst>
          </a:custGeom>
          <a:ln w="55473">
            <a:solidFill>
              <a:srgbClr val="862885"/>
            </a:solidFill>
          </a:ln>
        </p:spPr>
        <p:txBody>
          <a:bodyPr wrap="square" lIns="0" tIns="0" rIns="0" bIns="0" rtlCol="0"/>
          <a:lstStyle/>
          <a:p>
            <a:endParaRPr/>
          </a:p>
        </p:txBody>
      </p:sp>
      <p:sp>
        <p:nvSpPr>
          <p:cNvPr id="89" name="bk object 89"/>
          <p:cNvSpPr/>
          <p:nvPr/>
        </p:nvSpPr>
        <p:spPr>
          <a:xfrm>
            <a:off x="1402054" y="2057806"/>
            <a:ext cx="3188335" cy="0"/>
          </a:xfrm>
          <a:custGeom>
            <a:avLst/>
            <a:gdLst/>
            <a:ahLst/>
            <a:cxnLst/>
            <a:rect l="l" t="t" r="r" b="b"/>
            <a:pathLst>
              <a:path w="3188335">
                <a:moveTo>
                  <a:pt x="0" y="0"/>
                </a:moveTo>
                <a:lnTo>
                  <a:pt x="3188335" y="0"/>
                </a:lnTo>
              </a:path>
            </a:pathLst>
          </a:custGeom>
          <a:ln w="55473">
            <a:solidFill>
              <a:srgbClr val="862885"/>
            </a:solidFill>
          </a:ln>
        </p:spPr>
        <p:txBody>
          <a:bodyPr wrap="square" lIns="0" tIns="0" rIns="0" bIns="0" rtlCol="0"/>
          <a:lstStyle/>
          <a:p>
            <a:endParaRPr/>
          </a:p>
        </p:txBody>
      </p:sp>
      <p:sp>
        <p:nvSpPr>
          <p:cNvPr id="90" name="bk object 90"/>
          <p:cNvSpPr/>
          <p:nvPr/>
        </p:nvSpPr>
        <p:spPr>
          <a:xfrm>
            <a:off x="1402054" y="2211895"/>
            <a:ext cx="2454275" cy="0"/>
          </a:xfrm>
          <a:custGeom>
            <a:avLst/>
            <a:gdLst/>
            <a:ahLst/>
            <a:cxnLst/>
            <a:rect l="l" t="t" r="r" b="b"/>
            <a:pathLst>
              <a:path w="2454275">
                <a:moveTo>
                  <a:pt x="0" y="0"/>
                </a:moveTo>
                <a:lnTo>
                  <a:pt x="2454211" y="0"/>
                </a:lnTo>
              </a:path>
            </a:pathLst>
          </a:custGeom>
          <a:ln w="55473">
            <a:solidFill>
              <a:srgbClr val="862885"/>
            </a:solidFill>
          </a:ln>
        </p:spPr>
        <p:txBody>
          <a:bodyPr wrap="square" lIns="0" tIns="0" rIns="0" bIns="0" rtlCol="0"/>
          <a:lstStyle/>
          <a:p>
            <a:endParaRPr/>
          </a:p>
        </p:txBody>
      </p:sp>
      <p:sp>
        <p:nvSpPr>
          <p:cNvPr id="91" name="bk object 91"/>
          <p:cNvSpPr/>
          <p:nvPr/>
        </p:nvSpPr>
        <p:spPr>
          <a:xfrm>
            <a:off x="1402054" y="2365971"/>
            <a:ext cx="2381250" cy="0"/>
          </a:xfrm>
          <a:custGeom>
            <a:avLst/>
            <a:gdLst/>
            <a:ahLst/>
            <a:cxnLst/>
            <a:rect l="l" t="t" r="r" b="b"/>
            <a:pathLst>
              <a:path w="2381250">
                <a:moveTo>
                  <a:pt x="0" y="0"/>
                </a:moveTo>
                <a:lnTo>
                  <a:pt x="2381161" y="0"/>
                </a:lnTo>
              </a:path>
            </a:pathLst>
          </a:custGeom>
          <a:ln w="55473">
            <a:solidFill>
              <a:srgbClr val="862885"/>
            </a:solidFill>
          </a:ln>
        </p:spPr>
        <p:txBody>
          <a:bodyPr wrap="square" lIns="0" tIns="0" rIns="0" bIns="0" rtlCol="0"/>
          <a:lstStyle/>
          <a:p>
            <a:endParaRPr/>
          </a:p>
        </p:txBody>
      </p:sp>
      <p:sp>
        <p:nvSpPr>
          <p:cNvPr id="92" name="bk object 92"/>
          <p:cNvSpPr/>
          <p:nvPr/>
        </p:nvSpPr>
        <p:spPr>
          <a:xfrm>
            <a:off x="1402054" y="2520073"/>
            <a:ext cx="2296795" cy="0"/>
          </a:xfrm>
          <a:custGeom>
            <a:avLst/>
            <a:gdLst/>
            <a:ahLst/>
            <a:cxnLst/>
            <a:rect l="l" t="t" r="r" b="b"/>
            <a:pathLst>
              <a:path w="2296795">
                <a:moveTo>
                  <a:pt x="0" y="0"/>
                </a:moveTo>
                <a:lnTo>
                  <a:pt x="2296363" y="0"/>
                </a:lnTo>
              </a:path>
            </a:pathLst>
          </a:custGeom>
          <a:ln w="55473">
            <a:solidFill>
              <a:srgbClr val="862885"/>
            </a:solidFill>
          </a:ln>
        </p:spPr>
        <p:txBody>
          <a:bodyPr wrap="square" lIns="0" tIns="0" rIns="0" bIns="0" rtlCol="0"/>
          <a:lstStyle/>
          <a:p>
            <a:endParaRPr/>
          </a:p>
        </p:txBody>
      </p:sp>
      <p:sp>
        <p:nvSpPr>
          <p:cNvPr id="93" name="bk object 93"/>
          <p:cNvSpPr/>
          <p:nvPr/>
        </p:nvSpPr>
        <p:spPr>
          <a:xfrm>
            <a:off x="1402054" y="2674162"/>
            <a:ext cx="1974214" cy="0"/>
          </a:xfrm>
          <a:custGeom>
            <a:avLst/>
            <a:gdLst/>
            <a:ahLst/>
            <a:cxnLst/>
            <a:rect l="l" t="t" r="r" b="b"/>
            <a:pathLst>
              <a:path w="1974214">
                <a:moveTo>
                  <a:pt x="0" y="0"/>
                </a:moveTo>
                <a:lnTo>
                  <a:pt x="1973630" y="0"/>
                </a:lnTo>
              </a:path>
            </a:pathLst>
          </a:custGeom>
          <a:ln w="55473">
            <a:solidFill>
              <a:srgbClr val="862885"/>
            </a:solidFill>
          </a:ln>
        </p:spPr>
        <p:txBody>
          <a:bodyPr wrap="square" lIns="0" tIns="0" rIns="0" bIns="0" rtlCol="0"/>
          <a:lstStyle/>
          <a:p>
            <a:endParaRPr/>
          </a:p>
        </p:txBody>
      </p:sp>
      <p:sp>
        <p:nvSpPr>
          <p:cNvPr id="94" name="bk object 94"/>
          <p:cNvSpPr/>
          <p:nvPr/>
        </p:nvSpPr>
        <p:spPr>
          <a:xfrm>
            <a:off x="1402054" y="2828239"/>
            <a:ext cx="1193800" cy="0"/>
          </a:xfrm>
          <a:custGeom>
            <a:avLst/>
            <a:gdLst/>
            <a:ahLst/>
            <a:cxnLst/>
            <a:rect l="l" t="t" r="r" b="b"/>
            <a:pathLst>
              <a:path w="1193800">
                <a:moveTo>
                  <a:pt x="0" y="0"/>
                </a:moveTo>
                <a:lnTo>
                  <a:pt x="1193711" y="0"/>
                </a:lnTo>
              </a:path>
            </a:pathLst>
          </a:custGeom>
          <a:ln w="55473">
            <a:solidFill>
              <a:srgbClr val="862885"/>
            </a:solidFill>
          </a:ln>
        </p:spPr>
        <p:txBody>
          <a:bodyPr wrap="square" lIns="0" tIns="0" rIns="0" bIns="0" rtlCol="0"/>
          <a:lstStyle/>
          <a:p>
            <a:endParaRPr/>
          </a:p>
        </p:txBody>
      </p:sp>
      <p:sp>
        <p:nvSpPr>
          <p:cNvPr id="95" name="bk object 95"/>
          <p:cNvSpPr/>
          <p:nvPr/>
        </p:nvSpPr>
        <p:spPr>
          <a:xfrm>
            <a:off x="1402054" y="2982328"/>
            <a:ext cx="1176020" cy="0"/>
          </a:xfrm>
          <a:custGeom>
            <a:avLst/>
            <a:gdLst/>
            <a:ahLst/>
            <a:cxnLst/>
            <a:rect l="l" t="t" r="r" b="b"/>
            <a:pathLst>
              <a:path w="1176020">
                <a:moveTo>
                  <a:pt x="0" y="0"/>
                </a:moveTo>
                <a:lnTo>
                  <a:pt x="1175766" y="0"/>
                </a:lnTo>
              </a:path>
            </a:pathLst>
          </a:custGeom>
          <a:ln w="55473">
            <a:solidFill>
              <a:srgbClr val="862885"/>
            </a:solidFill>
          </a:ln>
        </p:spPr>
        <p:txBody>
          <a:bodyPr wrap="square" lIns="0" tIns="0" rIns="0" bIns="0" rtlCol="0"/>
          <a:lstStyle/>
          <a:p>
            <a:endParaRPr/>
          </a:p>
        </p:txBody>
      </p:sp>
      <p:sp>
        <p:nvSpPr>
          <p:cNvPr id="96" name="bk object 96"/>
          <p:cNvSpPr/>
          <p:nvPr/>
        </p:nvSpPr>
        <p:spPr>
          <a:xfrm>
            <a:off x="1402054" y="3136417"/>
            <a:ext cx="1064260" cy="0"/>
          </a:xfrm>
          <a:custGeom>
            <a:avLst/>
            <a:gdLst/>
            <a:ahLst/>
            <a:cxnLst/>
            <a:rect l="l" t="t" r="r" b="b"/>
            <a:pathLst>
              <a:path w="1064260">
                <a:moveTo>
                  <a:pt x="0" y="0"/>
                </a:moveTo>
                <a:lnTo>
                  <a:pt x="1063713" y="0"/>
                </a:lnTo>
              </a:path>
            </a:pathLst>
          </a:custGeom>
          <a:ln w="55473">
            <a:solidFill>
              <a:srgbClr val="862885"/>
            </a:solidFill>
          </a:ln>
        </p:spPr>
        <p:txBody>
          <a:bodyPr wrap="square" lIns="0" tIns="0" rIns="0" bIns="0" rtlCol="0"/>
          <a:lstStyle/>
          <a:p>
            <a:endParaRPr/>
          </a:p>
        </p:txBody>
      </p:sp>
      <p:sp>
        <p:nvSpPr>
          <p:cNvPr id="97" name="bk object 97"/>
          <p:cNvSpPr/>
          <p:nvPr/>
        </p:nvSpPr>
        <p:spPr>
          <a:xfrm>
            <a:off x="1402054" y="3290506"/>
            <a:ext cx="1032510" cy="0"/>
          </a:xfrm>
          <a:custGeom>
            <a:avLst/>
            <a:gdLst/>
            <a:ahLst/>
            <a:cxnLst/>
            <a:rect l="l" t="t" r="r" b="b"/>
            <a:pathLst>
              <a:path w="1032510">
                <a:moveTo>
                  <a:pt x="0" y="0"/>
                </a:moveTo>
                <a:lnTo>
                  <a:pt x="1031887" y="0"/>
                </a:lnTo>
              </a:path>
            </a:pathLst>
          </a:custGeom>
          <a:ln w="55473">
            <a:solidFill>
              <a:srgbClr val="862885"/>
            </a:solidFill>
          </a:ln>
        </p:spPr>
        <p:txBody>
          <a:bodyPr wrap="square" lIns="0" tIns="0" rIns="0" bIns="0" rtlCol="0"/>
          <a:lstStyle/>
          <a:p>
            <a:endParaRPr/>
          </a:p>
        </p:txBody>
      </p:sp>
      <p:sp>
        <p:nvSpPr>
          <p:cNvPr id="98" name="bk object 98"/>
          <p:cNvSpPr/>
          <p:nvPr/>
        </p:nvSpPr>
        <p:spPr>
          <a:xfrm>
            <a:off x="1402054" y="3444595"/>
            <a:ext cx="934085" cy="0"/>
          </a:xfrm>
          <a:custGeom>
            <a:avLst/>
            <a:gdLst/>
            <a:ahLst/>
            <a:cxnLst/>
            <a:rect l="l" t="t" r="r" b="b"/>
            <a:pathLst>
              <a:path w="934085">
                <a:moveTo>
                  <a:pt x="0" y="0"/>
                </a:moveTo>
                <a:lnTo>
                  <a:pt x="933729" y="0"/>
                </a:lnTo>
              </a:path>
            </a:pathLst>
          </a:custGeom>
          <a:ln w="55473">
            <a:solidFill>
              <a:srgbClr val="862885"/>
            </a:solidFill>
          </a:ln>
        </p:spPr>
        <p:txBody>
          <a:bodyPr wrap="square" lIns="0" tIns="0" rIns="0" bIns="0" rtlCol="0"/>
          <a:lstStyle/>
          <a:p>
            <a:endParaRPr/>
          </a:p>
        </p:txBody>
      </p:sp>
      <p:sp>
        <p:nvSpPr>
          <p:cNvPr id="99" name="bk object 99"/>
          <p:cNvSpPr/>
          <p:nvPr/>
        </p:nvSpPr>
        <p:spPr>
          <a:xfrm>
            <a:off x="1402054" y="3598684"/>
            <a:ext cx="916305" cy="0"/>
          </a:xfrm>
          <a:custGeom>
            <a:avLst/>
            <a:gdLst/>
            <a:ahLst/>
            <a:cxnLst/>
            <a:rect l="l" t="t" r="r" b="b"/>
            <a:pathLst>
              <a:path w="916305">
                <a:moveTo>
                  <a:pt x="0" y="0"/>
                </a:moveTo>
                <a:lnTo>
                  <a:pt x="915809" y="0"/>
                </a:lnTo>
              </a:path>
            </a:pathLst>
          </a:custGeom>
          <a:ln w="55473">
            <a:solidFill>
              <a:srgbClr val="862885"/>
            </a:solidFill>
          </a:ln>
        </p:spPr>
        <p:txBody>
          <a:bodyPr wrap="square" lIns="0" tIns="0" rIns="0" bIns="0" rtlCol="0"/>
          <a:lstStyle/>
          <a:p>
            <a:endParaRPr/>
          </a:p>
        </p:txBody>
      </p:sp>
      <p:sp>
        <p:nvSpPr>
          <p:cNvPr id="100" name="bk object 100"/>
          <p:cNvSpPr/>
          <p:nvPr/>
        </p:nvSpPr>
        <p:spPr>
          <a:xfrm>
            <a:off x="1402054" y="3752767"/>
            <a:ext cx="844550" cy="0"/>
          </a:xfrm>
          <a:custGeom>
            <a:avLst/>
            <a:gdLst/>
            <a:ahLst/>
            <a:cxnLst/>
            <a:rect l="l" t="t" r="r" b="b"/>
            <a:pathLst>
              <a:path w="844550">
                <a:moveTo>
                  <a:pt x="0" y="0"/>
                </a:moveTo>
                <a:lnTo>
                  <a:pt x="844092" y="0"/>
                </a:lnTo>
              </a:path>
            </a:pathLst>
          </a:custGeom>
          <a:ln w="55460">
            <a:solidFill>
              <a:srgbClr val="862885"/>
            </a:solidFill>
          </a:ln>
        </p:spPr>
        <p:txBody>
          <a:bodyPr wrap="square" lIns="0" tIns="0" rIns="0" bIns="0" rtlCol="0"/>
          <a:lstStyle/>
          <a:p>
            <a:endParaRPr/>
          </a:p>
        </p:txBody>
      </p:sp>
      <p:sp>
        <p:nvSpPr>
          <p:cNvPr id="101" name="bk object 101"/>
          <p:cNvSpPr/>
          <p:nvPr/>
        </p:nvSpPr>
        <p:spPr>
          <a:xfrm>
            <a:off x="1402054" y="3906856"/>
            <a:ext cx="777240" cy="0"/>
          </a:xfrm>
          <a:custGeom>
            <a:avLst/>
            <a:gdLst/>
            <a:ahLst/>
            <a:cxnLst/>
            <a:rect l="l" t="t" r="r" b="b"/>
            <a:pathLst>
              <a:path w="777239">
                <a:moveTo>
                  <a:pt x="0" y="0"/>
                </a:moveTo>
                <a:lnTo>
                  <a:pt x="776846" y="0"/>
                </a:lnTo>
              </a:path>
            </a:pathLst>
          </a:custGeom>
          <a:ln w="55460">
            <a:solidFill>
              <a:srgbClr val="862885"/>
            </a:solidFill>
          </a:ln>
        </p:spPr>
        <p:txBody>
          <a:bodyPr wrap="square" lIns="0" tIns="0" rIns="0" bIns="0" rtlCol="0"/>
          <a:lstStyle/>
          <a:p>
            <a:endParaRPr/>
          </a:p>
        </p:txBody>
      </p:sp>
      <p:sp>
        <p:nvSpPr>
          <p:cNvPr id="102" name="bk object 102"/>
          <p:cNvSpPr/>
          <p:nvPr/>
        </p:nvSpPr>
        <p:spPr>
          <a:xfrm>
            <a:off x="1402054" y="4060952"/>
            <a:ext cx="777240" cy="0"/>
          </a:xfrm>
          <a:custGeom>
            <a:avLst/>
            <a:gdLst/>
            <a:ahLst/>
            <a:cxnLst/>
            <a:rect l="l" t="t" r="r" b="b"/>
            <a:pathLst>
              <a:path w="777239">
                <a:moveTo>
                  <a:pt x="0" y="0"/>
                </a:moveTo>
                <a:lnTo>
                  <a:pt x="776846" y="0"/>
                </a:lnTo>
              </a:path>
            </a:pathLst>
          </a:custGeom>
          <a:ln w="55473">
            <a:solidFill>
              <a:srgbClr val="862885"/>
            </a:solidFill>
          </a:ln>
        </p:spPr>
        <p:txBody>
          <a:bodyPr wrap="square" lIns="0" tIns="0" rIns="0" bIns="0" rtlCol="0"/>
          <a:lstStyle/>
          <a:p>
            <a:endParaRPr/>
          </a:p>
        </p:txBody>
      </p:sp>
      <p:sp>
        <p:nvSpPr>
          <p:cNvPr id="103" name="bk object 103"/>
          <p:cNvSpPr/>
          <p:nvPr/>
        </p:nvSpPr>
        <p:spPr>
          <a:xfrm>
            <a:off x="1402054" y="4215028"/>
            <a:ext cx="647065" cy="0"/>
          </a:xfrm>
          <a:custGeom>
            <a:avLst/>
            <a:gdLst/>
            <a:ahLst/>
            <a:cxnLst/>
            <a:rect l="l" t="t" r="r" b="b"/>
            <a:pathLst>
              <a:path w="647064">
                <a:moveTo>
                  <a:pt x="0" y="0"/>
                </a:moveTo>
                <a:lnTo>
                  <a:pt x="646861" y="0"/>
                </a:lnTo>
              </a:path>
            </a:pathLst>
          </a:custGeom>
          <a:ln w="55473">
            <a:solidFill>
              <a:srgbClr val="862885"/>
            </a:solidFill>
          </a:ln>
        </p:spPr>
        <p:txBody>
          <a:bodyPr wrap="square" lIns="0" tIns="0" rIns="0" bIns="0" rtlCol="0"/>
          <a:lstStyle/>
          <a:p>
            <a:endParaRPr/>
          </a:p>
        </p:txBody>
      </p:sp>
      <p:sp>
        <p:nvSpPr>
          <p:cNvPr id="104" name="bk object 104"/>
          <p:cNvSpPr/>
          <p:nvPr/>
        </p:nvSpPr>
        <p:spPr>
          <a:xfrm>
            <a:off x="1402054" y="4369117"/>
            <a:ext cx="624840" cy="0"/>
          </a:xfrm>
          <a:custGeom>
            <a:avLst/>
            <a:gdLst/>
            <a:ahLst/>
            <a:cxnLst/>
            <a:rect l="l" t="t" r="r" b="b"/>
            <a:pathLst>
              <a:path w="624839">
                <a:moveTo>
                  <a:pt x="0" y="0"/>
                </a:moveTo>
                <a:lnTo>
                  <a:pt x="624446" y="0"/>
                </a:lnTo>
              </a:path>
            </a:pathLst>
          </a:custGeom>
          <a:ln w="55473">
            <a:solidFill>
              <a:srgbClr val="862885"/>
            </a:solidFill>
          </a:ln>
        </p:spPr>
        <p:txBody>
          <a:bodyPr wrap="square" lIns="0" tIns="0" rIns="0" bIns="0" rtlCol="0"/>
          <a:lstStyle/>
          <a:p>
            <a:endParaRPr/>
          </a:p>
        </p:txBody>
      </p:sp>
      <p:sp>
        <p:nvSpPr>
          <p:cNvPr id="105" name="bk object 105"/>
          <p:cNvSpPr/>
          <p:nvPr/>
        </p:nvSpPr>
        <p:spPr>
          <a:xfrm>
            <a:off x="1402054" y="4523219"/>
            <a:ext cx="647065" cy="0"/>
          </a:xfrm>
          <a:custGeom>
            <a:avLst/>
            <a:gdLst/>
            <a:ahLst/>
            <a:cxnLst/>
            <a:rect l="l" t="t" r="r" b="b"/>
            <a:pathLst>
              <a:path w="647064">
                <a:moveTo>
                  <a:pt x="0" y="0"/>
                </a:moveTo>
                <a:lnTo>
                  <a:pt x="646861" y="0"/>
                </a:lnTo>
              </a:path>
            </a:pathLst>
          </a:custGeom>
          <a:ln w="55473">
            <a:solidFill>
              <a:srgbClr val="862885"/>
            </a:solidFill>
          </a:ln>
        </p:spPr>
        <p:txBody>
          <a:bodyPr wrap="square" lIns="0" tIns="0" rIns="0" bIns="0" rtlCol="0"/>
          <a:lstStyle/>
          <a:p>
            <a:endParaRPr/>
          </a:p>
        </p:txBody>
      </p:sp>
      <p:sp>
        <p:nvSpPr>
          <p:cNvPr id="106" name="bk object 106"/>
          <p:cNvSpPr/>
          <p:nvPr/>
        </p:nvSpPr>
        <p:spPr>
          <a:xfrm>
            <a:off x="1402054" y="4677295"/>
            <a:ext cx="624840" cy="0"/>
          </a:xfrm>
          <a:custGeom>
            <a:avLst/>
            <a:gdLst/>
            <a:ahLst/>
            <a:cxnLst/>
            <a:rect l="l" t="t" r="r" b="b"/>
            <a:pathLst>
              <a:path w="624839">
                <a:moveTo>
                  <a:pt x="0" y="0"/>
                </a:moveTo>
                <a:lnTo>
                  <a:pt x="624446" y="0"/>
                </a:lnTo>
              </a:path>
            </a:pathLst>
          </a:custGeom>
          <a:ln w="55473">
            <a:solidFill>
              <a:srgbClr val="862885"/>
            </a:solidFill>
          </a:ln>
        </p:spPr>
        <p:txBody>
          <a:bodyPr wrap="square" lIns="0" tIns="0" rIns="0" bIns="0" rtlCol="0"/>
          <a:lstStyle/>
          <a:p>
            <a:endParaRPr/>
          </a:p>
        </p:txBody>
      </p:sp>
      <p:sp>
        <p:nvSpPr>
          <p:cNvPr id="107" name="bk object 107"/>
          <p:cNvSpPr/>
          <p:nvPr/>
        </p:nvSpPr>
        <p:spPr>
          <a:xfrm>
            <a:off x="1402054" y="5139563"/>
            <a:ext cx="510540" cy="0"/>
          </a:xfrm>
          <a:custGeom>
            <a:avLst/>
            <a:gdLst/>
            <a:ahLst/>
            <a:cxnLst/>
            <a:rect l="l" t="t" r="r" b="b"/>
            <a:pathLst>
              <a:path w="510539">
                <a:moveTo>
                  <a:pt x="0" y="0"/>
                </a:moveTo>
                <a:lnTo>
                  <a:pt x="510146" y="0"/>
                </a:lnTo>
              </a:path>
            </a:pathLst>
          </a:custGeom>
          <a:ln w="55473">
            <a:solidFill>
              <a:srgbClr val="862885"/>
            </a:solidFill>
          </a:ln>
        </p:spPr>
        <p:txBody>
          <a:bodyPr wrap="square" lIns="0" tIns="0" rIns="0" bIns="0" rtlCol="0"/>
          <a:lstStyle/>
          <a:p>
            <a:endParaRPr/>
          </a:p>
        </p:txBody>
      </p:sp>
      <p:sp>
        <p:nvSpPr>
          <p:cNvPr id="108" name="bk object 108"/>
          <p:cNvSpPr/>
          <p:nvPr/>
        </p:nvSpPr>
        <p:spPr>
          <a:xfrm>
            <a:off x="1402054" y="5293652"/>
            <a:ext cx="443230" cy="0"/>
          </a:xfrm>
          <a:custGeom>
            <a:avLst/>
            <a:gdLst/>
            <a:ahLst/>
            <a:cxnLst/>
            <a:rect l="l" t="t" r="r" b="b"/>
            <a:pathLst>
              <a:path w="443230">
                <a:moveTo>
                  <a:pt x="0" y="0"/>
                </a:moveTo>
                <a:lnTo>
                  <a:pt x="442912" y="0"/>
                </a:lnTo>
              </a:path>
            </a:pathLst>
          </a:custGeom>
          <a:ln w="55473">
            <a:solidFill>
              <a:srgbClr val="862885"/>
            </a:solidFill>
          </a:ln>
        </p:spPr>
        <p:txBody>
          <a:bodyPr wrap="square" lIns="0" tIns="0" rIns="0" bIns="0" rtlCol="0"/>
          <a:lstStyle/>
          <a:p>
            <a:endParaRPr/>
          </a:p>
        </p:txBody>
      </p:sp>
      <p:sp>
        <p:nvSpPr>
          <p:cNvPr id="109" name="bk object 109"/>
          <p:cNvSpPr/>
          <p:nvPr/>
        </p:nvSpPr>
        <p:spPr>
          <a:xfrm>
            <a:off x="1402054" y="5447741"/>
            <a:ext cx="363220" cy="0"/>
          </a:xfrm>
          <a:custGeom>
            <a:avLst/>
            <a:gdLst/>
            <a:ahLst/>
            <a:cxnLst/>
            <a:rect l="l" t="t" r="r" b="b"/>
            <a:pathLst>
              <a:path w="363219">
                <a:moveTo>
                  <a:pt x="0" y="0"/>
                </a:moveTo>
                <a:lnTo>
                  <a:pt x="362813" y="0"/>
                </a:lnTo>
              </a:path>
            </a:pathLst>
          </a:custGeom>
          <a:ln w="55473">
            <a:solidFill>
              <a:srgbClr val="862885"/>
            </a:solidFill>
          </a:ln>
        </p:spPr>
        <p:txBody>
          <a:bodyPr wrap="square" lIns="0" tIns="0" rIns="0" bIns="0" rtlCol="0"/>
          <a:lstStyle/>
          <a:p>
            <a:endParaRPr/>
          </a:p>
        </p:txBody>
      </p:sp>
      <p:sp>
        <p:nvSpPr>
          <p:cNvPr id="110" name="bk object 110"/>
          <p:cNvSpPr/>
          <p:nvPr/>
        </p:nvSpPr>
        <p:spPr>
          <a:xfrm>
            <a:off x="1402054" y="5601830"/>
            <a:ext cx="363220" cy="0"/>
          </a:xfrm>
          <a:custGeom>
            <a:avLst/>
            <a:gdLst/>
            <a:ahLst/>
            <a:cxnLst/>
            <a:rect l="l" t="t" r="r" b="b"/>
            <a:pathLst>
              <a:path w="363219">
                <a:moveTo>
                  <a:pt x="0" y="0"/>
                </a:moveTo>
                <a:lnTo>
                  <a:pt x="362813" y="0"/>
                </a:lnTo>
              </a:path>
            </a:pathLst>
          </a:custGeom>
          <a:ln w="55473">
            <a:solidFill>
              <a:srgbClr val="862885"/>
            </a:solidFill>
          </a:ln>
        </p:spPr>
        <p:txBody>
          <a:bodyPr wrap="square" lIns="0" tIns="0" rIns="0" bIns="0" rtlCol="0"/>
          <a:lstStyle/>
          <a:p>
            <a:endParaRPr/>
          </a:p>
        </p:txBody>
      </p:sp>
      <p:sp>
        <p:nvSpPr>
          <p:cNvPr id="111" name="bk object 111"/>
          <p:cNvSpPr/>
          <p:nvPr/>
        </p:nvSpPr>
        <p:spPr>
          <a:xfrm>
            <a:off x="1402054" y="5755906"/>
            <a:ext cx="363220" cy="0"/>
          </a:xfrm>
          <a:custGeom>
            <a:avLst/>
            <a:gdLst/>
            <a:ahLst/>
            <a:cxnLst/>
            <a:rect l="l" t="t" r="r" b="b"/>
            <a:pathLst>
              <a:path w="363219">
                <a:moveTo>
                  <a:pt x="0" y="0"/>
                </a:moveTo>
                <a:lnTo>
                  <a:pt x="362813" y="0"/>
                </a:lnTo>
              </a:path>
            </a:pathLst>
          </a:custGeom>
          <a:ln w="55473">
            <a:solidFill>
              <a:srgbClr val="862885"/>
            </a:solidFill>
          </a:ln>
        </p:spPr>
        <p:txBody>
          <a:bodyPr wrap="square" lIns="0" tIns="0" rIns="0" bIns="0" rtlCol="0"/>
          <a:lstStyle/>
          <a:p>
            <a:endParaRPr/>
          </a:p>
        </p:txBody>
      </p:sp>
      <p:sp>
        <p:nvSpPr>
          <p:cNvPr id="112" name="bk object 112"/>
          <p:cNvSpPr/>
          <p:nvPr/>
        </p:nvSpPr>
        <p:spPr>
          <a:xfrm>
            <a:off x="1402054" y="5909995"/>
            <a:ext cx="334645" cy="0"/>
          </a:xfrm>
          <a:custGeom>
            <a:avLst/>
            <a:gdLst/>
            <a:ahLst/>
            <a:cxnLst/>
            <a:rect l="l" t="t" r="r" b="b"/>
            <a:pathLst>
              <a:path w="334644">
                <a:moveTo>
                  <a:pt x="0" y="0"/>
                </a:moveTo>
                <a:lnTo>
                  <a:pt x="334251" y="0"/>
                </a:lnTo>
              </a:path>
            </a:pathLst>
          </a:custGeom>
          <a:ln w="55473">
            <a:solidFill>
              <a:srgbClr val="862885"/>
            </a:solidFill>
          </a:ln>
        </p:spPr>
        <p:txBody>
          <a:bodyPr wrap="square" lIns="0" tIns="0" rIns="0" bIns="0" rtlCol="0"/>
          <a:lstStyle/>
          <a:p>
            <a:endParaRPr/>
          </a:p>
        </p:txBody>
      </p:sp>
      <p:sp>
        <p:nvSpPr>
          <p:cNvPr id="113" name="bk object 113"/>
          <p:cNvSpPr/>
          <p:nvPr/>
        </p:nvSpPr>
        <p:spPr>
          <a:xfrm>
            <a:off x="1402054" y="6064084"/>
            <a:ext cx="292100" cy="0"/>
          </a:xfrm>
          <a:custGeom>
            <a:avLst/>
            <a:gdLst/>
            <a:ahLst/>
            <a:cxnLst/>
            <a:rect l="l" t="t" r="r" b="b"/>
            <a:pathLst>
              <a:path w="292100">
                <a:moveTo>
                  <a:pt x="0" y="0"/>
                </a:moveTo>
                <a:lnTo>
                  <a:pt x="292049" y="0"/>
                </a:lnTo>
              </a:path>
            </a:pathLst>
          </a:custGeom>
          <a:ln w="55473">
            <a:solidFill>
              <a:srgbClr val="862885"/>
            </a:solidFill>
          </a:ln>
        </p:spPr>
        <p:txBody>
          <a:bodyPr wrap="square" lIns="0" tIns="0" rIns="0" bIns="0" rtlCol="0"/>
          <a:lstStyle/>
          <a:p>
            <a:endParaRPr/>
          </a:p>
        </p:txBody>
      </p:sp>
      <p:sp>
        <p:nvSpPr>
          <p:cNvPr id="114" name="bk object 114"/>
          <p:cNvSpPr/>
          <p:nvPr/>
        </p:nvSpPr>
        <p:spPr>
          <a:xfrm>
            <a:off x="1402054" y="6557188"/>
            <a:ext cx="67310" cy="55880"/>
          </a:xfrm>
          <a:custGeom>
            <a:avLst/>
            <a:gdLst/>
            <a:ahLst/>
            <a:cxnLst/>
            <a:rect l="l" t="t" r="r" b="b"/>
            <a:pathLst>
              <a:path w="67309" h="55879">
                <a:moveTo>
                  <a:pt x="0" y="0"/>
                </a:moveTo>
                <a:lnTo>
                  <a:pt x="66852" y="0"/>
                </a:lnTo>
                <a:lnTo>
                  <a:pt x="66852" y="55473"/>
                </a:lnTo>
                <a:lnTo>
                  <a:pt x="0" y="55473"/>
                </a:lnTo>
                <a:lnTo>
                  <a:pt x="0" y="0"/>
                </a:lnTo>
                <a:close/>
              </a:path>
            </a:pathLst>
          </a:custGeom>
          <a:solidFill>
            <a:srgbClr val="005F6D"/>
          </a:solidFill>
        </p:spPr>
        <p:txBody>
          <a:bodyPr wrap="square" lIns="0" tIns="0" rIns="0" bIns="0" rtlCol="0"/>
          <a:lstStyle/>
          <a:p>
            <a:endParaRPr/>
          </a:p>
        </p:txBody>
      </p:sp>
      <p:sp>
        <p:nvSpPr>
          <p:cNvPr id="115" name="bk object 115"/>
          <p:cNvSpPr/>
          <p:nvPr/>
        </p:nvSpPr>
        <p:spPr>
          <a:xfrm>
            <a:off x="1402054" y="6523266"/>
            <a:ext cx="292100" cy="0"/>
          </a:xfrm>
          <a:custGeom>
            <a:avLst/>
            <a:gdLst/>
            <a:ahLst/>
            <a:cxnLst/>
            <a:rect l="l" t="t" r="r" b="b"/>
            <a:pathLst>
              <a:path w="292100">
                <a:moveTo>
                  <a:pt x="0" y="0"/>
                </a:moveTo>
                <a:lnTo>
                  <a:pt x="292049" y="0"/>
                </a:lnTo>
              </a:path>
            </a:pathLst>
          </a:custGeom>
          <a:ln w="55473">
            <a:solidFill>
              <a:srgbClr val="862885"/>
            </a:solidFill>
          </a:ln>
        </p:spPr>
        <p:txBody>
          <a:bodyPr wrap="square" lIns="0" tIns="0" rIns="0" bIns="0" rtlCol="0"/>
          <a:lstStyle/>
          <a:p>
            <a:endParaRPr/>
          </a:p>
        </p:txBody>
      </p:sp>
      <p:sp>
        <p:nvSpPr>
          <p:cNvPr id="116" name="bk object 116"/>
          <p:cNvSpPr/>
          <p:nvPr/>
        </p:nvSpPr>
        <p:spPr>
          <a:xfrm>
            <a:off x="1402054" y="6677355"/>
            <a:ext cx="261620" cy="0"/>
          </a:xfrm>
          <a:custGeom>
            <a:avLst/>
            <a:gdLst/>
            <a:ahLst/>
            <a:cxnLst/>
            <a:rect l="l" t="t" r="r" b="b"/>
            <a:pathLst>
              <a:path w="261619">
                <a:moveTo>
                  <a:pt x="0" y="0"/>
                </a:moveTo>
                <a:lnTo>
                  <a:pt x="261378" y="0"/>
                </a:lnTo>
              </a:path>
            </a:pathLst>
          </a:custGeom>
          <a:ln w="55473">
            <a:solidFill>
              <a:srgbClr val="862885"/>
            </a:solidFill>
          </a:ln>
        </p:spPr>
        <p:txBody>
          <a:bodyPr wrap="square" lIns="0" tIns="0" rIns="0" bIns="0" rtlCol="0"/>
          <a:lstStyle/>
          <a:p>
            <a:endParaRPr/>
          </a:p>
        </p:txBody>
      </p:sp>
      <p:sp>
        <p:nvSpPr>
          <p:cNvPr id="117" name="bk object 117"/>
          <p:cNvSpPr/>
          <p:nvPr/>
        </p:nvSpPr>
        <p:spPr>
          <a:xfrm>
            <a:off x="1402054" y="6831456"/>
            <a:ext cx="133985" cy="0"/>
          </a:xfrm>
          <a:custGeom>
            <a:avLst/>
            <a:gdLst/>
            <a:ahLst/>
            <a:cxnLst/>
            <a:rect l="l" t="t" r="r" b="b"/>
            <a:pathLst>
              <a:path w="133984">
                <a:moveTo>
                  <a:pt x="0" y="0"/>
                </a:moveTo>
                <a:lnTo>
                  <a:pt x="133705" y="0"/>
                </a:lnTo>
              </a:path>
            </a:pathLst>
          </a:custGeom>
          <a:ln w="55473">
            <a:solidFill>
              <a:srgbClr val="862885"/>
            </a:solidFill>
          </a:ln>
        </p:spPr>
        <p:txBody>
          <a:bodyPr wrap="square" lIns="0" tIns="0" rIns="0" bIns="0" rtlCol="0"/>
          <a:lstStyle/>
          <a:p>
            <a:endParaRPr/>
          </a:p>
        </p:txBody>
      </p:sp>
      <p:sp>
        <p:nvSpPr>
          <p:cNvPr id="118" name="bk object 118"/>
          <p:cNvSpPr/>
          <p:nvPr/>
        </p:nvSpPr>
        <p:spPr>
          <a:xfrm>
            <a:off x="1402054" y="6983501"/>
            <a:ext cx="200660" cy="0"/>
          </a:xfrm>
          <a:custGeom>
            <a:avLst/>
            <a:gdLst/>
            <a:ahLst/>
            <a:cxnLst/>
            <a:rect l="l" t="t" r="r" b="b"/>
            <a:pathLst>
              <a:path w="200659">
                <a:moveTo>
                  <a:pt x="0" y="0"/>
                </a:moveTo>
                <a:lnTo>
                  <a:pt x="200545" y="0"/>
                </a:lnTo>
              </a:path>
            </a:pathLst>
          </a:custGeom>
          <a:ln w="55473">
            <a:solidFill>
              <a:srgbClr val="862885"/>
            </a:solidFill>
          </a:ln>
        </p:spPr>
        <p:txBody>
          <a:bodyPr wrap="square" lIns="0" tIns="0" rIns="0" bIns="0" rtlCol="0"/>
          <a:lstStyle/>
          <a:p>
            <a:endParaRPr/>
          </a:p>
        </p:txBody>
      </p:sp>
      <p:sp>
        <p:nvSpPr>
          <p:cNvPr id="119" name="bk object 119"/>
          <p:cNvSpPr/>
          <p:nvPr/>
        </p:nvSpPr>
        <p:spPr>
          <a:xfrm>
            <a:off x="1402054" y="7599692"/>
            <a:ext cx="100330" cy="0"/>
          </a:xfrm>
          <a:custGeom>
            <a:avLst/>
            <a:gdLst/>
            <a:ahLst/>
            <a:cxnLst/>
            <a:rect l="l" t="t" r="r" b="b"/>
            <a:pathLst>
              <a:path w="100330">
                <a:moveTo>
                  <a:pt x="0" y="0"/>
                </a:moveTo>
                <a:lnTo>
                  <a:pt x="100266" y="0"/>
                </a:lnTo>
              </a:path>
            </a:pathLst>
          </a:custGeom>
          <a:ln w="55473">
            <a:solidFill>
              <a:srgbClr val="862885"/>
            </a:solidFill>
          </a:ln>
        </p:spPr>
        <p:txBody>
          <a:bodyPr wrap="square" lIns="0" tIns="0" rIns="0" bIns="0" rtlCol="0"/>
          <a:lstStyle/>
          <a:p>
            <a:endParaRPr/>
          </a:p>
        </p:txBody>
      </p:sp>
      <p:sp>
        <p:nvSpPr>
          <p:cNvPr id="120" name="bk object 120"/>
          <p:cNvSpPr/>
          <p:nvPr/>
        </p:nvSpPr>
        <p:spPr>
          <a:xfrm>
            <a:off x="1402054" y="7137565"/>
            <a:ext cx="100330" cy="0"/>
          </a:xfrm>
          <a:custGeom>
            <a:avLst/>
            <a:gdLst/>
            <a:ahLst/>
            <a:cxnLst/>
            <a:rect l="l" t="t" r="r" b="b"/>
            <a:pathLst>
              <a:path w="100330">
                <a:moveTo>
                  <a:pt x="0" y="0"/>
                </a:moveTo>
                <a:lnTo>
                  <a:pt x="100266" y="0"/>
                </a:lnTo>
              </a:path>
            </a:pathLst>
          </a:custGeom>
          <a:ln w="55473">
            <a:solidFill>
              <a:srgbClr val="862885"/>
            </a:solidFill>
          </a:ln>
        </p:spPr>
        <p:txBody>
          <a:bodyPr wrap="square" lIns="0" tIns="0" rIns="0" bIns="0" rtlCol="0"/>
          <a:lstStyle/>
          <a:p>
            <a:endParaRPr/>
          </a:p>
        </p:txBody>
      </p:sp>
      <p:sp>
        <p:nvSpPr>
          <p:cNvPr id="121" name="bk object 121"/>
          <p:cNvSpPr/>
          <p:nvPr/>
        </p:nvSpPr>
        <p:spPr>
          <a:xfrm>
            <a:off x="1402054" y="7291654"/>
            <a:ext cx="100330" cy="0"/>
          </a:xfrm>
          <a:custGeom>
            <a:avLst/>
            <a:gdLst/>
            <a:ahLst/>
            <a:cxnLst/>
            <a:rect l="l" t="t" r="r" b="b"/>
            <a:pathLst>
              <a:path w="100330">
                <a:moveTo>
                  <a:pt x="0" y="0"/>
                </a:moveTo>
                <a:lnTo>
                  <a:pt x="100266" y="0"/>
                </a:lnTo>
              </a:path>
            </a:pathLst>
          </a:custGeom>
          <a:ln w="55473">
            <a:solidFill>
              <a:srgbClr val="862885"/>
            </a:solidFill>
          </a:ln>
        </p:spPr>
        <p:txBody>
          <a:bodyPr wrap="square" lIns="0" tIns="0" rIns="0" bIns="0" rtlCol="0"/>
          <a:lstStyle/>
          <a:p>
            <a:endParaRPr/>
          </a:p>
        </p:txBody>
      </p:sp>
      <p:sp>
        <p:nvSpPr>
          <p:cNvPr id="122" name="bk object 122"/>
          <p:cNvSpPr/>
          <p:nvPr/>
        </p:nvSpPr>
        <p:spPr>
          <a:xfrm>
            <a:off x="1402054" y="7907731"/>
            <a:ext cx="100330" cy="0"/>
          </a:xfrm>
          <a:custGeom>
            <a:avLst/>
            <a:gdLst/>
            <a:ahLst/>
            <a:cxnLst/>
            <a:rect l="l" t="t" r="r" b="b"/>
            <a:pathLst>
              <a:path w="100330">
                <a:moveTo>
                  <a:pt x="0" y="0"/>
                </a:moveTo>
                <a:lnTo>
                  <a:pt x="100266" y="0"/>
                </a:lnTo>
              </a:path>
            </a:pathLst>
          </a:custGeom>
          <a:ln w="55473">
            <a:solidFill>
              <a:srgbClr val="862885"/>
            </a:solidFill>
          </a:ln>
        </p:spPr>
        <p:txBody>
          <a:bodyPr wrap="square" lIns="0" tIns="0" rIns="0" bIns="0" rtlCol="0"/>
          <a:lstStyle/>
          <a:p>
            <a:endParaRPr/>
          </a:p>
        </p:txBody>
      </p:sp>
      <p:sp>
        <p:nvSpPr>
          <p:cNvPr id="123" name="bk object 123"/>
          <p:cNvSpPr/>
          <p:nvPr/>
        </p:nvSpPr>
        <p:spPr>
          <a:xfrm>
            <a:off x="1402054" y="8061820"/>
            <a:ext cx="144145" cy="0"/>
          </a:xfrm>
          <a:custGeom>
            <a:avLst/>
            <a:gdLst/>
            <a:ahLst/>
            <a:cxnLst/>
            <a:rect l="l" t="t" r="r" b="b"/>
            <a:pathLst>
              <a:path w="144144">
                <a:moveTo>
                  <a:pt x="0" y="0"/>
                </a:moveTo>
                <a:lnTo>
                  <a:pt x="143598" y="0"/>
                </a:lnTo>
              </a:path>
            </a:pathLst>
          </a:custGeom>
          <a:ln w="55473">
            <a:solidFill>
              <a:srgbClr val="862885"/>
            </a:solidFill>
          </a:ln>
        </p:spPr>
        <p:txBody>
          <a:bodyPr wrap="square" lIns="0" tIns="0" rIns="0" bIns="0" rtlCol="0"/>
          <a:lstStyle/>
          <a:p>
            <a:endParaRPr/>
          </a:p>
        </p:txBody>
      </p:sp>
      <p:sp>
        <p:nvSpPr>
          <p:cNvPr id="124" name="bk object 124"/>
          <p:cNvSpPr/>
          <p:nvPr/>
        </p:nvSpPr>
        <p:spPr>
          <a:xfrm>
            <a:off x="1402054" y="7756791"/>
            <a:ext cx="100330" cy="0"/>
          </a:xfrm>
          <a:custGeom>
            <a:avLst/>
            <a:gdLst/>
            <a:ahLst/>
            <a:cxnLst/>
            <a:rect l="l" t="t" r="r" b="b"/>
            <a:pathLst>
              <a:path w="100330">
                <a:moveTo>
                  <a:pt x="0" y="0"/>
                </a:moveTo>
                <a:lnTo>
                  <a:pt x="100266" y="0"/>
                </a:lnTo>
              </a:path>
            </a:pathLst>
          </a:custGeom>
          <a:ln w="55473">
            <a:solidFill>
              <a:srgbClr val="862885"/>
            </a:solidFill>
          </a:ln>
        </p:spPr>
        <p:txBody>
          <a:bodyPr wrap="square" lIns="0" tIns="0" rIns="0" bIns="0" rtlCol="0"/>
          <a:lstStyle/>
          <a:p>
            <a:endParaRPr/>
          </a:p>
        </p:txBody>
      </p:sp>
      <p:sp>
        <p:nvSpPr>
          <p:cNvPr id="125" name="bk object 125"/>
          <p:cNvSpPr/>
          <p:nvPr/>
        </p:nvSpPr>
        <p:spPr>
          <a:xfrm>
            <a:off x="1402054" y="8189315"/>
            <a:ext cx="33655" cy="55880"/>
          </a:xfrm>
          <a:custGeom>
            <a:avLst/>
            <a:gdLst/>
            <a:ahLst/>
            <a:cxnLst/>
            <a:rect l="l" t="t" r="r" b="b"/>
            <a:pathLst>
              <a:path w="33655" h="55879">
                <a:moveTo>
                  <a:pt x="0" y="0"/>
                </a:moveTo>
                <a:lnTo>
                  <a:pt x="33426" y="0"/>
                </a:lnTo>
                <a:lnTo>
                  <a:pt x="33426" y="55473"/>
                </a:lnTo>
                <a:lnTo>
                  <a:pt x="0" y="55473"/>
                </a:lnTo>
                <a:lnTo>
                  <a:pt x="0" y="0"/>
                </a:lnTo>
                <a:close/>
              </a:path>
            </a:pathLst>
          </a:custGeom>
          <a:solidFill>
            <a:srgbClr val="862885"/>
          </a:solidFill>
        </p:spPr>
        <p:txBody>
          <a:bodyPr wrap="square" lIns="0" tIns="0" rIns="0" bIns="0" rtlCol="0"/>
          <a:lstStyle/>
          <a:p>
            <a:endParaRPr/>
          </a:p>
        </p:txBody>
      </p:sp>
      <p:sp>
        <p:nvSpPr>
          <p:cNvPr id="126" name="bk object 126"/>
          <p:cNvSpPr/>
          <p:nvPr/>
        </p:nvSpPr>
        <p:spPr>
          <a:xfrm>
            <a:off x="1402054" y="8711933"/>
            <a:ext cx="45085" cy="55880"/>
          </a:xfrm>
          <a:custGeom>
            <a:avLst/>
            <a:gdLst/>
            <a:ahLst/>
            <a:cxnLst/>
            <a:rect l="l" t="t" r="r" b="b"/>
            <a:pathLst>
              <a:path w="45084" h="55879">
                <a:moveTo>
                  <a:pt x="0" y="0"/>
                </a:moveTo>
                <a:lnTo>
                  <a:pt x="44551" y="0"/>
                </a:lnTo>
                <a:lnTo>
                  <a:pt x="44551" y="55473"/>
                </a:lnTo>
                <a:lnTo>
                  <a:pt x="0" y="55473"/>
                </a:lnTo>
                <a:lnTo>
                  <a:pt x="0" y="0"/>
                </a:lnTo>
                <a:close/>
              </a:path>
            </a:pathLst>
          </a:custGeom>
          <a:solidFill>
            <a:srgbClr val="005F6D"/>
          </a:solidFill>
        </p:spPr>
        <p:txBody>
          <a:bodyPr wrap="square" lIns="0" tIns="0" rIns="0" bIns="0" rtlCol="0"/>
          <a:lstStyle/>
          <a:p>
            <a:endParaRPr/>
          </a:p>
        </p:txBody>
      </p:sp>
      <p:sp>
        <p:nvSpPr>
          <p:cNvPr id="127" name="bk object 127"/>
          <p:cNvSpPr/>
          <p:nvPr/>
        </p:nvSpPr>
        <p:spPr>
          <a:xfrm>
            <a:off x="1402054" y="8678024"/>
            <a:ext cx="89535" cy="0"/>
          </a:xfrm>
          <a:custGeom>
            <a:avLst/>
            <a:gdLst/>
            <a:ahLst/>
            <a:cxnLst/>
            <a:rect l="l" t="t" r="r" b="b"/>
            <a:pathLst>
              <a:path w="89534">
                <a:moveTo>
                  <a:pt x="0" y="0"/>
                </a:moveTo>
                <a:lnTo>
                  <a:pt x="89090" y="0"/>
                </a:lnTo>
              </a:path>
            </a:pathLst>
          </a:custGeom>
          <a:ln w="55473">
            <a:solidFill>
              <a:srgbClr val="862885"/>
            </a:solidFill>
          </a:ln>
        </p:spPr>
        <p:txBody>
          <a:bodyPr wrap="square" lIns="0" tIns="0" rIns="0" bIns="0" rtlCol="0"/>
          <a:lstStyle/>
          <a:p>
            <a:endParaRPr/>
          </a:p>
        </p:txBody>
      </p:sp>
      <p:sp>
        <p:nvSpPr>
          <p:cNvPr id="128" name="bk object 128"/>
          <p:cNvSpPr/>
          <p:nvPr/>
        </p:nvSpPr>
        <p:spPr>
          <a:xfrm>
            <a:off x="1402054" y="8342210"/>
            <a:ext cx="33655" cy="55880"/>
          </a:xfrm>
          <a:custGeom>
            <a:avLst/>
            <a:gdLst/>
            <a:ahLst/>
            <a:cxnLst/>
            <a:rect l="l" t="t" r="r" b="b"/>
            <a:pathLst>
              <a:path w="33655" h="55879">
                <a:moveTo>
                  <a:pt x="0" y="0"/>
                </a:moveTo>
                <a:lnTo>
                  <a:pt x="33426" y="0"/>
                </a:lnTo>
                <a:lnTo>
                  <a:pt x="33426" y="55473"/>
                </a:lnTo>
                <a:lnTo>
                  <a:pt x="0" y="55473"/>
                </a:lnTo>
                <a:lnTo>
                  <a:pt x="0" y="0"/>
                </a:lnTo>
                <a:close/>
              </a:path>
            </a:pathLst>
          </a:custGeom>
          <a:solidFill>
            <a:srgbClr val="862885"/>
          </a:solidFill>
        </p:spPr>
        <p:txBody>
          <a:bodyPr wrap="square" lIns="0" tIns="0" rIns="0" bIns="0" rtlCol="0"/>
          <a:lstStyle/>
          <a:p>
            <a:endParaRPr/>
          </a:p>
        </p:txBody>
      </p:sp>
      <p:sp>
        <p:nvSpPr>
          <p:cNvPr id="129" name="bk object 129"/>
          <p:cNvSpPr/>
          <p:nvPr/>
        </p:nvSpPr>
        <p:spPr>
          <a:xfrm>
            <a:off x="1402054" y="8499906"/>
            <a:ext cx="33655" cy="55880"/>
          </a:xfrm>
          <a:custGeom>
            <a:avLst/>
            <a:gdLst/>
            <a:ahLst/>
            <a:cxnLst/>
            <a:rect l="l" t="t" r="r" b="b"/>
            <a:pathLst>
              <a:path w="33655" h="55879">
                <a:moveTo>
                  <a:pt x="0" y="0"/>
                </a:moveTo>
                <a:lnTo>
                  <a:pt x="33426" y="0"/>
                </a:lnTo>
                <a:lnTo>
                  <a:pt x="33426" y="55473"/>
                </a:lnTo>
                <a:lnTo>
                  <a:pt x="0" y="55473"/>
                </a:lnTo>
                <a:lnTo>
                  <a:pt x="0" y="0"/>
                </a:lnTo>
                <a:close/>
              </a:path>
            </a:pathLst>
          </a:custGeom>
          <a:solidFill>
            <a:srgbClr val="862885"/>
          </a:solidFill>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ndc.services.cdc.gov/conditions/hepatitis-a-acute/" TargetMode="External"/><Relationship Id="rId1" Type="http://schemas.openxmlformats.org/officeDocument/2006/relationships/slideLayout" Target="../slideLayouts/slideLayout5.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 name="object 53"/>
          <p:cNvSpPr txBox="1"/>
          <p:nvPr/>
        </p:nvSpPr>
        <p:spPr>
          <a:xfrm>
            <a:off x="444500" y="9358096"/>
            <a:ext cx="899794" cy="368935"/>
          </a:xfrm>
          <a:prstGeom prst="rect">
            <a:avLst/>
          </a:prstGeom>
        </p:spPr>
        <p:txBody>
          <a:bodyPr vert="horz" wrap="square" lIns="0" tIns="12700" rIns="0" bIns="0" rtlCol="0">
            <a:spAutoFit/>
          </a:bodyPr>
          <a:lstStyle/>
          <a:p>
            <a:pPr marL="12700" marR="5080">
              <a:lnSpc>
                <a:spcPct val="107100"/>
              </a:lnSpc>
              <a:spcBef>
                <a:spcPts val="100"/>
              </a:spcBef>
            </a:pPr>
            <a:r>
              <a:rPr sz="700" spc="-20" dirty="0">
                <a:solidFill>
                  <a:srgbClr val="231F20"/>
                </a:solidFill>
                <a:latin typeface="Lucida Sans"/>
                <a:cs typeface="Lucida Sans"/>
              </a:rPr>
              <a:t>Source: </a:t>
            </a:r>
            <a:r>
              <a:rPr sz="700" spc="-55" dirty="0">
                <a:solidFill>
                  <a:srgbClr val="231F20"/>
                </a:solidFill>
                <a:latin typeface="Lucida Sans"/>
                <a:cs typeface="Lucida Sans"/>
              </a:rPr>
              <a:t>CDC,</a:t>
            </a:r>
            <a:r>
              <a:rPr sz="700" spc="-130" dirty="0">
                <a:solidFill>
                  <a:srgbClr val="231F20"/>
                </a:solidFill>
                <a:latin typeface="Lucida Sans"/>
                <a:cs typeface="Lucida Sans"/>
              </a:rPr>
              <a:t> </a:t>
            </a:r>
            <a:r>
              <a:rPr sz="700" spc="-25" dirty="0">
                <a:solidFill>
                  <a:srgbClr val="231F20"/>
                </a:solidFill>
                <a:latin typeface="Lucida Sans"/>
                <a:cs typeface="Lucida Sans"/>
              </a:rPr>
              <a:t>National  Notifiable Diseases  </a:t>
            </a:r>
            <a:r>
              <a:rPr sz="700" spc="-20" dirty="0">
                <a:solidFill>
                  <a:srgbClr val="231F20"/>
                </a:solidFill>
                <a:latin typeface="Lucida Sans"/>
                <a:cs typeface="Lucida Sans"/>
              </a:rPr>
              <a:t>Surveillance</a:t>
            </a:r>
            <a:r>
              <a:rPr sz="700" spc="-70" dirty="0">
                <a:solidFill>
                  <a:srgbClr val="231F20"/>
                </a:solidFill>
                <a:latin typeface="Lucida Sans"/>
                <a:cs typeface="Lucida Sans"/>
              </a:rPr>
              <a:t> </a:t>
            </a:r>
            <a:r>
              <a:rPr sz="700" spc="-20" dirty="0">
                <a:solidFill>
                  <a:srgbClr val="231F20"/>
                </a:solidFill>
                <a:latin typeface="Lucida Sans"/>
                <a:cs typeface="Lucida Sans"/>
              </a:rPr>
              <a:t>System.</a:t>
            </a:r>
            <a:endParaRPr sz="700">
              <a:latin typeface="Lucida Sans"/>
              <a:cs typeface="Lucida Sans"/>
            </a:endParaRPr>
          </a:p>
        </p:txBody>
      </p:sp>
      <p:sp>
        <p:nvSpPr>
          <p:cNvPr id="54" name="object 54"/>
          <p:cNvSpPr txBox="1"/>
          <p:nvPr/>
        </p:nvSpPr>
        <p:spPr>
          <a:xfrm>
            <a:off x="1514347" y="9358096"/>
            <a:ext cx="482600" cy="368935"/>
          </a:xfrm>
          <a:prstGeom prst="rect">
            <a:avLst/>
          </a:prstGeom>
        </p:spPr>
        <p:txBody>
          <a:bodyPr vert="horz" wrap="square" lIns="0" tIns="12700" rIns="0" bIns="0" rtlCol="0">
            <a:spAutoFit/>
          </a:bodyPr>
          <a:lstStyle/>
          <a:p>
            <a:pPr marL="12700" marR="14604">
              <a:lnSpc>
                <a:spcPct val="107200"/>
              </a:lnSpc>
              <a:spcBef>
                <a:spcPts val="100"/>
              </a:spcBef>
            </a:pPr>
            <a:r>
              <a:rPr sz="700" spc="-75" dirty="0">
                <a:solidFill>
                  <a:srgbClr val="231F20"/>
                </a:solidFill>
                <a:latin typeface="Lucida Sans"/>
                <a:cs typeface="Lucida Sans"/>
              </a:rPr>
              <a:t>* </a:t>
            </a:r>
            <a:r>
              <a:rPr sz="700" spc="-5" dirty="0">
                <a:solidFill>
                  <a:srgbClr val="231F20"/>
                </a:solidFill>
                <a:latin typeface="Lucida Sans"/>
                <a:cs typeface="Lucida Sans"/>
              </a:rPr>
              <a:t>Rates</a:t>
            </a:r>
            <a:r>
              <a:rPr sz="700" spc="-120" dirty="0">
                <a:solidFill>
                  <a:srgbClr val="231F20"/>
                </a:solidFill>
                <a:latin typeface="Lucida Sans"/>
                <a:cs typeface="Lucida Sans"/>
              </a:rPr>
              <a:t> </a:t>
            </a:r>
            <a:r>
              <a:rPr sz="700" spc="-10" dirty="0">
                <a:solidFill>
                  <a:srgbClr val="231F20"/>
                </a:solidFill>
                <a:latin typeface="Lucida Sans"/>
                <a:cs typeface="Lucida Sans"/>
              </a:rPr>
              <a:t>per  </a:t>
            </a:r>
            <a:r>
              <a:rPr sz="700" spc="-35" dirty="0">
                <a:solidFill>
                  <a:srgbClr val="231F20"/>
                </a:solidFill>
                <a:latin typeface="Lucida Sans"/>
                <a:cs typeface="Lucida Sans"/>
              </a:rPr>
              <a:t>100,000</a:t>
            </a:r>
            <a:endParaRPr sz="700">
              <a:latin typeface="Lucida Sans"/>
              <a:cs typeface="Lucida Sans"/>
            </a:endParaRPr>
          </a:p>
          <a:p>
            <a:pPr marL="12700">
              <a:lnSpc>
                <a:spcPct val="100000"/>
              </a:lnSpc>
              <a:spcBef>
                <a:spcPts val="60"/>
              </a:spcBef>
            </a:pPr>
            <a:r>
              <a:rPr sz="700" spc="-30" dirty="0">
                <a:solidFill>
                  <a:srgbClr val="231F20"/>
                </a:solidFill>
                <a:latin typeface="Lucida Sans"/>
                <a:cs typeface="Lucida Sans"/>
              </a:rPr>
              <a:t>population.</a:t>
            </a:r>
            <a:endParaRPr sz="700">
              <a:latin typeface="Lucida Sans"/>
              <a:cs typeface="Lucida Sans"/>
            </a:endParaRPr>
          </a:p>
        </p:txBody>
      </p:sp>
      <p:sp>
        <p:nvSpPr>
          <p:cNvPr id="55" name="object 55"/>
          <p:cNvSpPr txBox="1"/>
          <p:nvPr/>
        </p:nvSpPr>
        <p:spPr>
          <a:xfrm>
            <a:off x="2200148" y="9358096"/>
            <a:ext cx="2378710" cy="368935"/>
          </a:xfrm>
          <a:prstGeom prst="rect">
            <a:avLst/>
          </a:prstGeom>
        </p:spPr>
        <p:txBody>
          <a:bodyPr vert="horz" wrap="square" lIns="0" tIns="12700" rIns="0" bIns="0" rtlCol="0">
            <a:spAutoFit/>
          </a:bodyPr>
          <a:lstStyle/>
          <a:p>
            <a:pPr marL="12700" marR="5080">
              <a:lnSpc>
                <a:spcPct val="107200"/>
              </a:lnSpc>
              <a:spcBef>
                <a:spcPts val="100"/>
              </a:spcBef>
            </a:pPr>
            <a:r>
              <a:rPr sz="700" spc="-165" dirty="0">
                <a:solidFill>
                  <a:srgbClr val="231F20"/>
                </a:solidFill>
                <a:latin typeface="Lucida Sans"/>
                <a:cs typeface="Lucida Sans"/>
              </a:rPr>
              <a:t>† </a:t>
            </a:r>
            <a:r>
              <a:rPr sz="700" spc="-10" dirty="0">
                <a:solidFill>
                  <a:srgbClr val="231F20"/>
                </a:solidFill>
                <a:latin typeface="Lucida Sans"/>
                <a:cs typeface="Lucida Sans"/>
              </a:rPr>
              <a:t>Reported </a:t>
            </a:r>
            <a:r>
              <a:rPr sz="700" spc="-20" dirty="0">
                <a:solidFill>
                  <a:srgbClr val="231F20"/>
                </a:solidFill>
                <a:latin typeface="Lucida Sans"/>
                <a:cs typeface="Lucida Sans"/>
              </a:rPr>
              <a:t>cases </a:t>
            </a:r>
            <a:r>
              <a:rPr sz="700" spc="-10" dirty="0">
                <a:solidFill>
                  <a:srgbClr val="231F20"/>
                </a:solidFill>
                <a:latin typeface="Lucida Sans"/>
                <a:cs typeface="Lucida Sans"/>
              </a:rPr>
              <a:t>that met </a:t>
            </a:r>
            <a:r>
              <a:rPr sz="700" spc="-15" dirty="0">
                <a:solidFill>
                  <a:srgbClr val="231F20"/>
                </a:solidFill>
                <a:latin typeface="Lucida Sans"/>
                <a:cs typeface="Lucida Sans"/>
              </a:rPr>
              <a:t>the </a:t>
            </a:r>
            <a:r>
              <a:rPr sz="700" spc="-25" dirty="0">
                <a:solidFill>
                  <a:srgbClr val="231F20"/>
                </a:solidFill>
                <a:latin typeface="Lucida Sans"/>
                <a:cs typeface="Lucida Sans"/>
              </a:rPr>
              <a:t>classification </a:t>
            </a:r>
            <a:r>
              <a:rPr sz="700" spc="-20" dirty="0">
                <a:solidFill>
                  <a:srgbClr val="231F20"/>
                </a:solidFill>
                <a:latin typeface="Lucida Sans"/>
                <a:cs typeface="Lucida Sans"/>
              </a:rPr>
              <a:t>criteria for </a:t>
            </a:r>
            <a:r>
              <a:rPr sz="700" spc="-15" dirty="0">
                <a:solidFill>
                  <a:srgbClr val="231F20"/>
                </a:solidFill>
                <a:latin typeface="Lucida Sans"/>
                <a:cs typeface="Lucida Sans"/>
              </a:rPr>
              <a:t>a  </a:t>
            </a:r>
            <a:r>
              <a:rPr sz="700" spc="-20" dirty="0">
                <a:solidFill>
                  <a:srgbClr val="231F20"/>
                </a:solidFill>
                <a:latin typeface="Lucida Sans"/>
                <a:cs typeface="Lucida Sans"/>
              </a:rPr>
              <a:t>confirmed </a:t>
            </a:r>
            <a:r>
              <a:rPr sz="700" spc="-30" dirty="0">
                <a:solidFill>
                  <a:srgbClr val="231F20"/>
                </a:solidFill>
                <a:latin typeface="Lucida Sans"/>
                <a:cs typeface="Lucida Sans"/>
              </a:rPr>
              <a:t>case. </a:t>
            </a:r>
            <a:r>
              <a:rPr sz="700" spc="-5" dirty="0">
                <a:solidFill>
                  <a:srgbClr val="231F20"/>
                </a:solidFill>
                <a:latin typeface="Lucida Sans"/>
                <a:cs typeface="Lucida Sans"/>
              </a:rPr>
              <a:t>For </a:t>
            </a:r>
            <a:r>
              <a:rPr sz="700" spc="-15" dirty="0">
                <a:solidFill>
                  <a:srgbClr val="231F20"/>
                </a:solidFill>
                <a:latin typeface="Lucida Sans"/>
                <a:cs typeface="Lucida Sans"/>
              </a:rPr>
              <a:t>the </a:t>
            </a:r>
            <a:r>
              <a:rPr sz="700" spc="-20" dirty="0">
                <a:solidFill>
                  <a:srgbClr val="231F20"/>
                </a:solidFill>
                <a:latin typeface="Lucida Sans"/>
                <a:cs typeface="Lucida Sans"/>
              </a:rPr>
              <a:t>case </a:t>
            </a:r>
            <a:r>
              <a:rPr sz="700" spc="-30" dirty="0">
                <a:solidFill>
                  <a:srgbClr val="231F20"/>
                </a:solidFill>
                <a:latin typeface="Lucida Sans"/>
                <a:cs typeface="Lucida Sans"/>
              </a:rPr>
              <a:t>definition, </a:t>
            </a:r>
            <a:r>
              <a:rPr sz="700" spc="-20" dirty="0">
                <a:solidFill>
                  <a:srgbClr val="231F20"/>
                </a:solidFill>
                <a:latin typeface="Lucida Sans"/>
                <a:cs typeface="Lucida Sans"/>
              </a:rPr>
              <a:t>see  </a:t>
            </a:r>
            <a:r>
              <a:rPr sz="700" u="sng" spc="-30" dirty="0">
                <a:solidFill>
                  <a:srgbClr val="205E9E"/>
                </a:solidFill>
                <a:uFill>
                  <a:solidFill>
                    <a:srgbClr val="205E9E"/>
                  </a:solidFill>
                </a:uFill>
                <a:latin typeface="Lucida Sans"/>
                <a:cs typeface="Lucida Sans"/>
                <a:hlinkClick r:id="rId2"/>
              </a:rPr>
              <a:t>https://ndc.services.cdc.gov/conditions/hepatitis-a-acute/</a:t>
            </a:r>
            <a:r>
              <a:rPr sz="700" spc="-30" dirty="0">
                <a:solidFill>
                  <a:srgbClr val="231F20"/>
                </a:solidFill>
                <a:latin typeface="Lucida Sans"/>
                <a:cs typeface="Lucida Sans"/>
              </a:rPr>
              <a:t>.</a:t>
            </a:r>
            <a:endParaRPr sz="700">
              <a:latin typeface="Lucida Sans"/>
              <a:cs typeface="Lucida Sans"/>
            </a:endParaRPr>
          </a:p>
        </p:txBody>
      </p:sp>
      <p:sp>
        <p:nvSpPr>
          <p:cNvPr id="56" name="object 56"/>
          <p:cNvSpPr txBox="1"/>
          <p:nvPr/>
        </p:nvSpPr>
        <p:spPr>
          <a:xfrm>
            <a:off x="4787937" y="9358185"/>
            <a:ext cx="1832610" cy="368935"/>
          </a:xfrm>
          <a:prstGeom prst="rect">
            <a:avLst/>
          </a:prstGeom>
        </p:spPr>
        <p:txBody>
          <a:bodyPr vert="horz" wrap="square" lIns="0" tIns="12700" rIns="0" bIns="0" rtlCol="0">
            <a:spAutoFit/>
          </a:bodyPr>
          <a:lstStyle/>
          <a:p>
            <a:pPr marL="12700" marR="5080">
              <a:lnSpc>
                <a:spcPct val="107200"/>
              </a:lnSpc>
              <a:spcBef>
                <a:spcPts val="100"/>
              </a:spcBef>
            </a:pPr>
            <a:r>
              <a:rPr sz="700" spc="-25" dirty="0">
                <a:solidFill>
                  <a:srgbClr val="231F20"/>
                </a:solidFill>
                <a:latin typeface="Lucida Sans"/>
                <a:cs typeface="Lucida Sans"/>
              </a:rPr>
              <a:t>Only</a:t>
            </a:r>
            <a:r>
              <a:rPr sz="700" spc="-65" dirty="0">
                <a:solidFill>
                  <a:srgbClr val="231F20"/>
                </a:solidFill>
                <a:latin typeface="Lucida Sans"/>
                <a:cs typeface="Lucida Sans"/>
              </a:rPr>
              <a:t> </a:t>
            </a:r>
            <a:r>
              <a:rPr sz="700" spc="-15" dirty="0">
                <a:solidFill>
                  <a:srgbClr val="231F20"/>
                </a:solidFill>
                <a:latin typeface="Lucida Sans"/>
                <a:cs typeface="Lucida Sans"/>
              </a:rPr>
              <a:t>states</a:t>
            </a:r>
            <a:r>
              <a:rPr sz="700" spc="-60" dirty="0">
                <a:solidFill>
                  <a:srgbClr val="231F20"/>
                </a:solidFill>
                <a:latin typeface="Lucida Sans"/>
                <a:cs typeface="Lucida Sans"/>
              </a:rPr>
              <a:t> </a:t>
            </a:r>
            <a:r>
              <a:rPr sz="700" spc="-15" dirty="0">
                <a:solidFill>
                  <a:srgbClr val="231F20"/>
                </a:solidFill>
                <a:latin typeface="Lucida Sans"/>
                <a:cs typeface="Lucida Sans"/>
              </a:rPr>
              <a:t>with</a:t>
            </a:r>
            <a:r>
              <a:rPr sz="700" spc="-50" dirty="0">
                <a:solidFill>
                  <a:srgbClr val="231F20"/>
                </a:solidFill>
                <a:latin typeface="Lucida Sans"/>
                <a:cs typeface="Lucida Sans"/>
              </a:rPr>
              <a:t> </a:t>
            </a:r>
            <a:r>
              <a:rPr sz="700" spc="-15" dirty="0">
                <a:solidFill>
                  <a:srgbClr val="231F20"/>
                </a:solidFill>
                <a:latin typeface="Lucida Sans"/>
                <a:cs typeface="Lucida Sans"/>
              </a:rPr>
              <a:t>rates</a:t>
            </a:r>
            <a:r>
              <a:rPr sz="700" spc="-55" dirty="0">
                <a:solidFill>
                  <a:srgbClr val="231F20"/>
                </a:solidFill>
                <a:latin typeface="Lucida Sans"/>
                <a:cs typeface="Lucida Sans"/>
              </a:rPr>
              <a:t> </a:t>
            </a:r>
            <a:r>
              <a:rPr sz="700" spc="-20" dirty="0">
                <a:solidFill>
                  <a:srgbClr val="231F20"/>
                </a:solidFill>
                <a:latin typeface="Lucida Sans"/>
                <a:cs typeface="Lucida Sans"/>
              </a:rPr>
              <a:t>for</a:t>
            </a:r>
            <a:r>
              <a:rPr sz="700" spc="-65" dirty="0">
                <a:solidFill>
                  <a:srgbClr val="231F20"/>
                </a:solidFill>
                <a:latin typeface="Lucida Sans"/>
                <a:cs typeface="Lucida Sans"/>
              </a:rPr>
              <a:t> </a:t>
            </a:r>
            <a:r>
              <a:rPr sz="700" spc="-30" dirty="0">
                <a:solidFill>
                  <a:srgbClr val="231F20"/>
                </a:solidFill>
                <a:latin typeface="Lucida Sans"/>
                <a:cs typeface="Lucida Sans"/>
              </a:rPr>
              <a:t>2018</a:t>
            </a:r>
            <a:r>
              <a:rPr sz="700" spc="-55" dirty="0">
                <a:solidFill>
                  <a:srgbClr val="231F20"/>
                </a:solidFill>
                <a:latin typeface="Lucida Sans"/>
                <a:cs typeface="Lucida Sans"/>
              </a:rPr>
              <a:t> </a:t>
            </a:r>
            <a:r>
              <a:rPr sz="700" spc="-20" dirty="0">
                <a:solidFill>
                  <a:srgbClr val="231F20"/>
                </a:solidFill>
                <a:latin typeface="Lucida Sans"/>
                <a:cs typeface="Lucida Sans"/>
              </a:rPr>
              <a:t>and</a:t>
            </a:r>
            <a:r>
              <a:rPr sz="700" spc="-50" dirty="0">
                <a:solidFill>
                  <a:srgbClr val="231F20"/>
                </a:solidFill>
                <a:latin typeface="Lucida Sans"/>
                <a:cs typeface="Lucida Sans"/>
              </a:rPr>
              <a:t> </a:t>
            </a:r>
            <a:r>
              <a:rPr sz="700" spc="-30" dirty="0">
                <a:solidFill>
                  <a:srgbClr val="231F20"/>
                </a:solidFill>
                <a:latin typeface="Lucida Sans"/>
                <a:cs typeface="Lucida Sans"/>
              </a:rPr>
              <a:t>2019</a:t>
            </a:r>
            <a:r>
              <a:rPr sz="700" spc="-50" dirty="0">
                <a:solidFill>
                  <a:srgbClr val="231F20"/>
                </a:solidFill>
                <a:latin typeface="Lucida Sans"/>
                <a:cs typeface="Lucida Sans"/>
              </a:rPr>
              <a:t> </a:t>
            </a:r>
            <a:r>
              <a:rPr sz="700" spc="-20" dirty="0">
                <a:solidFill>
                  <a:srgbClr val="231F20"/>
                </a:solidFill>
                <a:latin typeface="Lucida Sans"/>
                <a:cs typeface="Lucida Sans"/>
              </a:rPr>
              <a:t>are  </a:t>
            </a:r>
            <a:r>
              <a:rPr sz="700" spc="-30" dirty="0">
                <a:solidFill>
                  <a:srgbClr val="231F20"/>
                </a:solidFill>
                <a:latin typeface="Lucida Sans"/>
                <a:cs typeface="Lucida Sans"/>
              </a:rPr>
              <a:t>shown. </a:t>
            </a:r>
            <a:r>
              <a:rPr sz="700" spc="-25" dirty="0">
                <a:solidFill>
                  <a:srgbClr val="231F20"/>
                </a:solidFill>
                <a:latin typeface="Lucida Sans"/>
                <a:cs typeface="Lucida Sans"/>
              </a:rPr>
              <a:t>No </a:t>
            </a:r>
            <a:r>
              <a:rPr sz="700" spc="-20" dirty="0">
                <a:solidFill>
                  <a:srgbClr val="231F20"/>
                </a:solidFill>
                <a:latin typeface="Lucida Sans"/>
                <a:cs typeface="Lucida Sans"/>
              </a:rPr>
              <a:t>hepatitis A cases </a:t>
            </a:r>
            <a:r>
              <a:rPr sz="700" spc="-15" dirty="0">
                <a:solidFill>
                  <a:srgbClr val="231F20"/>
                </a:solidFill>
                <a:latin typeface="Lucida Sans"/>
                <a:cs typeface="Lucida Sans"/>
              </a:rPr>
              <a:t>were reported  </a:t>
            </a:r>
            <a:r>
              <a:rPr sz="700" spc="-20" dirty="0">
                <a:solidFill>
                  <a:srgbClr val="231F20"/>
                </a:solidFill>
                <a:latin typeface="Lucida Sans"/>
                <a:cs typeface="Lucida Sans"/>
              </a:rPr>
              <a:t>from</a:t>
            </a:r>
            <a:r>
              <a:rPr sz="700" spc="-55" dirty="0">
                <a:solidFill>
                  <a:srgbClr val="231F20"/>
                </a:solidFill>
                <a:latin typeface="Lucida Sans"/>
                <a:cs typeface="Lucida Sans"/>
              </a:rPr>
              <a:t> </a:t>
            </a:r>
            <a:r>
              <a:rPr sz="700" spc="-15" dirty="0">
                <a:solidFill>
                  <a:srgbClr val="231F20"/>
                </a:solidFill>
                <a:latin typeface="Lucida Sans"/>
                <a:cs typeface="Lucida Sans"/>
              </a:rPr>
              <a:t>Montana</a:t>
            </a:r>
            <a:r>
              <a:rPr sz="700" spc="-50" dirty="0">
                <a:solidFill>
                  <a:srgbClr val="231F20"/>
                </a:solidFill>
                <a:latin typeface="Lucida Sans"/>
                <a:cs typeface="Lucida Sans"/>
              </a:rPr>
              <a:t> </a:t>
            </a:r>
            <a:r>
              <a:rPr sz="700" spc="-20" dirty="0">
                <a:solidFill>
                  <a:srgbClr val="231F20"/>
                </a:solidFill>
                <a:latin typeface="Lucida Sans"/>
                <a:cs typeface="Lucida Sans"/>
              </a:rPr>
              <a:t>and</a:t>
            </a:r>
            <a:r>
              <a:rPr sz="700" spc="-50" dirty="0">
                <a:solidFill>
                  <a:srgbClr val="231F20"/>
                </a:solidFill>
                <a:latin typeface="Lucida Sans"/>
                <a:cs typeface="Lucida Sans"/>
              </a:rPr>
              <a:t> </a:t>
            </a:r>
            <a:r>
              <a:rPr sz="700" spc="-15" dirty="0">
                <a:solidFill>
                  <a:srgbClr val="231F20"/>
                </a:solidFill>
                <a:latin typeface="Lucida Sans"/>
                <a:cs typeface="Lucida Sans"/>
              </a:rPr>
              <a:t>North</a:t>
            </a:r>
            <a:r>
              <a:rPr sz="700" spc="-50" dirty="0">
                <a:solidFill>
                  <a:srgbClr val="231F20"/>
                </a:solidFill>
                <a:latin typeface="Lucida Sans"/>
                <a:cs typeface="Lucida Sans"/>
              </a:rPr>
              <a:t> </a:t>
            </a:r>
            <a:r>
              <a:rPr sz="700" spc="-30" dirty="0">
                <a:solidFill>
                  <a:srgbClr val="231F20"/>
                </a:solidFill>
                <a:latin typeface="Lucida Sans"/>
                <a:cs typeface="Lucida Sans"/>
              </a:rPr>
              <a:t>Dakota</a:t>
            </a:r>
            <a:r>
              <a:rPr sz="700" spc="-50" dirty="0">
                <a:solidFill>
                  <a:srgbClr val="231F20"/>
                </a:solidFill>
                <a:latin typeface="Lucida Sans"/>
                <a:cs typeface="Lucida Sans"/>
              </a:rPr>
              <a:t> </a:t>
            </a:r>
            <a:r>
              <a:rPr sz="700" spc="-35" dirty="0">
                <a:solidFill>
                  <a:srgbClr val="231F20"/>
                </a:solidFill>
                <a:latin typeface="Lucida Sans"/>
                <a:cs typeface="Lucida Sans"/>
              </a:rPr>
              <a:t>in</a:t>
            </a:r>
            <a:r>
              <a:rPr sz="700" spc="-55" dirty="0">
                <a:solidFill>
                  <a:srgbClr val="231F20"/>
                </a:solidFill>
                <a:latin typeface="Lucida Sans"/>
                <a:cs typeface="Lucida Sans"/>
              </a:rPr>
              <a:t> </a:t>
            </a:r>
            <a:r>
              <a:rPr sz="700" spc="-35" dirty="0">
                <a:solidFill>
                  <a:srgbClr val="231F20"/>
                </a:solidFill>
                <a:latin typeface="Lucida Sans"/>
                <a:cs typeface="Lucida Sans"/>
              </a:rPr>
              <a:t>2018.</a:t>
            </a:r>
            <a:endParaRPr sz="700" dirty="0">
              <a:latin typeface="Lucida Sans"/>
              <a:cs typeface="Lucida Sans"/>
            </a:endParaRPr>
          </a:p>
        </p:txBody>
      </p:sp>
      <p:sp>
        <p:nvSpPr>
          <p:cNvPr id="57" name="object 57"/>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8" name="object 58"/>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9" name="object 59"/>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60" name="object 60"/>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61" name="object 61"/>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62" name="object 62"/>
          <p:cNvSpPr/>
          <p:nvPr/>
        </p:nvSpPr>
        <p:spPr>
          <a:xfrm>
            <a:off x="5418396" y="345154"/>
            <a:ext cx="168107" cy="202834"/>
          </a:xfrm>
          <a:prstGeom prst="rect">
            <a:avLst/>
          </a:prstGeom>
          <a:blipFill>
            <a:blip r:embed="rId3" cstate="print"/>
            <a:stretch>
              <a:fillRect/>
            </a:stretch>
          </a:blipFill>
        </p:spPr>
        <p:txBody>
          <a:bodyPr wrap="square" lIns="0" tIns="0" rIns="0" bIns="0" rtlCol="0"/>
          <a:lstStyle/>
          <a:p>
            <a:endParaRPr/>
          </a:p>
        </p:txBody>
      </p:sp>
      <p:sp>
        <p:nvSpPr>
          <p:cNvPr id="63" name="object 63"/>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64" name="object 64"/>
          <p:cNvSpPr txBox="1"/>
          <p:nvPr/>
        </p:nvSpPr>
        <p:spPr>
          <a:xfrm>
            <a:off x="444500" y="272592"/>
            <a:ext cx="6828790" cy="988060"/>
          </a:xfrm>
          <a:prstGeom prst="rect">
            <a:avLst/>
          </a:prstGeom>
        </p:spPr>
        <p:txBody>
          <a:bodyPr vert="horz" wrap="square" lIns="0" tIns="16510" rIns="0" bIns="0" rtlCol="0">
            <a:spAutoFit/>
          </a:bodyPr>
          <a:lstStyle/>
          <a:p>
            <a:pPr marL="5232400">
              <a:lnSpc>
                <a:spcPts val="1230"/>
              </a:lnSpc>
              <a:spcBef>
                <a:spcPts val="130"/>
              </a:spcBef>
            </a:pPr>
            <a:r>
              <a:rPr sz="1000" b="1" spc="40" dirty="0">
                <a:solidFill>
                  <a:srgbClr val="005E6D"/>
                </a:solidFill>
                <a:latin typeface="Microsoft JhengHei UI"/>
                <a:cs typeface="Microsoft JhengHei UI"/>
              </a:rPr>
              <a:t>2019 </a:t>
            </a:r>
            <a:r>
              <a:rPr sz="1050" b="1" spc="90" dirty="0">
                <a:solidFill>
                  <a:srgbClr val="8C2689"/>
                </a:solidFill>
                <a:latin typeface="Century Gothic"/>
                <a:cs typeface="Century Gothic"/>
              </a:rPr>
              <a:t>VIRAL</a:t>
            </a:r>
            <a:r>
              <a:rPr sz="1050" b="1" spc="35" dirty="0">
                <a:solidFill>
                  <a:srgbClr val="8C2689"/>
                </a:solidFill>
                <a:latin typeface="Century Gothic"/>
                <a:cs typeface="Century Gothic"/>
              </a:rPr>
              <a:t> </a:t>
            </a:r>
            <a:r>
              <a:rPr sz="1050" b="1" spc="130" dirty="0">
                <a:solidFill>
                  <a:srgbClr val="8C2689"/>
                </a:solidFill>
                <a:latin typeface="Century Gothic"/>
                <a:cs typeface="Century Gothic"/>
              </a:rPr>
              <a:t>HEPATITIS</a:t>
            </a:r>
            <a:endParaRPr sz="1050">
              <a:latin typeface="Century Gothic"/>
              <a:cs typeface="Century Gothic"/>
            </a:endParaRPr>
          </a:p>
          <a:p>
            <a:pPr marL="52324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a:p>
            <a:pPr>
              <a:lnSpc>
                <a:spcPct val="100000"/>
              </a:lnSpc>
              <a:spcBef>
                <a:spcPts val="45"/>
              </a:spcBef>
            </a:pPr>
            <a:endParaRPr sz="1250">
              <a:latin typeface="Times New Roman"/>
              <a:cs typeface="Times New Roman"/>
            </a:endParaRPr>
          </a:p>
          <a:p>
            <a:pPr marL="12700" marR="725170">
              <a:lnSpc>
                <a:spcPct val="107200"/>
              </a:lnSpc>
            </a:pPr>
            <a:r>
              <a:rPr sz="1400" b="1" spc="-20" dirty="0">
                <a:solidFill>
                  <a:srgbClr val="005E6D"/>
                </a:solidFill>
                <a:latin typeface="Lucida Sans"/>
                <a:cs typeface="Lucida Sans"/>
              </a:rPr>
              <a:t>Figure</a:t>
            </a:r>
            <a:r>
              <a:rPr sz="1400" b="1" spc="-90" dirty="0">
                <a:solidFill>
                  <a:srgbClr val="005E6D"/>
                </a:solidFill>
                <a:latin typeface="Lucida Sans"/>
                <a:cs typeface="Lucida Sans"/>
              </a:rPr>
              <a:t> </a:t>
            </a:r>
            <a:r>
              <a:rPr sz="1400" b="1" spc="10" dirty="0">
                <a:solidFill>
                  <a:srgbClr val="005E6D"/>
                </a:solidFill>
                <a:latin typeface="Lucida Sans"/>
                <a:cs typeface="Lucida Sans"/>
              </a:rPr>
              <a:t>1.2.</a:t>
            </a:r>
            <a:r>
              <a:rPr sz="1400" b="1" spc="-90" dirty="0">
                <a:solidFill>
                  <a:srgbClr val="005E6D"/>
                </a:solidFill>
                <a:latin typeface="Lucida Sans"/>
                <a:cs typeface="Lucida Sans"/>
              </a:rPr>
              <a:t> </a:t>
            </a:r>
            <a:r>
              <a:rPr sz="1400" b="1" spc="-15" dirty="0">
                <a:solidFill>
                  <a:srgbClr val="8C2689"/>
                </a:solidFill>
                <a:latin typeface="Lucida Sans"/>
                <a:cs typeface="Lucida Sans"/>
              </a:rPr>
              <a:t>Rates*</a:t>
            </a:r>
            <a:r>
              <a:rPr sz="1400" b="1" spc="-85" dirty="0">
                <a:solidFill>
                  <a:srgbClr val="8C2689"/>
                </a:solidFill>
                <a:latin typeface="Lucida Sans"/>
                <a:cs typeface="Lucida Sans"/>
              </a:rPr>
              <a:t> </a:t>
            </a:r>
            <a:r>
              <a:rPr sz="1400" b="1" spc="-20" dirty="0">
                <a:solidFill>
                  <a:srgbClr val="8C2689"/>
                </a:solidFill>
                <a:latin typeface="Lucida Sans"/>
                <a:cs typeface="Lucida Sans"/>
              </a:rPr>
              <a:t>of</a:t>
            </a:r>
            <a:r>
              <a:rPr sz="1400" b="1" spc="-110" dirty="0">
                <a:solidFill>
                  <a:srgbClr val="8C2689"/>
                </a:solidFill>
                <a:latin typeface="Lucida Sans"/>
                <a:cs typeface="Lucida Sans"/>
              </a:rPr>
              <a:t> </a:t>
            </a:r>
            <a:r>
              <a:rPr sz="1400" b="1" spc="-10" dirty="0">
                <a:solidFill>
                  <a:srgbClr val="8C2689"/>
                </a:solidFill>
                <a:latin typeface="Lucida Sans"/>
                <a:cs typeface="Lucida Sans"/>
              </a:rPr>
              <a:t>reported</a:t>
            </a:r>
            <a:r>
              <a:rPr sz="1400" b="1" spc="-90" dirty="0">
                <a:solidFill>
                  <a:srgbClr val="8C2689"/>
                </a:solidFill>
                <a:latin typeface="Lucida Sans"/>
                <a:cs typeface="Lucida Sans"/>
              </a:rPr>
              <a:t> </a:t>
            </a:r>
            <a:r>
              <a:rPr sz="1400" b="1" spc="-5" dirty="0">
                <a:solidFill>
                  <a:srgbClr val="8C2689"/>
                </a:solidFill>
                <a:latin typeface="Lucida Sans"/>
                <a:cs typeface="Lucida Sans"/>
              </a:rPr>
              <a:t>hepatitis</a:t>
            </a:r>
            <a:r>
              <a:rPr sz="1400" b="1" spc="-114" dirty="0">
                <a:solidFill>
                  <a:srgbClr val="8C2689"/>
                </a:solidFill>
                <a:latin typeface="Lucida Sans"/>
                <a:cs typeface="Lucida Sans"/>
              </a:rPr>
              <a:t> </a:t>
            </a:r>
            <a:r>
              <a:rPr sz="1400" b="1" spc="-215" dirty="0">
                <a:solidFill>
                  <a:srgbClr val="8C2689"/>
                </a:solidFill>
                <a:latin typeface="Lucida Sans"/>
                <a:cs typeface="Lucida Sans"/>
              </a:rPr>
              <a:t>A†</a:t>
            </a:r>
            <a:r>
              <a:rPr sz="1400" b="1" spc="-114" dirty="0">
                <a:solidFill>
                  <a:srgbClr val="8C2689"/>
                </a:solidFill>
                <a:latin typeface="Lucida Sans"/>
                <a:cs typeface="Lucida Sans"/>
              </a:rPr>
              <a:t> </a:t>
            </a:r>
            <a:r>
              <a:rPr sz="1400" b="1" spc="-35" dirty="0">
                <a:solidFill>
                  <a:srgbClr val="8C2689"/>
                </a:solidFill>
                <a:latin typeface="Lucida Sans"/>
                <a:cs typeface="Lucida Sans"/>
              </a:rPr>
              <a:t>virus</a:t>
            </a:r>
            <a:r>
              <a:rPr sz="1400" b="1" spc="-90" dirty="0">
                <a:solidFill>
                  <a:srgbClr val="8C2689"/>
                </a:solidFill>
                <a:latin typeface="Lucida Sans"/>
                <a:cs typeface="Lucida Sans"/>
              </a:rPr>
              <a:t> </a:t>
            </a:r>
            <a:r>
              <a:rPr sz="1400" b="1" spc="-5" dirty="0">
                <a:solidFill>
                  <a:srgbClr val="8C2689"/>
                </a:solidFill>
                <a:latin typeface="Lucida Sans"/>
                <a:cs typeface="Lucida Sans"/>
              </a:rPr>
              <a:t>infection,</a:t>
            </a:r>
            <a:r>
              <a:rPr sz="1400" b="1" spc="-85" dirty="0">
                <a:solidFill>
                  <a:srgbClr val="8C2689"/>
                </a:solidFill>
                <a:latin typeface="Lucida Sans"/>
                <a:cs typeface="Lucida Sans"/>
              </a:rPr>
              <a:t> </a:t>
            </a:r>
            <a:r>
              <a:rPr sz="1400" b="1" spc="-40" dirty="0">
                <a:solidFill>
                  <a:srgbClr val="8C2689"/>
                </a:solidFill>
                <a:latin typeface="Lucida Sans"/>
                <a:cs typeface="Lucida Sans"/>
              </a:rPr>
              <a:t>by</a:t>
            </a:r>
            <a:r>
              <a:rPr sz="1400" b="1" spc="-114" dirty="0">
                <a:solidFill>
                  <a:srgbClr val="8C2689"/>
                </a:solidFill>
                <a:latin typeface="Lucida Sans"/>
                <a:cs typeface="Lucida Sans"/>
              </a:rPr>
              <a:t> </a:t>
            </a:r>
            <a:r>
              <a:rPr sz="1400" b="1" spc="10" dirty="0">
                <a:solidFill>
                  <a:srgbClr val="8C2689"/>
                </a:solidFill>
                <a:latin typeface="Lucida Sans"/>
                <a:cs typeface="Lucida Sans"/>
              </a:rPr>
              <a:t>state</a:t>
            </a:r>
            <a:r>
              <a:rPr sz="1400" b="1" spc="-90" dirty="0">
                <a:solidFill>
                  <a:srgbClr val="8C2689"/>
                </a:solidFill>
                <a:latin typeface="Lucida Sans"/>
                <a:cs typeface="Lucida Sans"/>
              </a:rPr>
              <a:t> </a:t>
            </a:r>
            <a:r>
              <a:rPr sz="1400" b="1" spc="-10" dirty="0">
                <a:solidFill>
                  <a:srgbClr val="8C2689"/>
                </a:solidFill>
                <a:latin typeface="Lucida Sans"/>
                <a:cs typeface="Lucida Sans"/>
              </a:rPr>
              <a:t>or  </a:t>
            </a:r>
            <a:r>
              <a:rPr sz="1400" b="1" spc="-25" dirty="0">
                <a:solidFill>
                  <a:srgbClr val="8C2689"/>
                </a:solidFill>
                <a:latin typeface="Lucida Sans"/>
                <a:cs typeface="Lucida Sans"/>
              </a:rPr>
              <a:t>jurisdiction </a:t>
            </a:r>
            <a:r>
              <a:rPr sz="1400" b="1" spc="-65" dirty="0">
                <a:solidFill>
                  <a:srgbClr val="8C2689"/>
                </a:solidFill>
                <a:latin typeface="Lucida Sans"/>
                <a:cs typeface="Lucida Sans"/>
              </a:rPr>
              <a:t>— </a:t>
            </a:r>
            <a:r>
              <a:rPr sz="1400" b="1" spc="-10" dirty="0">
                <a:solidFill>
                  <a:srgbClr val="8C2689"/>
                </a:solidFill>
                <a:latin typeface="Lucida Sans"/>
                <a:cs typeface="Lucida Sans"/>
              </a:rPr>
              <a:t>United </a:t>
            </a:r>
            <a:r>
              <a:rPr sz="1400" b="1" spc="30" dirty="0">
                <a:solidFill>
                  <a:srgbClr val="8C2689"/>
                </a:solidFill>
                <a:latin typeface="Lucida Sans"/>
                <a:cs typeface="Lucida Sans"/>
              </a:rPr>
              <a:t>States,</a:t>
            </a:r>
            <a:r>
              <a:rPr sz="1400" b="1" spc="-260" dirty="0">
                <a:solidFill>
                  <a:srgbClr val="8C2689"/>
                </a:solidFill>
                <a:latin typeface="Lucida Sans"/>
                <a:cs typeface="Lucida Sans"/>
              </a:rPr>
              <a:t> </a:t>
            </a:r>
            <a:r>
              <a:rPr sz="1400" b="1" spc="-10" dirty="0">
                <a:solidFill>
                  <a:srgbClr val="8C2689"/>
                </a:solidFill>
                <a:latin typeface="Lucida Sans"/>
                <a:cs typeface="Lucida Sans"/>
              </a:rPr>
              <a:t>2018–2019</a:t>
            </a:r>
            <a:endParaRPr sz="1400">
              <a:latin typeface="Lucida Sans"/>
              <a:cs typeface="Lucida Sans"/>
            </a:endParaRPr>
          </a:p>
        </p:txBody>
      </p:sp>
      <p:pic>
        <p:nvPicPr>
          <p:cNvPr id="66" name="Picture 65" descr="Distribution of rates of reported hepatitis A, by state or jurisdiction, for 2018 and 2019, sorted from highest to lowest for 2019. The US rate in 2019 was 5.7 reported cases per 100,000 population. Tennessee and Kentucky had the highest rates of reported hepatitis A during 2019.">
            <a:extLst>
              <a:ext uri="{FF2B5EF4-FFF2-40B4-BE49-F238E27FC236}">
                <a16:creationId xmlns:a16="http://schemas.microsoft.com/office/drawing/2014/main" id="{1CBCF4F8-78F0-431E-BC9D-1A661A1814D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48056" y="1242372"/>
            <a:ext cx="6876287" cy="8054028"/>
          </a:xfrm>
          <a:prstGeom prst="rect">
            <a:avLst/>
          </a:prstGeom>
          <a:effectLst>
            <a:outerShdw blurRad="50800" dist="38100" dir="2700000" algn="tl" rotWithShape="0">
              <a:prstClr val="black">
                <a:alpha val="40000"/>
              </a:prst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E9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101</Words>
  <Application>Microsoft Office PowerPoint</Application>
  <PresentationFormat>Custom</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Microsoft JhengHei UI</vt:lpstr>
      <vt:lpstr>Calibri</vt:lpstr>
      <vt:lpstr>Century Gothic</vt:lpstr>
      <vt:lpstr>Lucida Sans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1.2. Rates of reported hepatitis A virus infection, by state or jurisdiction — United States, 2018–2019</dc:title>
  <dc:subject>Figure 1.2. Rates of reported hepatitis A virus infection, by state or jurisdiction — United States, 2018–2019</dc:subject>
  <dc:creator>HHS / CDC / DDID / NCHHSTP / DVH</dc:creator>
  <cp:lastModifiedBy>Peterson, Paul (CDC/DDID/NCHHSTP/DVH) (CTR)</cp:lastModifiedBy>
  <cp:revision>4</cp:revision>
  <dcterms:created xsi:type="dcterms:W3CDTF">2021-05-18T19:49:41Z</dcterms:created>
  <dcterms:modified xsi:type="dcterms:W3CDTF">2021-05-19T14:52:12Z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2021-05-19T14:25:49Z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f7204e44-4839-48e4-8916-0929105fe598</vt:lpwstr>
  </property>
  <property fmtid="{D5CDD505-2E9C-101B-9397-08002B2CF9AE}" pid="11" name="MSIP_Label_8af03ff0-41c5-4c41-b55e-fabb8fae94be_ContentBits">
    <vt:lpwstr>0</vt:lpwstr>
  </property>
</Properties>
</file>