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716" r:id="rId2"/>
  </p:sldMasterIdLst>
  <p:notesMasterIdLst>
    <p:notesMasterId r:id="rId14"/>
  </p:notesMasterIdLst>
  <p:handoutMasterIdLst>
    <p:handoutMasterId r:id="rId15"/>
  </p:handoutMasterIdLst>
  <p:sldIdLst>
    <p:sldId id="638" r:id="rId3"/>
    <p:sldId id="524" r:id="rId4"/>
    <p:sldId id="525" r:id="rId5"/>
    <p:sldId id="526" r:id="rId6"/>
    <p:sldId id="527" r:id="rId7"/>
    <p:sldId id="528" r:id="rId8"/>
    <p:sldId id="529" r:id="rId9"/>
    <p:sldId id="530" r:id="rId10"/>
    <p:sldId id="531" r:id="rId11"/>
    <p:sldId id="532" r:id="rId12"/>
    <p:sldId id="533" r:id="rId13"/>
  </p:sldIdLst>
  <p:sldSz cx="9144000" cy="6858000" type="screen4x3"/>
  <p:notesSz cx="7010400" cy="9296400"/>
  <p:defaultTextStyle>
    <a:defPPr>
      <a:defRPr lang="en-US"/>
    </a:defPPr>
    <a:lvl1pPr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5pPr>
    <a:lvl6pPr marL="2286000" algn="l" defTabSz="914400" rtl="0" eaLnBrk="1" latinLnBrk="0" hangingPunct="1">
      <a:defRPr b="1" kern="1200">
        <a:solidFill>
          <a:schemeClr val="tx2"/>
        </a:solidFill>
        <a:latin typeface="Arial" panose="020B0604020202020204" pitchFamily="34" charset="0"/>
        <a:ea typeface="+mn-ea"/>
        <a:cs typeface="+mn-cs"/>
      </a:defRPr>
    </a:lvl6pPr>
    <a:lvl7pPr marL="2743200" algn="l" defTabSz="914400" rtl="0" eaLnBrk="1" latinLnBrk="0" hangingPunct="1">
      <a:defRPr b="1" kern="1200">
        <a:solidFill>
          <a:schemeClr val="tx2"/>
        </a:solidFill>
        <a:latin typeface="Arial" panose="020B0604020202020204" pitchFamily="34" charset="0"/>
        <a:ea typeface="+mn-ea"/>
        <a:cs typeface="+mn-cs"/>
      </a:defRPr>
    </a:lvl7pPr>
    <a:lvl8pPr marL="3200400" algn="l" defTabSz="914400" rtl="0" eaLnBrk="1" latinLnBrk="0" hangingPunct="1">
      <a:defRPr b="1" kern="1200">
        <a:solidFill>
          <a:schemeClr val="tx2"/>
        </a:solidFill>
        <a:latin typeface="Arial" panose="020B0604020202020204" pitchFamily="34" charset="0"/>
        <a:ea typeface="+mn-ea"/>
        <a:cs typeface="+mn-cs"/>
      </a:defRPr>
    </a:lvl8pPr>
    <a:lvl9pPr marL="3657600" algn="l" defTabSz="914400" rtl="0" eaLnBrk="1" latinLnBrk="0" hangingPunct="1">
      <a:defRPr b="1"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76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818A"/>
    <a:srgbClr val="508C9A"/>
    <a:srgbClr val="85B4BF"/>
    <a:srgbClr val="003F48"/>
    <a:srgbClr val="000000"/>
    <a:srgbClr val="03D7E7"/>
    <a:srgbClr val="DCEDC8"/>
    <a:srgbClr val="67A9CF"/>
    <a:srgbClr val="BDC9E1"/>
    <a:srgbClr val="F6E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801" autoAdjust="0"/>
    <p:restoredTop sz="70535" autoAdjust="0"/>
  </p:normalViewPr>
  <p:slideViewPr>
    <p:cSldViewPr snapToGrid="0">
      <p:cViewPr varScale="1">
        <p:scale>
          <a:sx n="54" d="100"/>
          <a:sy n="54" d="100"/>
        </p:scale>
        <p:origin x="1752" y="72"/>
      </p:cViewPr>
      <p:guideLst>
        <p:guide orient="horz" pos="3456"/>
        <p:guide pos="7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0"/>
    </p:cViewPr>
  </p:sorterViewPr>
  <p:notesViewPr>
    <p:cSldViewPr snapToGrid="0">
      <p:cViewPr varScale="1">
        <p:scale>
          <a:sx n="60" d="100"/>
          <a:sy n="60" d="100"/>
        </p:scale>
        <p:origin x="2381" y="43"/>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43BB3FD-1AC5-4800-9411-61ED1F404966}"/>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1507" name="Rectangle 3">
            <a:extLst>
              <a:ext uri="{FF2B5EF4-FFF2-40B4-BE49-F238E27FC236}">
                <a16:creationId xmlns:a16="http://schemas.microsoft.com/office/drawing/2014/main" id="{528B4426-44FA-40B6-BF62-DAA96DB181DA}"/>
              </a:ext>
            </a:extLst>
          </p:cNvPr>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21508" name="Rectangle 4">
            <a:extLst>
              <a:ext uri="{FF2B5EF4-FFF2-40B4-BE49-F238E27FC236}">
                <a16:creationId xmlns:a16="http://schemas.microsoft.com/office/drawing/2014/main" id="{9C67B63C-93EC-49A6-A43D-24D531E1D288}"/>
              </a:ext>
            </a:extLst>
          </p:cNvPr>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1509" name="Rectangle 5">
            <a:extLst>
              <a:ext uri="{FF2B5EF4-FFF2-40B4-BE49-F238E27FC236}">
                <a16:creationId xmlns:a16="http://schemas.microsoft.com/office/drawing/2014/main" id="{3F1D419E-6894-4F1A-9A31-1E7497CAC6AD}"/>
              </a:ext>
            </a:extLst>
          </p:cNvPr>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pPr>
              <a:defRPr/>
            </a:pPr>
            <a:fld id="{2116A7AF-8192-4D97-9A17-23545D6172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C697DB5-AABD-437A-9243-ED7F4F53700C}"/>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40963" name="Rectangle 3">
            <a:extLst>
              <a:ext uri="{FF2B5EF4-FFF2-40B4-BE49-F238E27FC236}">
                <a16:creationId xmlns:a16="http://schemas.microsoft.com/office/drawing/2014/main" id="{6A566E96-9A22-447E-97F4-6FC8BFFF9EA3}"/>
              </a:ext>
            </a:extLst>
          </p:cNvPr>
          <p:cNvSpPr>
            <a:spLocks noGrp="1" noChangeArrowheads="1"/>
          </p:cNvSpPr>
          <p:nvPr>
            <p:ph type="dt" idx="1"/>
          </p:nvPr>
        </p:nvSpPr>
        <p:spPr bwMode="auto">
          <a:xfrm>
            <a:off x="3973513" y="0"/>
            <a:ext cx="3036887" cy="46513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0244" name="Rectangle 4">
            <a:extLst>
              <a:ext uri="{FF2B5EF4-FFF2-40B4-BE49-F238E27FC236}">
                <a16:creationId xmlns:a16="http://schemas.microsoft.com/office/drawing/2014/main" id="{2642BDBA-B807-44BD-985C-3D960C5BC7C8}"/>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A65665D8-114C-436D-A909-11BA11ADDE26}"/>
              </a:ext>
            </a:extLst>
          </p:cNvPr>
          <p:cNvSpPr>
            <a:spLocks noGrp="1" noChangeArrowheads="1"/>
          </p:cNvSpPr>
          <p:nvPr>
            <p:ph type="body" sz="quarter" idx="3"/>
          </p:nvPr>
        </p:nvSpPr>
        <p:spPr bwMode="auto">
          <a:xfrm>
            <a:off x="935038" y="4416425"/>
            <a:ext cx="5140325" cy="4183063"/>
          </a:xfrm>
          <a:prstGeom prst="rect">
            <a:avLst/>
          </a:prstGeom>
          <a:noFill/>
          <a:ln w="9525">
            <a:solidFill>
              <a:schemeClr val="tx1"/>
            </a:solidFill>
            <a:miter lim="800000"/>
            <a:headEnd/>
            <a:tailEnd/>
          </a:ln>
          <a:effectLst/>
        </p:spPr>
        <p:txBody>
          <a:bodyPr vert="horz" wrap="square" lIns="91421" tIns="45710" rIns="91421" bIns="457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09DA5CB1-DDF2-4964-A173-9C1158F2C8B1}"/>
              </a:ext>
            </a:extLst>
          </p:cNvPr>
          <p:cNvSpPr>
            <a:spLocks noGrp="1" noChangeArrowheads="1"/>
          </p:cNvSpPr>
          <p:nvPr>
            <p:ph type="ftr" sz="quarter" idx="4"/>
          </p:nvPr>
        </p:nvSpPr>
        <p:spPr bwMode="auto">
          <a:xfrm>
            <a:off x="0" y="8831263"/>
            <a:ext cx="3036888" cy="46513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40967" name="Rectangle 7">
            <a:extLst>
              <a:ext uri="{FF2B5EF4-FFF2-40B4-BE49-F238E27FC236}">
                <a16:creationId xmlns:a16="http://schemas.microsoft.com/office/drawing/2014/main" id="{9E84E4A5-338C-431A-AAD4-BB9A49594EF7}"/>
              </a:ext>
            </a:extLst>
          </p:cNvPr>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pPr>
              <a:defRPr/>
            </a:pPr>
            <a:fld id="{ED900297-63C3-4697-9D9F-8B8917B1F2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 and Supportive Environments</a:t>
            </a:r>
          </a:p>
        </p:txBody>
      </p:sp>
      <p:sp>
        <p:nvSpPr>
          <p:cNvPr id="4" name="Slide Number Placeholder 3"/>
          <p:cNvSpPr>
            <a:spLocks noGrp="1"/>
          </p:cNvSpPr>
          <p:nvPr>
            <p:ph type="sldNum" sz="quarter" idx="5"/>
          </p:nvPr>
        </p:nvSpPr>
        <p:spPr/>
        <p:txBody>
          <a:bodyPr/>
          <a:lstStyle/>
          <a:p>
            <a:pPr>
              <a:defRPr/>
            </a:pPr>
            <a:fld id="{ED900297-63C3-4697-9D9F-8B8917B1F256}" type="slidenum">
              <a:rPr lang="en-US" altLang="en-US" smtClean="0"/>
              <a:pPr>
                <a:defRPr/>
              </a:pPr>
              <a:t>1</a:t>
            </a:fld>
            <a:endParaRPr lang="en-US" altLang="en-US"/>
          </a:p>
        </p:txBody>
      </p:sp>
    </p:spTree>
    <p:extLst>
      <p:ext uri="{BB962C8B-B14F-4D97-AF65-F5344CB8AC3E}">
        <p14:creationId xmlns:p14="http://schemas.microsoft.com/office/powerpoint/2010/main" val="3954403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a:extLst>
              <a:ext uri="{FF2B5EF4-FFF2-40B4-BE49-F238E27FC236}">
                <a16:creationId xmlns:a16="http://schemas.microsoft.com/office/drawing/2014/main" id="{C9FA4D0B-B14F-4B3B-871D-AF35EE9DC2D0}"/>
              </a:ext>
            </a:extLst>
          </p:cNvPr>
          <p:cNvSpPr>
            <a:spLocks noGrp="1" noRot="1" noChangeAspect="1" noChangeArrowheads="1" noTextEdit="1"/>
          </p:cNvSpPr>
          <p:nvPr>
            <p:ph type="sldImg"/>
          </p:nvPr>
        </p:nvSpPr>
        <p:spPr>
          <a:ln/>
        </p:spPr>
      </p:sp>
      <p:sp>
        <p:nvSpPr>
          <p:cNvPr id="181251" name="Notes Placeholder 2">
            <a:extLst>
              <a:ext uri="{FF2B5EF4-FFF2-40B4-BE49-F238E27FC236}">
                <a16:creationId xmlns:a16="http://schemas.microsoft.com/office/drawing/2014/main" id="{E28FC377-7312-45AA-B704-46235A5EAF0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facilitate access to providers not on school property who have experience in providing social and psychological services to LGBTQ youth. The values range from 44% to 84%.     Georgia, Kansas, Mississippi, Nebraska, North Dakota, Oklahoma, South Carolina, Texas, range from 25% to 49%.  Alabama, Alaska, Arkansas, California, Florida, Hawaii, Idaho, Illinois, Kentucky, Maine, Maryland, Michigan, Minnesota, Missouri, Montana, Nevada, New Jersey, New Mexico, North Carolina, Ohio, Oregon, Pennsylvania, Rhode Island, South Dakota, Tennessee, Utah, Vermont, Virginia, Washington, West Virginia, Wisconsin, range from 50% to 74%.  Delaware, Massachusetts, New Hampshire, New York, range from 75% to 100%. Arizona, Colorado, Connecticut, Indiana, Iowa, Louisiana, and Wyoming did not have weighted results.</a:t>
            </a:r>
          </a:p>
          <a:p>
            <a:endParaRPr lang="en-US" altLang="en-US"/>
          </a:p>
        </p:txBody>
      </p:sp>
      <p:sp>
        <p:nvSpPr>
          <p:cNvPr id="181252" name="Slide Number Placeholder 3">
            <a:extLst>
              <a:ext uri="{FF2B5EF4-FFF2-40B4-BE49-F238E27FC236}">
                <a16:creationId xmlns:a16="http://schemas.microsoft.com/office/drawing/2014/main" id="{400F944D-4A3E-460D-9510-23F22C7676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957085CA-0702-45D7-9879-682B429F10C3}" type="slidenum">
              <a:rPr lang="en-US" altLang="en-US" b="0" smtClean="0">
                <a:solidFill>
                  <a:schemeClr val="tx1"/>
                </a:solidFill>
                <a:latin typeface="Times New Roman" panose="02020603050405020304" pitchFamily="18" charset="0"/>
              </a:rPr>
              <a:pPr/>
              <a:t>10</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a:extLst>
              <a:ext uri="{FF2B5EF4-FFF2-40B4-BE49-F238E27FC236}">
                <a16:creationId xmlns:a16="http://schemas.microsoft.com/office/drawing/2014/main" id="{FE8F5384-25A2-4F4D-96DB-6633B7DC93B5}"/>
              </a:ext>
            </a:extLst>
          </p:cNvPr>
          <p:cNvSpPr>
            <a:spLocks noGrp="1" noRot="1" noChangeAspect="1" noChangeArrowheads="1" noTextEdit="1"/>
          </p:cNvSpPr>
          <p:nvPr>
            <p:ph type="sldImg"/>
          </p:nvPr>
        </p:nvSpPr>
        <p:spPr>
          <a:ln/>
        </p:spPr>
      </p:sp>
      <p:sp>
        <p:nvSpPr>
          <p:cNvPr id="183299" name="Notes Placeholder 2">
            <a:extLst>
              <a:ext uri="{FF2B5EF4-FFF2-40B4-BE49-F238E27FC236}">
                <a16:creationId xmlns:a16="http://schemas.microsoft.com/office/drawing/2014/main" id="{E733A032-4596-42B4-B15E-052819A37D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implement HIV, other STD, and pregnancy prevention strategies that meet the needs of lesbian, gay, bisexual, transgender, and questioning (LGBTQ) youth . The values range from 5% to 47%.  Alabama, Alaska, Arkansas, Georgia, Hawaii, Idaho, Illinois, Kansas, Kentucky, Maryland, Michigan, Minnesota, Mississippi, Missouri, Montana, Nebraska, Nevada, New Mexico, North Carolina, North Dakota, Ohio, Oklahoma, Pennsylvania, South Carolina, South Dakota, Tennessee, Texas, Utah, Virginia, West Virginia, Wisconsin, range from 0% to 24%.  California, Delaware, Florida, Maine, Massachusetts, New Hampshire, New Jersey, New York, Oregon, Rhode Island, Vermont, Washington, range from 25% to 49%. Arizona, Colorado, Connecticut, Indiana, Iowa, Louisiana, and Wyoming did not have weighted results.</a:t>
            </a:r>
          </a:p>
          <a:p>
            <a:endParaRPr lang="en-US" altLang="en-US"/>
          </a:p>
        </p:txBody>
      </p:sp>
      <p:sp>
        <p:nvSpPr>
          <p:cNvPr id="183300" name="Slide Number Placeholder 3">
            <a:extLst>
              <a:ext uri="{FF2B5EF4-FFF2-40B4-BE49-F238E27FC236}">
                <a16:creationId xmlns:a16="http://schemas.microsoft.com/office/drawing/2014/main" id="{E2565347-D096-4259-8201-F1E26958C8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5D05BB7C-656D-4344-9A1E-AFFDE4A558E7}" type="slidenum">
              <a:rPr lang="en-US" altLang="en-US" b="0" smtClean="0">
                <a:solidFill>
                  <a:schemeClr val="tx1"/>
                </a:solidFill>
                <a:latin typeface="Times New Roman" panose="02020603050405020304" pitchFamily="18" charset="0"/>
              </a:rPr>
              <a:pPr/>
              <a:t>11</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a:extLst>
              <a:ext uri="{FF2B5EF4-FFF2-40B4-BE49-F238E27FC236}">
                <a16:creationId xmlns:a16="http://schemas.microsoft.com/office/drawing/2014/main" id="{6B1610A1-A3E2-41FC-88FB-EC44CAB7B5AE}"/>
              </a:ext>
            </a:extLst>
          </p:cNvPr>
          <p:cNvSpPr>
            <a:spLocks noGrp="1" noRot="1" noChangeAspect="1" noChangeArrowheads="1" noTextEdit="1"/>
          </p:cNvSpPr>
          <p:nvPr>
            <p:ph type="sldImg"/>
          </p:nvPr>
        </p:nvSpPr>
        <p:spPr>
          <a:ln/>
        </p:spPr>
      </p:sp>
      <p:sp>
        <p:nvSpPr>
          <p:cNvPr id="164867" name="Notes Placeholder 2">
            <a:extLst>
              <a:ext uri="{FF2B5EF4-FFF2-40B4-BE49-F238E27FC236}">
                <a16:creationId xmlns:a16="http://schemas.microsoft.com/office/drawing/2014/main" id="{CC7B5A89-E804-464A-91A0-77A0B29C0B8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implement parent engagement strategies for all students . The values range from 28% to 69%.     Alabama, Alaska, Delaware, Florida, Georgia, Hawaii, Idaho, Illinois, Kansas, Maine, Mississippi, Missouri, Montana, Nebraska, Nevada, New Mexico, North Carolina, North Dakota, Ohio, Oklahoma, Oregon, Pennsylvania, South Carolina, South Dakota, Tennessee, Utah, Virginia, range from 25% to 49%.  Arkansas, California, Kentucky, Maryland, Massachusetts, Michigan, Minnesota, New Hampshire, New Jersey, New York, Rhode Island, Texas, Vermont, Washington, West Virginia, Wisconsin, range from 50% to 74%. Arizona, Colorado, Connecticut, Indiana, Iowa, Louisiana, and Wyoming did not have weighted results.</a:t>
            </a:r>
          </a:p>
          <a:p>
            <a:endParaRPr lang="en-US" altLang="en-US"/>
          </a:p>
        </p:txBody>
      </p:sp>
      <p:sp>
        <p:nvSpPr>
          <p:cNvPr id="164868" name="Slide Number Placeholder 3">
            <a:extLst>
              <a:ext uri="{FF2B5EF4-FFF2-40B4-BE49-F238E27FC236}">
                <a16:creationId xmlns:a16="http://schemas.microsoft.com/office/drawing/2014/main" id="{9BC97237-06DD-46C7-B89C-7996929039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3A830C32-1809-47B1-9048-BDFBDCC9515D}" type="slidenum">
              <a:rPr lang="en-US" altLang="en-US" b="0" smtClean="0">
                <a:solidFill>
                  <a:schemeClr val="tx1"/>
                </a:solidFill>
                <a:latin typeface="Times New Roman" panose="02020603050405020304" pitchFamily="18" charset="0"/>
              </a:rPr>
              <a:pPr/>
              <a:t>2</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a:extLst>
              <a:ext uri="{FF2B5EF4-FFF2-40B4-BE49-F238E27FC236}">
                <a16:creationId xmlns:a16="http://schemas.microsoft.com/office/drawing/2014/main" id="{20917CDE-A454-41AE-AEC9-BE3908380257}"/>
              </a:ext>
            </a:extLst>
          </p:cNvPr>
          <p:cNvSpPr>
            <a:spLocks noGrp="1" noRot="1" noChangeAspect="1" noChangeArrowheads="1" noTextEdit="1"/>
          </p:cNvSpPr>
          <p:nvPr>
            <p:ph type="sldImg"/>
          </p:nvPr>
        </p:nvSpPr>
        <p:spPr>
          <a:ln/>
        </p:spPr>
      </p:sp>
      <p:sp>
        <p:nvSpPr>
          <p:cNvPr id="166915" name="Notes Placeholder 2">
            <a:extLst>
              <a:ext uri="{FF2B5EF4-FFF2-40B4-BE49-F238E27FC236}">
                <a16:creationId xmlns:a16="http://schemas.microsoft.com/office/drawing/2014/main" id="{45FE89A7-3D11-4C67-8C57-4FA7152CE1A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implement school connectedness strategies . The values range from 70% to 96%.        Alaska, Kansas, Maine, Montana, New Mexico, Rhode Island, South Dakota, range from 50% to 74%.  Alabama, Arkansas, California, Delaware, Florida, Georgia, Hawaii, Idaho, Illinois, Kentucky, Maryland, Massachusetts, Michigan, Minnesota, Mississippi, Missouri, Nebraska, Nevada, New Hampshire, New Jersey, New York, North Carolina, North Dakota, Ohio, Oklahoma, Oregon, Pennsylvania, South Carolina, Tennessee, Texas, Utah, Vermont, Virginia, Washington, West Virginia, Wisconsin, range from 75% to 100%. Arizona, Colorado, Connecticut, Indiana, Iowa, Louisiana, and Wyoming did not have weighted results.</a:t>
            </a:r>
          </a:p>
          <a:p>
            <a:endParaRPr lang="en-US" altLang="en-US"/>
          </a:p>
        </p:txBody>
      </p:sp>
      <p:sp>
        <p:nvSpPr>
          <p:cNvPr id="166916" name="Slide Number Placeholder 3">
            <a:extLst>
              <a:ext uri="{FF2B5EF4-FFF2-40B4-BE49-F238E27FC236}">
                <a16:creationId xmlns:a16="http://schemas.microsoft.com/office/drawing/2014/main" id="{6479CDF4-FCB0-4187-9259-539DD4C5CA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7683C763-D1F2-4DE2-829D-A735EF35F4A0}" type="slidenum">
              <a:rPr lang="en-US" altLang="en-US" b="0" smtClean="0">
                <a:solidFill>
                  <a:schemeClr val="tx1"/>
                </a:solidFill>
                <a:latin typeface="Times New Roman" panose="02020603050405020304" pitchFamily="18" charset="0"/>
              </a:rPr>
              <a:pPr/>
              <a:t>3</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a:extLst>
              <a:ext uri="{FF2B5EF4-FFF2-40B4-BE49-F238E27FC236}">
                <a16:creationId xmlns:a16="http://schemas.microsoft.com/office/drawing/2014/main" id="{5446FF70-65BC-40A4-B2F4-7B2A8217DCFA}"/>
              </a:ext>
            </a:extLst>
          </p:cNvPr>
          <p:cNvSpPr>
            <a:spLocks noGrp="1" noRot="1" noChangeAspect="1" noChangeArrowheads="1" noTextEdit="1"/>
          </p:cNvSpPr>
          <p:nvPr>
            <p:ph type="sldImg"/>
          </p:nvPr>
        </p:nvSpPr>
        <p:spPr>
          <a:ln/>
        </p:spPr>
      </p:sp>
      <p:sp>
        <p:nvSpPr>
          <p:cNvPr id="168963" name="Notes Placeholder 2">
            <a:extLst>
              <a:ext uri="{FF2B5EF4-FFF2-40B4-BE49-F238E27FC236}">
                <a16:creationId xmlns:a16="http://schemas.microsoft.com/office/drawing/2014/main" id="{544C1F65-DAAD-4C6D-869C-734CE0A7B97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prevent bullying and sexual harassment, including electronic aggression, among all students. The values range from 28% to 80%.     Alaska, California, Hawaii, Idaho, Kansas, Maine, Michigan, Minnesota, Montana, Nebraska, New Mexico, North Carolina, North Dakota, Ohio, Oklahoma, Oregon, Pennsylvania, Rhode Island, South Dakota, Utah, Virginia, Washington, Wisconsin, range from 25% to 49%.  Alabama, Arkansas, Delaware, Florida, Georgia, Illinois, Kentucky, Maryland, Massachusetts, Mississippi, Missouri, Nevada, New Hampshire, New York, South Carolina, Tennessee, Texas, Vermont, West Virginia, range from 50% to 74%.  New Jersey, range from 75% to 100%. Arizona, Colorado, Connecticut, Indiana, Iowa, Louisiana, and Wyoming did not have weighted results.</a:t>
            </a:r>
          </a:p>
          <a:p>
            <a:endParaRPr lang="en-US" altLang="en-US"/>
          </a:p>
        </p:txBody>
      </p:sp>
      <p:sp>
        <p:nvSpPr>
          <p:cNvPr id="168964" name="Slide Number Placeholder 3">
            <a:extLst>
              <a:ext uri="{FF2B5EF4-FFF2-40B4-BE49-F238E27FC236}">
                <a16:creationId xmlns:a16="http://schemas.microsoft.com/office/drawing/2014/main" id="{E779CB42-3C03-436A-84B1-96681B9377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084C2F19-8492-4526-B957-BDCA7BB5857A}" type="slidenum">
              <a:rPr lang="en-US" altLang="en-US" b="0" smtClean="0">
                <a:solidFill>
                  <a:schemeClr val="tx1"/>
                </a:solidFill>
                <a:latin typeface="Times New Roman" panose="02020603050405020304" pitchFamily="18" charset="0"/>
              </a:rPr>
              <a:pPr/>
              <a:t>4</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a:extLst>
              <a:ext uri="{FF2B5EF4-FFF2-40B4-BE49-F238E27FC236}">
                <a16:creationId xmlns:a16="http://schemas.microsoft.com/office/drawing/2014/main" id="{F994CC8C-CD83-4D39-AC8C-6D181EE2D0BA}"/>
              </a:ext>
            </a:extLst>
          </p:cNvPr>
          <p:cNvSpPr>
            <a:spLocks noGrp="1" noRot="1" noChangeAspect="1" noChangeArrowheads="1" noTextEdit="1"/>
          </p:cNvSpPr>
          <p:nvPr>
            <p:ph type="sldImg"/>
          </p:nvPr>
        </p:nvSpPr>
        <p:spPr>
          <a:ln/>
        </p:spPr>
      </p:sp>
      <p:sp>
        <p:nvSpPr>
          <p:cNvPr id="171011" name="Notes Placeholder 2">
            <a:extLst>
              <a:ext uri="{FF2B5EF4-FFF2-40B4-BE49-F238E27FC236}">
                <a16:creationId xmlns:a16="http://schemas.microsoft.com/office/drawing/2014/main" id="{556C5D17-69E5-4211-A8AB-751F14B1A0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with a gay/straight alliance or similar club. The values range from 15% to 72%.  Alaska, Arkansas, Mississippi, Montana, Nebraska, Oklahoma, South Dakota, Tennessee, range from 0% to 24%.  Alabama, Georgia, Hawaii, Idaho, Illinois, Kansas, Kentucky, Maryland, Michigan, Minnesota, Missouri, Nevada, New Hampshire, New Jersey, New Mexico, North Carolina, North Dakota, Ohio, Oregon, Pennsylvania, South Carolina, Texas, Utah, Virginia, West Virginia, Wisconsin, range from 25% to 49%.  California, Delaware, Florida, Maine, Massachusetts, New York, Rhode Island, Vermont, Washington, range from 50% to 74%. Arizona, Colorado, Connecticut, Indiana, Iowa, Louisiana, and Wyoming did not have weighted results.</a:t>
            </a:r>
          </a:p>
          <a:p>
            <a:endParaRPr lang="en-US" altLang="en-US"/>
          </a:p>
        </p:txBody>
      </p:sp>
      <p:sp>
        <p:nvSpPr>
          <p:cNvPr id="171012" name="Slide Number Placeholder 3">
            <a:extLst>
              <a:ext uri="{FF2B5EF4-FFF2-40B4-BE49-F238E27FC236}">
                <a16:creationId xmlns:a16="http://schemas.microsoft.com/office/drawing/2014/main" id="{F6A83119-A232-4E64-BFDA-81422732F4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A1AE714F-69FE-4480-A2F9-0555E30B754D}" type="slidenum">
              <a:rPr lang="en-US" altLang="en-US" b="0" smtClean="0">
                <a:solidFill>
                  <a:schemeClr val="tx1"/>
                </a:solidFill>
                <a:latin typeface="Times New Roman" panose="02020603050405020304" pitchFamily="18" charset="0"/>
              </a:rPr>
              <a:pPr/>
              <a:t>5</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a:extLst>
              <a:ext uri="{FF2B5EF4-FFF2-40B4-BE49-F238E27FC236}">
                <a16:creationId xmlns:a16="http://schemas.microsoft.com/office/drawing/2014/main" id="{065360F5-107D-4E39-B79D-474FAB105281}"/>
              </a:ext>
            </a:extLst>
          </p:cNvPr>
          <p:cNvSpPr>
            <a:spLocks noGrp="1" noRot="1" noChangeAspect="1" noChangeArrowheads="1" noTextEdit="1"/>
          </p:cNvSpPr>
          <p:nvPr>
            <p:ph type="sldImg"/>
          </p:nvPr>
        </p:nvSpPr>
        <p:spPr>
          <a:ln/>
        </p:spPr>
      </p:sp>
      <p:sp>
        <p:nvSpPr>
          <p:cNvPr id="173059" name="Notes Placeholder 2">
            <a:extLst>
              <a:ext uri="{FF2B5EF4-FFF2-40B4-BE49-F238E27FC236}">
                <a16:creationId xmlns:a16="http://schemas.microsoft.com/office/drawing/2014/main" id="{2D7770E7-8A69-414A-95BD-AC9DAC01CEB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identify “safe spaces” where LGBTQ youth can receive support from administrators, teachers, or other school staff. The values range from 44% to 95%.     Alaska, range from 25% to 49%.  Alabama, Arkansas, Georgia, Idaho, Kansas, Kentucky, Michigan, Mississippi, Missouri, Montana, Nebraska, North Carolina, North Dakota, Oklahoma, South Carolina, South Dakota, Texas, range from 50% to 74%.  California, Delaware, Florida, Hawaii, Illinois, Maine, Maryland, Massachusetts, Minnesota, Nevada, New Hampshire, New Jersey, New Mexico, New York, Ohio, Oregon, Pennsylvania, Rhode Island, Tennessee, Utah, Vermont, Virginia, Washington, West Virginia, Wisconsin, range from 75% to 100%. Arizona, Colorado, Connecticut, Indiana, Iowa, Louisiana, and Wyoming did not have weighted results.</a:t>
            </a:r>
          </a:p>
          <a:p>
            <a:endParaRPr lang="en-US" altLang="en-US"/>
          </a:p>
        </p:txBody>
      </p:sp>
      <p:sp>
        <p:nvSpPr>
          <p:cNvPr id="173060" name="Slide Number Placeholder 3">
            <a:extLst>
              <a:ext uri="{FF2B5EF4-FFF2-40B4-BE49-F238E27FC236}">
                <a16:creationId xmlns:a16="http://schemas.microsoft.com/office/drawing/2014/main" id="{9FA5B364-048B-49BA-9F9A-8F9BD81485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DE3F2AB6-16B3-45F4-A594-9B737D1EE7AD}" type="slidenum">
              <a:rPr lang="en-US" altLang="en-US" b="0" smtClean="0">
                <a:solidFill>
                  <a:schemeClr val="tx1"/>
                </a:solidFill>
                <a:latin typeface="Times New Roman" panose="02020603050405020304" pitchFamily="18" charset="0"/>
              </a:rPr>
              <a:pPr/>
              <a:t>6</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a:extLst>
              <a:ext uri="{FF2B5EF4-FFF2-40B4-BE49-F238E27FC236}">
                <a16:creationId xmlns:a16="http://schemas.microsoft.com/office/drawing/2014/main" id="{06F83759-3AC1-4398-9806-48B547B2A92B}"/>
              </a:ext>
            </a:extLst>
          </p:cNvPr>
          <p:cNvSpPr>
            <a:spLocks noGrp="1" noRot="1" noChangeAspect="1" noChangeArrowheads="1" noTextEdit="1"/>
          </p:cNvSpPr>
          <p:nvPr>
            <p:ph type="sldImg"/>
          </p:nvPr>
        </p:nvSpPr>
        <p:spPr>
          <a:ln/>
        </p:spPr>
      </p:sp>
      <p:sp>
        <p:nvSpPr>
          <p:cNvPr id="175107" name="Notes Placeholder 2">
            <a:extLst>
              <a:ext uri="{FF2B5EF4-FFF2-40B4-BE49-F238E27FC236}">
                <a16:creationId xmlns:a16="http://schemas.microsoft.com/office/drawing/2014/main" id="{C9BAC921-4B0D-4ED1-AF71-87915B89ABE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prohibit harassment based on a student’s perceived or actual sexual orientation or gender identity. The values range from 87% to 100%.           Alabama, Alaska, Arkansas, California, Delaware, Florida, Georgia, Hawaii, Idaho, Illinois, Kansas, Kentucky, Maine, Maryland, Massachusetts, Michigan, Minnesota, Mississippi, Missouri, Montana, Nebraska, Nevada, New Hampshire, New Jersey, New Mexico, New York, North Carolina, North Dakota, Ohio, Oklahoma, Oregon, Pennsylvania, Rhode Island, South Carolina, South Dakota, Tennessee, Texas, Utah, Vermont, Virginia, Washington, West Virginia, Wisconsin, range from 75% to 100%. Arizona, Colorado, Connecticut, Indiana, Iowa, Louisiana, and Wyoming did not have weighted results.</a:t>
            </a:r>
          </a:p>
          <a:p>
            <a:endParaRPr lang="en-US" altLang="en-US"/>
          </a:p>
        </p:txBody>
      </p:sp>
      <p:sp>
        <p:nvSpPr>
          <p:cNvPr id="175108" name="Slide Number Placeholder 3">
            <a:extLst>
              <a:ext uri="{FF2B5EF4-FFF2-40B4-BE49-F238E27FC236}">
                <a16:creationId xmlns:a16="http://schemas.microsoft.com/office/drawing/2014/main" id="{C248033A-5BA3-4D28-90B4-48EFE5F479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6C940885-E758-49B3-961A-425E705D4637}" type="slidenum">
              <a:rPr lang="en-US" altLang="en-US" b="0" smtClean="0">
                <a:solidFill>
                  <a:schemeClr val="tx1"/>
                </a:solidFill>
                <a:latin typeface="Times New Roman" panose="02020603050405020304" pitchFamily="18" charset="0"/>
              </a:rPr>
              <a:pPr/>
              <a:t>7</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a:extLst>
              <a:ext uri="{FF2B5EF4-FFF2-40B4-BE49-F238E27FC236}">
                <a16:creationId xmlns:a16="http://schemas.microsoft.com/office/drawing/2014/main" id="{E9C9AEF2-28D9-44FE-8AB1-A82A2925CFBC}"/>
              </a:ext>
            </a:extLst>
          </p:cNvPr>
          <p:cNvSpPr>
            <a:spLocks noGrp="1" noRot="1" noChangeAspect="1" noChangeArrowheads="1" noTextEdit="1"/>
          </p:cNvSpPr>
          <p:nvPr>
            <p:ph type="sldImg"/>
          </p:nvPr>
        </p:nvSpPr>
        <p:spPr>
          <a:ln/>
        </p:spPr>
      </p:sp>
      <p:sp>
        <p:nvSpPr>
          <p:cNvPr id="177155" name="Notes Placeholder 2">
            <a:extLst>
              <a:ext uri="{FF2B5EF4-FFF2-40B4-BE49-F238E27FC236}">
                <a16:creationId xmlns:a16="http://schemas.microsoft.com/office/drawing/2014/main" id="{71437723-C626-437B-A3CC-73CF13D45F2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encourage staff to attend professional development on safe and supportive school environments for all students, regardless of sexual orientation or gender identity. The values range from 56% to 96%.        Alabama, Alaska, Arkansas, Georgia, Idaho, Kentucky, Mississippi, Montana, Nebraska, North Carolina, North Dakota, Ohio, Oklahoma, South Carolina, South Dakota, Tennessee, Texas, Virginia, Wisconsin, range from 50% to 74%.  California, Delaware, Florida, Hawaii, Illinois, Kansas, Maine, Maryland, Massachusetts, Michigan, Minnesota, Missouri, Nevada, New Hampshire, New Jersey, New Mexico, New York, Oregon, Pennsylvania, Rhode Island, Utah, Vermont, Washington, West Virginia, range from 75% to 100%. Arizona, Colorado, Connecticut, Indiana, Iowa, Louisiana, and Wyoming did not have weighted results.</a:t>
            </a:r>
          </a:p>
          <a:p>
            <a:endParaRPr lang="en-US" altLang="en-US"/>
          </a:p>
        </p:txBody>
      </p:sp>
      <p:sp>
        <p:nvSpPr>
          <p:cNvPr id="177156" name="Slide Number Placeholder 3">
            <a:extLst>
              <a:ext uri="{FF2B5EF4-FFF2-40B4-BE49-F238E27FC236}">
                <a16:creationId xmlns:a16="http://schemas.microsoft.com/office/drawing/2014/main" id="{7372C36F-932E-4C75-86FB-D153DCCEE5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8EE2CC06-8E47-43AA-A438-A6BFA4B5933E}" type="slidenum">
              <a:rPr lang="en-US" altLang="en-US" b="0" smtClean="0">
                <a:solidFill>
                  <a:schemeClr val="tx1"/>
                </a:solidFill>
                <a:latin typeface="Times New Roman" panose="02020603050405020304" pitchFamily="18" charset="0"/>
              </a:rPr>
              <a:pPr/>
              <a:t>8</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a:extLst>
              <a:ext uri="{FF2B5EF4-FFF2-40B4-BE49-F238E27FC236}">
                <a16:creationId xmlns:a16="http://schemas.microsoft.com/office/drawing/2014/main" id="{2B69E22D-040E-406C-941B-EE76425E4F07}"/>
              </a:ext>
            </a:extLst>
          </p:cNvPr>
          <p:cNvSpPr>
            <a:spLocks noGrp="1" noRot="1" noChangeAspect="1" noChangeArrowheads="1" noTextEdit="1"/>
          </p:cNvSpPr>
          <p:nvPr>
            <p:ph type="sldImg"/>
          </p:nvPr>
        </p:nvSpPr>
        <p:spPr>
          <a:ln/>
        </p:spPr>
      </p:sp>
      <p:sp>
        <p:nvSpPr>
          <p:cNvPr id="179203" name="Notes Placeholder 2">
            <a:extLst>
              <a:ext uri="{FF2B5EF4-FFF2-40B4-BE49-F238E27FC236}">
                <a16:creationId xmlns:a16="http://schemas.microsoft.com/office/drawing/2014/main" id="{BDC9A4B9-4920-4752-8FF3-91589ECE18A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facilitate access to providers not on school property who have experience in providing health services, including HIV/STD testing and counseling, to LGBTQ youth. The values range from 40% to 75%.     Alaska, Arkansas, Georgia, Hawaii, Illinois, Kansas, Mississippi, Missouri, Montana, Nebraska, North Carolina, North Dakota, Oklahoma, South Carolina, South Dakota, Tennessee, Texas, Utah, Virginia, range from 25% to 49%.  Alabama, California, Delaware, Florida, Idaho, Kentucky, Maine, Maryland, Massachusetts, Michigan, Minnesota, Nevada, New Hampshire, New Jersey, New Mexico, Ohio, Oregon, Pennsylvania, Rhode Island, Vermont, Washington, West Virginia, Wisconsin, range from 50% to 74%.  New York, range from 75% to 100%. Arizona, Colorado, Connecticut, Indiana, Iowa, Louisiana, and Wyoming did not have weighted results.</a:t>
            </a:r>
          </a:p>
          <a:p>
            <a:endParaRPr lang="en-US" altLang="en-US"/>
          </a:p>
        </p:txBody>
      </p:sp>
      <p:sp>
        <p:nvSpPr>
          <p:cNvPr id="179204" name="Slide Number Placeholder 3">
            <a:extLst>
              <a:ext uri="{FF2B5EF4-FFF2-40B4-BE49-F238E27FC236}">
                <a16:creationId xmlns:a16="http://schemas.microsoft.com/office/drawing/2014/main" id="{49EBE8A7-8259-4E75-86C6-1663D3F218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AF898DE0-5D05-45AC-B541-1E79C8AD75D8}" type="slidenum">
              <a:rPr lang="en-US" altLang="en-US" b="0" smtClean="0">
                <a:solidFill>
                  <a:schemeClr val="tx1"/>
                </a:solidFill>
                <a:latin typeface="Times New Roman" panose="02020603050405020304" pitchFamily="18" charset="0"/>
              </a:rPr>
              <a:pPr/>
              <a:t>9</a:t>
            </a:fld>
            <a:endParaRPr lang="en-US" altLang="en-US" b="0">
              <a:solidFill>
                <a:schemeClr val="tx1"/>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tx1"/>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A359CCF1-8AB1-47B0-BCAA-ED3D4A302F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767513"/>
            <a:ext cx="914400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40063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NCHHSTP">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59FDBA88-62FF-4D42-8D95-8F03F649055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57CD29C-CF71-42F8-862D-EF4CE1BD8317}"/>
              </a:ext>
            </a:extLst>
          </p:cNvPr>
          <p:cNvSpPr txBox="1">
            <a:spLocks noChangeArrowheads="1"/>
          </p:cNvSpPr>
          <p:nvPr userDrawn="1"/>
        </p:nvSpPr>
        <p:spPr bwMode="auto">
          <a:xfrm>
            <a:off x="457200" y="120650"/>
            <a:ext cx="690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pPr>
              <a:defRPr/>
            </a:pPr>
            <a:r>
              <a:rPr lang="en-US" altLang="en-US">
                <a:solidFill>
                  <a:srgbClr val="F2F2F2"/>
                </a:solidFill>
                <a:latin typeface="Calibri" panose="020F0502020204030204" pitchFamily="34" charset="0"/>
              </a:rPr>
              <a:t>National Center for HIV/AIDS, Viral Hepatitis, STD, and TB Prevention</a:t>
            </a:r>
          </a:p>
        </p:txBody>
      </p:sp>
      <p:sp>
        <p:nvSpPr>
          <p:cNvPr id="7" name="Title 1"/>
          <p:cNvSpPr>
            <a:spLocks noGrp="1"/>
          </p:cNvSpPr>
          <p:nvPr>
            <p:ph type="title"/>
          </p:nvPr>
        </p:nvSpPr>
        <p:spPr>
          <a:xfrm>
            <a:off x="457200" y="1386071"/>
            <a:ext cx="8408977" cy="1180971"/>
          </a:xfrm>
          <a:prstGeom prst="rect">
            <a:avLst/>
          </a:prstGeom>
        </p:spPr>
        <p:txBody>
          <a:bodyPr/>
          <a:lstStyle>
            <a:lvl1pPr algn="l">
              <a:lnSpc>
                <a:spcPts val="3000"/>
              </a:lnSpc>
              <a:defRPr sz="2800" b="1" baseline="0">
                <a:solidFill>
                  <a:srgbClr val="00788A"/>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457200" y="2859349"/>
            <a:ext cx="6400800" cy="457200"/>
          </a:xfrm>
          <a:prstGeom prst="rect">
            <a:avLst/>
          </a:prstGeom>
        </p:spPr>
        <p:txBody>
          <a:bodyPr/>
          <a:lstStyle>
            <a:lvl1pPr marL="0" indent="0" algn="l">
              <a:buNone/>
              <a:defRPr sz="2000" b="1" baseline="0">
                <a:solidFill>
                  <a:srgbClr val="00788A"/>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457200" y="3946019"/>
            <a:ext cx="6400800" cy="1295400"/>
          </a:xfrm>
          <a:prstGeom prst="rect">
            <a:avLst/>
          </a:prstGeom>
        </p:spPr>
        <p:txBody>
          <a:bodyPr/>
          <a:lstStyle>
            <a:lvl1pPr marL="0" indent="0" algn="l">
              <a:lnSpc>
                <a:spcPts val="2000"/>
              </a:lnSpc>
              <a:buNone/>
              <a:defRPr sz="1800" baseline="0">
                <a:solidFill>
                  <a:srgbClr val="00788A"/>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322382787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Data Slide (for content heavy tables and charts)">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7CDD9AB1-03DF-454A-BB29-5F78FFC67C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737350"/>
            <a:ext cx="9144000"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9"/>
            <a:ext cx="8229600" cy="1143000"/>
          </a:xfrm>
          <a:prstGeom prst="rect">
            <a:avLst/>
          </a:prstGeom>
        </p:spPr>
        <p:txBody>
          <a:bodyPr anchor="b" anchorCtr="0"/>
          <a:lstStyle>
            <a:lvl1pPr algn="l">
              <a:lnSpc>
                <a:spcPts val="3000"/>
              </a:lnSpc>
              <a:defRPr sz="2800" b="1" baseline="0">
                <a:solidFill>
                  <a:srgbClr val="00788A"/>
                </a:solidFill>
                <a:effectLst/>
                <a:latin typeface="Calibri" pitchFamily="34" charset="0"/>
              </a:defRPr>
            </a:lvl1pPr>
          </a:lstStyle>
          <a:p>
            <a:r>
              <a:rPr lang="en-US"/>
              <a:t>Click to edit Master title style</a:t>
            </a:r>
            <a:endParaRPr lang="en-US" dirty="0"/>
          </a:p>
        </p:txBody>
      </p:sp>
      <p:sp>
        <p:nvSpPr>
          <p:cNvPr id="6" name="Text Placeholder 7"/>
          <p:cNvSpPr>
            <a:spLocks noGrp="1"/>
          </p:cNvSpPr>
          <p:nvPr>
            <p:ph type="body" sz="quarter" idx="10"/>
          </p:nvPr>
        </p:nvSpPr>
        <p:spPr>
          <a:xfrm>
            <a:off x="457200" y="1545167"/>
            <a:ext cx="8229600" cy="4455584"/>
          </a:xfrm>
        </p:spPr>
        <p:txBody>
          <a:bodyPr/>
          <a:lstStyle>
            <a:lvl1pPr marL="342900" indent="-342900">
              <a:buClr>
                <a:srgbClr val="00788A"/>
              </a:buClr>
              <a:buFont typeface="Wingdings" panose="05000000000000000000" pitchFamily="2" charset="2"/>
              <a:buChar char="§"/>
              <a:defRPr sz="2400" b="1">
                <a:solidFill>
                  <a:srgbClr val="00788A"/>
                </a:solidFill>
              </a:defRPr>
            </a:lvl1pPr>
            <a:lvl2pPr>
              <a:buClr>
                <a:srgbClr val="9A4E9E"/>
              </a:buClr>
              <a:defRPr sz="2000">
                <a:solidFill>
                  <a:schemeClr val="accent4">
                    <a:lumMod val="75000"/>
                  </a:schemeClr>
                </a:solidFill>
              </a:defRPr>
            </a:lvl2pPr>
            <a:lvl3pPr>
              <a:buClr>
                <a:srgbClr val="C00000"/>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3728570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6A5CA2A-F075-4234-890B-BE7604DDBA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737350"/>
            <a:ext cx="9144000"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9"/>
            <a:ext cx="8229600" cy="1143000"/>
          </a:xfrm>
          <a:prstGeom prst="rect">
            <a:avLst/>
          </a:prstGeom>
        </p:spPr>
        <p:txBody>
          <a:bodyPr anchor="b" anchorCtr="0"/>
          <a:lstStyle>
            <a:lvl1pPr algn="l">
              <a:lnSpc>
                <a:spcPts val="3000"/>
              </a:lnSpc>
              <a:defRPr sz="2800" b="1" baseline="0">
                <a:solidFill>
                  <a:srgbClr val="00788A"/>
                </a:solidFill>
                <a:effectLst/>
                <a:latin typeface="Calibri" pitchFamily="34" charset="0"/>
              </a:defRPr>
            </a:lvl1pPr>
          </a:lstStyle>
          <a:p>
            <a:endParaRPr lang="en-US" dirty="0"/>
          </a:p>
        </p:txBody>
      </p:sp>
      <p:sp>
        <p:nvSpPr>
          <p:cNvPr id="3" name="Content Placeholder 2"/>
          <p:cNvSpPr>
            <a:spLocks noGrp="1"/>
          </p:cNvSpPr>
          <p:nvPr>
            <p:ph idx="1"/>
          </p:nvPr>
        </p:nvSpPr>
        <p:spPr>
          <a:xfrm>
            <a:off x="457201" y="1600201"/>
            <a:ext cx="3879669" cy="4191000"/>
          </a:xfrm>
          <a:prstGeom prst="rect">
            <a:avLst/>
          </a:prstGeom>
        </p:spPr>
        <p:txBody>
          <a:bodyPr/>
          <a:lstStyle>
            <a:lvl1pPr marL="342900" indent="-342900">
              <a:buClr>
                <a:srgbClr val="541900"/>
              </a:buClr>
              <a:buSzPct val="70000"/>
              <a:buFont typeface="Wingdings" panose="05000000000000000000" pitchFamily="2" charset="2"/>
              <a:buChar char="§"/>
              <a:defRPr sz="2400" b="1" baseline="0">
                <a:solidFill>
                  <a:srgbClr val="5F5F5F"/>
                </a:solidFill>
                <a:latin typeface="Calibri" pitchFamily="34" charset="0"/>
              </a:defRPr>
            </a:lvl1pPr>
            <a:lvl2pPr marL="742950" indent="-285750">
              <a:buClr>
                <a:srgbClr val="005984"/>
              </a:buClr>
              <a:buSzPct val="100000"/>
              <a:buFont typeface="Arial" panose="020B0604020202020204" pitchFamily="34" charset="0"/>
              <a:buChar char="•"/>
              <a:defRPr sz="2000">
                <a:solidFill>
                  <a:srgbClr val="5F5F5F"/>
                </a:solidFill>
              </a:defRPr>
            </a:lvl2pPr>
            <a:lvl3pPr>
              <a:buClrTx/>
              <a:buSzPct val="100000"/>
              <a:buFont typeface="Arial" pitchFamily="34" charset="0"/>
              <a:buChar char="•"/>
              <a:defRPr sz="1800">
                <a:solidFill>
                  <a:srgbClr val="5F5F5F"/>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p:ph idx="10"/>
          </p:nvPr>
        </p:nvSpPr>
        <p:spPr>
          <a:xfrm>
            <a:off x="4807132" y="1600201"/>
            <a:ext cx="3879669" cy="4191000"/>
          </a:xfrm>
          <a:prstGeom prst="rect">
            <a:avLst/>
          </a:prstGeom>
        </p:spPr>
        <p:txBody>
          <a:bodyPr/>
          <a:lstStyle>
            <a:lvl1pPr marL="342900" indent="-342900">
              <a:buClr>
                <a:srgbClr val="541900"/>
              </a:buClr>
              <a:buSzPct val="70000"/>
              <a:buFont typeface="Wingdings" panose="05000000000000000000" pitchFamily="2" charset="2"/>
              <a:buChar char="§"/>
              <a:defRPr sz="2400" b="1" baseline="0">
                <a:solidFill>
                  <a:srgbClr val="5F5F5F"/>
                </a:solidFill>
                <a:latin typeface="Calibri" pitchFamily="34" charset="0"/>
              </a:defRPr>
            </a:lvl1pPr>
            <a:lvl2pPr marL="742950" indent="-285750">
              <a:buClr>
                <a:srgbClr val="005984"/>
              </a:buClr>
              <a:buSzPct val="100000"/>
              <a:buFont typeface="Arial" panose="020B0604020202020204" pitchFamily="34" charset="0"/>
              <a:buChar char="•"/>
              <a:defRPr sz="2000">
                <a:solidFill>
                  <a:srgbClr val="5F5F5F"/>
                </a:solidFill>
              </a:defRPr>
            </a:lvl2pPr>
            <a:lvl3pPr>
              <a:buClrTx/>
              <a:buSzPct val="100000"/>
              <a:buFont typeface="Arial" pitchFamily="34" charset="0"/>
              <a:buChar char="•"/>
              <a:defRPr sz="1800">
                <a:solidFill>
                  <a:srgbClr val="5F5F5F"/>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4614915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1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2" y="4467097"/>
            <a:ext cx="8294913" cy="1162051"/>
          </a:xfrm>
          <a:prstGeom prst="rect">
            <a:avLst/>
          </a:prstGeom>
        </p:spPr>
        <p:txBody>
          <a:bodyPr anchor="b"/>
          <a:lstStyle>
            <a:lvl1pPr algn="l">
              <a:defRPr sz="36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457201" y="5900928"/>
            <a:ext cx="77724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636916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B31CEB0-E28A-4C99-B6FD-DC62C37C6096}"/>
              </a:ext>
            </a:extLst>
          </p:cNvPr>
          <p:cNvSpPr txBox="1">
            <a:spLocks/>
          </p:cNvSpPr>
          <p:nvPr userDrawn="1"/>
        </p:nvSpPr>
        <p:spPr>
          <a:xfrm>
            <a:off x="434975" y="6318250"/>
            <a:ext cx="379413" cy="365125"/>
          </a:xfrm>
          <a:prstGeom prst="rect">
            <a:avLst/>
          </a:prstGeom>
        </p:spPr>
        <p:txBody>
          <a:bodyPr lIns="68580" tIns="34290" rIns="68580" bIns="3429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794854E-BAF0-47C4-ABFA-BC6A2C6E8FAB}" type="slidenum">
              <a:rPr lang="en-US" sz="900" smtClean="0"/>
              <a:pPr>
                <a:defRPr/>
              </a:pPr>
              <a:t>‹#›</a:t>
            </a:fld>
            <a:endParaRPr lang="en-US" sz="900"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5775" y="1713582"/>
            <a:ext cx="8343900" cy="4153263"/>
          </a:xfrm>
        </p:spPr>
        <p:txBody>
          <a:bodyPr/>
          <a:lstStyle>
            <a:lvl2pPr marL="347663" indent="-171450">
              <a:tabLst/>
              <a:defRPr/>
            </a:lvl2pPr>
            <a:lvl3pPr marL="517922" indent="-170260">
              <a:buClr>
                <a:schemeClr val="tx2">
                  <a:lumMod val="65000"/>
                </a:schemeClr>
              </a:buClr>
              <a:tabLst/>
              <a:defRPr/>
            </a:lvl3pPr>
            <a:lvl4pPr marL="689372" indent="-171450">
              <a:buClr>
                <a:schemeClr val="tx2">
                  <a:lumMod val="65000"/>
                </a:schemeClr>
              </a:buClr>
              <a:tabLst/>
              <a:defRPr/>
            </a:lvl4pPr>
            <a:lvl5pPr marL="860822" indent="-171450">
              <a:buClr>
                <a:schemeClr val="tx2">
                  <a:lumMod val="65000"/>
                </a:schemeClr>
              </a:buClr>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84A9B8FB-DCA4-4CCB-93A4-61B7A85375D9}"/>
              </a:ext>
            </a:extLst>
          </p:cNvPr>
          <p:cNvSpPr>
            <a:spLocks noGrp="1"/>
          </p:cNvSpPr>
          <p:nvPr>
            <p:ph type="sldNum" sz="quarter" idx="10"/>
          </p:nvPr>
        </p:nvSpPr>
        <p:spPr>
          <a:xfrm>
            <a:off x="8439150" y="6318250"/>
            <a:ext cx="381000" cy="365125"/>
          </a:xfrm>
        </p:spPr>
        <p:txBody>
          <a:bodyPr/>
          <a:lstStyle>
            <a:lvl1pPr>
              <a:defRPr/>
            </a:lvl1pPr>
          </a:lstStyle>
          <a:p>
            <a:pPr>
              <a:defRPr/>
            </a:pPr>
            <a:fld id="{8A48036F-D3AB-4B59-887A-DA9A58C64CF6}" type="slidenum">
              <a:rPr lang="en-US"/>
              <a:pPr>
                <a:defRPr/>
              </a:pPr>
              <a:t>‹#›</a:t>
            </a:fld>
            <a:endParaRPr lang="en-US" dirty="0"/>
          </a:p>
        </p:txBody>
      </p:sp>
    </p:spTree>
    <p:extLst>
      <p:ext uri="{BB962C8B-B14F-4D97-AF65-F5344CB8AC3E}">
        <p14:creationId xmlns:p14="http://schemas.microsoft.com/office/powerpoint/2010/main" val="3340000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35728CE8-90E7-4E68-AF82-8BAE85A98666}"/>
              </a:ext>
            </a:extLst>
          </p:cNvPr>
          <p:cNvSpPr>
            <a:spLocks noGrp="1" noChangeArrowheads="1"/>
          </p:cNvSpPr>
          <p:nvPr>
            <p:ph type="title"/>
          </p:nvPr>
        </p:nvSpPr>
        <p:spPr bwMode="auto">
          <a:xfrm>
            <a:off x="593725" y="342900"/>
            <a:ext cx="82121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7" name="Rectangle 4">
            <a:extLst>
              <a:ext uri="{FF2B5EF4-FFF2-40B4-BE49-F238E27FC236}">
                <a16:creationId xmlns:a16="http://schemas.microsoft.com/office/drawing/2014/main" id="{5D6EC3D8-DC8E-4151-AD66-7EC6A4909A4A}"/>
              </a:ext>
            </a:extLst>
          </p:cNvPr>
          <p:cNvSpPr>
            <a:spLocks noGrp="1" noChangeArrowheads="1"/>
          </p:cNvSpPr>
          <p:nvPr>
            <p:ph type="body" idx="1"/>
          </p:nvPr>
        </p:nvSpPr>
        <p:spPr bwMode="auto">
          <a:xfrm>
            <a:off x="609600" y="1524000"/>
            <a:ext cx="80597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Text Box 11">
            <a:extLst>
              <a:ext uri="{FF2B5EF4-FFF2-40B4-BE49-F238E27FC236}">
                <a16:creationId xmlns:a16="http://schemas.microsoft.com/office/drawing/2014/main" id="{16C5D1F2-FC05-4FFC-A5DD-5C93098875A3}"/>
              </a:ext>
            </a:extLst>
          </p:cNvPr>
          <p:cNvSpPr txBox="1">
            <a:spLocks noChangeArrowheads="1"/>
          </p:cNvSpPr>
          <p:nvPr userDrawn="1"/>
        </p:nvSpPr>
        <p:spPr bwMode="auto">
          <a:xfrm>
            <a:off x="3305175" y="6310313"/>
            <a:ext cx="4619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2"/>
                </a:solidFill>
                <a:latin typeface="Arial" pitchFamily="34" charset="0"/>
              </a:defRPr>
            </a:lvl1pPr>
            <a:lvl2pPr marL="742950" indent="-285750">
              <a:defRPr b="1">
                <a:solidFill>
                  <a:schemeClr val="tx2"/>
                </a:solidFill>
                <a:latin typeface="Arial" pitchFamily="34" charset="0"/>
              </a:defRPr>
            </a:lvl2pPr>
            <a:lvl3pPr marL="1143000" indent="-228600">
              <a:defRPr b="1">
                <a:solidFill>
                  <a:schemeClr val="tx2"/>
                </a:solidFill>
                <a:latin typeface="Arial" pitchFamily="34" charset="0"/>
              </a:defRPr>
            </a:lvl3pPr>
            <a:lvl4pPr marL="1600200" indent="-228600">
              <a:defRPr b="1">
                <a:solidFill>
                  <a:schemeClr val="tx2"/>
                </a:solidFill>
                <a:latin typeface="Arial" pitchFamily="34" charset="0"/>
              </a:defRPr>
            </a:lvl4pPr>
            <a:lvl5pPr marL="2057400" indent="-228600">
              <a:defRPr b="1">
                <a:solidFill>
                  <a:schemeClr val="tx2"/>
                </a:solidFill>
                <a:latin typeface="Arial" pitchFamily="34" charset="0"/>
              </a:defRPr>
            </a:lvl5pPr>
            <a:lvl6pPr marL="2514600" indent="-228600" algn="ctr" eaLnBrk="0" fontAlgn="base" hangingPunct="0">
              <a:spcBef>
                <a:spcPct val="0"/>
              </a:spcBef>
              <a:spcAft>
                <a:spcPct val="0"/>
              </a:spcAft>
              <a:defRPr b="1">
                <a:solidFill>
                  <a:schemeClr val="tx2"/>
                </a:solidFill>
                <a:latin typeface="Arial" pitchFamily="34" charset="0"/>
              </a:defRPr>
            </a:lvl6pPr>
            <a:lvl7pPr marL="2971800" indent="-228600" algn="ctr" eaLnBrk="0" fontAlgn="base" hangingPunct="0">
              <a:spcBef>
                <a:spcPct val="0"/>
              </a:spcBef>
              <a:spcAft>
                <a:spcPct val="0"/>
              </a:spcAft>
              <a:defRPr b="1">
                <a:solidFill>
                  <a:schemeClr val="tx2"/>
                </a:solidFill>
                <a:latin typeface="Arial" pitchFamily="34" charset="0"/>
              </a:defRPr>
            </a:lvl7pPr>
            <a:lvl8pPr marL="3429000" indent="-228600" algn="ctr" eaLnBrk="0" fontAlgn="base" hangingPunct="0">
              <a:spcBef>
                <a:spcPct val="0"/>
              </a:spcBef>
              <a:spcAft>
                <a:spcPct val="0"/>
              </a:spcAft>
              <a:defRPr b="1">
                <a:solidFill>
                  <a:schemeClr val="tx2"/>
                </a:solidFill>
                <a:latin typeface="Arial" pitchFamily="34" charset="0"/>
              </a:defRPr>
            </a:lvl8pPr>
            <a:lvl9pPr marL="3886200" indent="-228600" algn="ctr" eaLnBrk="0" fontAlgn="base" hangingPunct="0">
              <a:spcBef>
                <a:spcPct val="0"/>
              </a:spcBef>
              <a:spcAft>
                <a:spcPct val="0"/>
              </a:spcAft>
              <a:defRPr b="1">
                <a:solidFill>
                  <a:schemeClr val="tx2"/>
                </a:solidFill>
                <a:latin typeface="Arial" pitchFamily="34" charset="0"/>
              </a:defRPr>
            </a:lvl9pPr>
          </a:lstStyle>
          <a:p>
            <a:pPr>
              <a:defRPr/>
            </a:pPr>
            <a:endParaRPr lang="en-US" altLang="en-US" sz="1600" b="0">
              <a:solidFill>
                <a:schemeClr val="tx1"/>
              </a:solidFill>
              <a:latin typeface="Times New Roman" pitchFamily="18" charset="0"/>
            </a:endParaRPr>
          </a:p>
        </p:txBody>
      </p:sp>
      <p:sp>
        <p:nvSpPr>
          <p:cNvPr id="1029" name="Text Box 12">
            <a:extLst>
              <a:ext uri="{FF2B5EF4-FFF2-40B4-BE49-F238E27FC236}">
                <a16:creationId xmlns:a16="http://schemas.microsoft.com/office/drawing/2014/main" id="{8CE22A8D-7CB5-4FEA-A0A9-3F56D3E3DF2D}"/>
              </a:ext>
            </a:extLst>
          </p:cNvPr>
          <p:cNvSpPr txBox="1">
            <a:spLocks noChangeArrowheads="1"/>
          </p:cNvSpPr>
          <p:nvPr userDrawn="1"/>
        </p:nvSpPr>
        <p:spPr bwMode="auto">
          <a:xfrm>
            <a:off x="5283200" y="6172200"/>
            <a:ext cx="1911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2"/>
                </a:solidFill>
                <a:latin typeface="Arial" pitchFamily="34" charset="0"/>
              </a:defRPr>
            </a:lvl1pPr>
            <a:lvl2pPr marL="742950" indent="-285750">
              <a:defRPr b="1">
                <a:solidFill>
                  <a:schemeClr val="tx2"/>
                </a:solidFill>
                <a:latin typeface="Arial" pitchFamily="34" charset="0"/>
              </a:defRPr>
            </a:lvl2pPr>
            <a:lvl3pPr marL="1143000" indent="-228600">
              <a:defRPr b="1">
                <a:solidFill>
                  <a:schemeClr val="tx2"/>
                </a:solidFill>
                <a:latin typeface="Arial" pitchFamily="34" charset="0"/>
              </a:defRPr>
            </a:lvl3pPr>
            <a:lvl4pPr marL="1600200" indent="-228600">
              <a:defRPr b="1">
                <a:solidFill>
                  <a:schemeClr val="tx2"/>
                </a:solidFill>
                <a:latin typeface="Arial" pitchFamily="34" charset="0"/>
              </a:defRPr>
            </a:lvl4pPr>
            <a:lvl5pPr marL="2057400" indent="-228600">
              <a:defRPr b="1">
                <a:solidFill>
                  <a:schemeClr val="tx2"/>
                </a:solidFill>
                <a:latin typeface="Arial" pitchFamily="34" charset="0"/>
              </a:defRPr>
            </a:lvl5pPr>
            <a:lvl6pPr marL="2514600" indent="-228600" algn="ctr" eaLnBrk="0" fontAlgn="base" hangingPunct="0">
              <a:spcBef>
                <a:spcPct val="0"/>
              </a:spcBef>
              <a:spcAft>
                <a:spcPct val="0"/>
              </a:spcAft>
              <a:defRPr b="1">
                <a:solidFill>
                  <a:schemeClr val="tx2"/>
                </a:solidFill>
                <a:latin typeface="Arial" pitchFamily="34" charset="0"/>
              </a:defRPr>
            </a:lvl6pPr>
            <a:lvl7pPr marL="2971800" indent="-228600" algn="ctr" eaLnBrk="0" fontAlgn="base" hangingPunct="0">
              <a:spcBef>
                <a:spcPct val="0"/>
              </a:spcBef>
              <a:spcAft>
                <a:spcPct val="0"/>
              </a:spcAft>
              <a:defRPr b="1">
                <a:solidFill>
                  <a:schemeClr val="tx2"/>
                </a:solidFill>
                <a:latin typeface="Arial" pitchFamily="34" charset="0"/>
              </a:defRPr>
            </a:lvl7pPr>
            <a:lvl8pPr marL="3429000" indent="-228600" algn="ctr" eaLnBrk="0" fontAlgn="base" hangingPunct="0">
              <a:spcBef>
                <a:spcPct val="0"/>
              </a:spcBef>
              <a:spcAft>
                <a:spcPct val="0"/>
              </a:spcAft>
              <a:defRPr b="1">
                <a:solidFill>
                  <a:schemeClr val="tx2"/>
                </a:solidFill>
                <a:latin typeface="Arial" pitchFamily="34" charset="0"/>
              </a:defRPr>
            </a:lvl8pPr>
            <a:lvl9pPr marL="3886200" indent="-228600" algn="ctr" eaLnBrk="0" fontAlgn="base" hangingPunct="0">
              <a:spcBef>
                <a:spcPct val="0"/>
              </a:spcBef>
              <a:spcAft>
                <a:spcPct val="0"/>
              </a:spcAft>
              <a:defRPr b="1">
                <a:solidFill>
                  <a:schemeClr val="tx2"/>
                </a:solidFill>
                <a:latin typeface="Arial" pitchFamily="34" charset="0"/>
              </a:defRPr>
            </a:lvl9pPr>
          </a:lstStyle>
          <a:p>
            <a:pPr>
              <a:defRPr/>
            </a:pPr>
            <a:endParaRPr lang="en-US" altLang="en-US" sz="1600" b="0">
              <a:solidFill>
                <a:schemeClr val="tx1"/>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72" r:id="rId1"/>
  </p:sldLayoutIdLst>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eaLnBrk="0" fontAlgn="base" hangingPunct="0">
        <a:spcBef>
          <a:spcPct val="0"/>
        </a:spcBef>
        <a:spcAft>
          <a:spcPct val="0"/>
        </a:spcAft>
        <a:defRPr sz="2400" b="1">
          <a:solidFill>
            <a:schemeClr val="tx2"/>
          </a:solidFill>
          <a:latin typeface="Arial" charset="0"/>
        </a:defRPr>
      </a:lvl6pPr>
      <a:lvl7pPr marL="914400" algn="ctr" rtl="0" eaLnBrk="0" fontAlgn="base" hangingPunct="0">
        <a:spcBef>
          <a:spcPct val="0"/>
        </a:spcBef>
        <a:spcAft>
          <a:spcPct val="0"/>
        </a:spcAft>
        <a:defRPr sz="2400" b="1">
          <a:solidFill>
            <a:schemeClr val="tx2"/>
          </a:solidFill>
          <a:latin typeface="Arial" charset="0"/>
        </a:defRPr>
      </a:lvl7pPr>
      <a:lvl8pPr marL="1371600" algn="ctr" rtl="0" eaLnBrk="0" fontAlgn="base" hangingPunct="0">
        <a:spcBef>
          <a:spcPct val="0"/>
        </a:spcBef>
        <a:spcAft>
          <a:spcPct val="0"/>
        </a:spcAft>
        <a:defRPr sz="2400" b="1">
          <a:solidFill>
            <a:schemeClr val="tx2"/>
          </a:solidFill>
          <a:latin typeface="Arial" charset="0"/>
        </a:defRPr>
      </a:lvl8pPr>
      <a:lvl9pPr marL="1828800" algn="ctr" rtl="0" eaLnBrk="0" fontAlgn="base" hangingPunct="0">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mn-lt"/>
          <a:ea typeface="+mn-ea"/>
          <a:cs typeface="+mn-cs"/>
        </a:defRPr>
      </a:lvl1pPr>
      <a:lvl2pPr marL="742950" indent="-285750" algn="l" rtl="0" eaLnBrk="0" fontAlgn="base" hangingPunct="0">
        <a:spcBef>
          <a:spcPct val="0"/>
        </a:spcBef>
        <a:spcAft>
          <a:spcPct val="50000"/>
        </a:spcAft>
        <a:buClr>
          <a:schemeClr val="tx2"/>
        </a:buClr>
        <a:buSzPct val="70000"/>
        <a:buFont typeface="Monotype Sorts" panose="05010101010101010101" pitchFamily="2" charset="2"/>
        <a:buChar char="l"/>
        <a:defRPr sz="2800">
          <a:solidFill>
            <a:schemeClr val="tx1"/>
          </a:solidFill>
          <a:latin typeface="+mn-lt"/>
        </a:defRPr>
      </a:lvl2pPr>
      <a:lvl3pPr marL="1143000" indent="-228600" algn="l" rtl="0" eaLnBrk="0" fontAlgn="base" hangingPunct="0">
        <a:spcBef>
          <a:spcPct val="0"/>
        </a:spcBef>
        <a:spcAft>
          <a:spcPct val="50000"/>
        </a:spcAft>
        <a:buClr>
          <a:schemeClr val="tx2"/>
        </a:buClr>
        <a:buSzPct val="70000"/>
        <a:buFont typeface="Monotype Sorts" panose="05010101010101010101" pitchFamily="2" charset="2"/>
        <a:buChar char="ä"/>
        <a:defRPr sz="2800">
          <a:solidFill>
            <a:schemeClr val="tx1"/>
          </a:solidFill>
          <a:latin typeface="+mn-lt"/>
        </a:defRPr>
      </a:lvl3pPr>
      <a:lvl4pPr marL="1600200" indent="-228600" algn="l" rtl="0" eaLnBrk="0" fontAlgn="base" hangingPunct="0">
        <a:spcBef>
          <a:spcPct val="0"/>
        </a:spcBef>
        <a:spcAft>
          <a:spcPct val="50000"/>
        </a:spcAft>
        <a:buClr>
          <a:schemeClr val="tx2"/>
        </a:buClr>
        <a:buSzPct val="70000"/>
        <a:buFont typeface="Monotype Sorts" panose="05010101010101010101" pitchFamily="2" charset="2"/>
        <a:buChar char="n"/>
        <a:defRPr sz="2800">
          <a:solidFill>
            <a:schemeClr val="tx1"/>
          </a:solidFill>
          <a:latin typeface="+mn-lt"/>
        </a:defRPr>
      </a:lvl4pPr>
      <a:lvl5pPr marL="2057400" indent="-228600" algn="l" rtl="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mn-lt"/>
        </a:defRPr>
      </a:lvl5pPr>
      <a:lvl6pPr marL="25146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6pPr>
      <a:lvl7pPr marL="29718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7pPr>
      <a:lvl8pPr marL="34290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8pPr>
      <a:lvl9pPr marL="38862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050" name="Text Placeholder 2">
            <a:extLst>
              <a:ext uri="{FF2B5EF4-FFF2-40B4-BE49-F238E27FC236}">
                <a16:creationId xmlns:a16="http://schemas.microsoft.com/office/drawing/2014/main" id="{48FCC856-C110-46F8-B15D-682F73233B7E}"/>
              </a:ext>
            </a:extLst>
          </p:cNvPr>
          <p:cNvSpPr>
            <a:spLocks noGrp="1"/>
          </p:cNvSpPr>
          <p:nvPr>
            <p:ph type="body" idx="1"/>
          </p:nvPr>
        </p:nvSpPr>
        <p:spPr bwMode="auto">
          <a:xfrm>
            <a:off x="628650" y="1827213"/>
            <a:ext cx="78867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8" r:id="rId5"/>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4">
            <a:extLst>
              <a:ext uri="{FF2B5EF4-FFF2-40B4-BE49-F238E27FC236}">
                <a16:creationId xmlns:a16="http://schemas.microsoft.com/office/drawing/2014/main" id="{F437F692-4906-4F83-ADA1-AAE530C27187}"/>
              </a:ext>
            </a:extLst>
          </p:cNvPr>
          <p:cNvSpPr>
            <a:spLocks noGrp="1" noChangeArrowheads="1"/>
          </p:cNvSpPr>
          <p:nvPr>
            <p:ph type="title"/>
          </p:nvPr>
        </p:nvSpPr>
        <p:spPr bwMode="auto">
          <a:xfrm>
            <a:off x="423863" y="2609850"/>
            <a:ext cx="8296275" cy="1162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a:t>Safe and Supportive Environments</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Kansas">
            <a:extLst>
              <a:ext uri="{FF2B5EF4-FFF2-40B4-BE49-F238E27FC236}">
                <a16:creationId xmlns:a16="http://schemas.microsoft.com/office/drawing/2014/main" id="{1EF1BB92-3905-46B1-A288-58F1B484A776}"/>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BDC9E1"/>
          </a:solidFill>
          <a:ln w="15875">
            <a:solidFill>
              <a:srgbClr val="003F48"/>
            </a:solidFill>
            <a:prstDash val="solid"/>
            <a:round/>
            <a:headEnd/>
            <a:tailEnd/>
          </a:ln>
        </p:spPr>
        <p:txBody>
          <a:bodyPr/>
          <a:lstStyle/>
          <a:p>
            <a:endParaRPr lang="en-US"/>
          </a:p>
        </p:txBody>
      </p:sp>
      <p:sp>
        <p:nvSpPr>
          <p:cNvPr id="180227" name="Missouri">
            <a:extLst>
              <a:ext uri="{FF2B5EF4-FFF2-40B4-BE49-F238E27FC236}">
                <a16:creationId xmlns:a16="http://schemas.microsoft.com/office/drawing/2014/main" id="{9010BA8B-0115-411C-BFD4-68483AAA7EA0}"/>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80228" name="Illinois">
            <a:extLst>
              <a:ext uri="{FF2B5EF4-FFF2-40B4-BE49-F238E27FC236}">
                <a16:creationId xmlns:a16="http://schemas.microsoft.com/office/drawing/2014/main" id="{0EAF6843-672D-4ACA-9782-C12821C5EB20}"/>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180229" name="Iowa">
            <a:extLst>
              <a:ext uri="{FF2B5EF4-FFF2-40B4-BE49-F238E27FC236}">
                <a16:creationId xmlns:a16="http://schemas.microsoft.com/office/drawing/2014/main" id="{F865015A-AF15-4E01-8A61-4F9445E7B73A}"/>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80230" name="New Mexico">
            <a:extLst>
              <a:ext uri="{FF2B5EF4-FFF2-40B4-BE49-F238E27FC236}">
                <a16:creationId xmlns:a16="http://schemas.microsoft.com/office/drawing/2014/main" id="{715C1330-F69F-441B-B688-2132841A6313}"/>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67A9CF"/>
          </a:solidFill>
          <a:ln w="15875">
            <a:solidFill>
              <a:srgbClr val="003F48"/>
            </a:solidFill>
            <a:prstDash val="solid"/>
            <a:round/>
            <a:headEnd/>
            <a:tailEnd/>
          </a:ln>
        </p:spPr>
        <p:txBody>
          <a:bodyPr/>
          <a:lstStyle/>
          <a:p>
            <a:endParaRPr lang="en-US"/>
          </a:p>
        </p:txBody>
      </p:sp>
      <p:sp>
        <p:nvSpPr>
          <p:cNvPr id="180231" name="Oklahoma">
            <a:extLst>
              <a:ext uri="{FF2B5EF4-FFF2-40B4-BE49-F238E27FC236}">
                <a16:creationId xmlns:a16="http://schemas.microsoft.com/office/drawing/2014/main" id="{D8ED3CA3-0381-4585-B060-D5E0C0FBAC60}"/>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80232" name="Florida">
            <a:extLst>
              <a:ext uri="{FF2B5EF4-FFF2-40B4-BE49-F238E27FC236}">
                <a16:creationId xmlns:a16="http://schemas.microsoft.com/office/drawing/2014/main" id="{696599FB-8623-4790-AF6F-6004F63F5CDF}"/>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67A9CF"/>
          </a:solidFill>
          <a:ln w="15875">
            <a:solidFill>
              <a:srgbClr val="003F48"/>
            </a:solidFill>
            <a:prstDash val="solid"/>
            <a:round/>
            <a:headEnd/>
            <a:tailEnd/>
          </a:ln>
        </p:spPr>
        <p:txBody>
          <a:bodyPr/>
          <a:lstStyle/>
          <a:p>
            <a:endParaRPr lang="en-US"/>
          </a:p>
        </p:txBody>
      </p:sp>
      <p:sp>
        <p:nvSpPr>
          <p:cNvPr id="180233" name="Freeform 9">
            <a:extLst>
              <a:ext uri="{FF2B5EF4-FFF2-40B4-BE49-F238E27FC236}">
                <a16:creationId xmlns:a16="http://schemas.microsoft.com/office/drawing/2014/main" id="{BE892633-47D7-446B-8015-58BD3B90E662}"/>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80234" name="Freeform 10">
            <a:extLst>
              <a:ext uri="{FF2B5EF4-FFF2-40B4-BE49-F238E27FC236}">
                <a16:creationId xmlns:a16="http://schemas.microsoft.com/office/drawing/2014/main" id="{BD67329E-65A1-4048-BED0-8E8F6E69F3DD}"/>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80235" name="Freeform 11">
            <a:extLst>
              <a:ext uri="{FF2B5EF4-FFF2-40B4-BE49-F238E27FC236}">
                <a16:creationId xmlns:a16="http://schemas.microsoft.com/office/drawing/2014/main" id="{6F0C437C-010A-4E01-B4E2-087C5678A5B1}"/>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80236" name="Michigan Upper">
            <a:extLst>
              <a:ext uri="{FF2B5EF4-FFF2-40B4-BE49-F238E27FC236}">
                <a16:creationId xmlns:a16="http://schemas.microsoft.com/office/drawing/2014/main" id="{9B6E8225-03F6-4D20-92B8-8E31FF6884A7}"/>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67A9CF"/>
          </a:solidFill>
          <a:ln w="15875">
            <a:solidFill>
              <a:srgbClr val="003F48"/>
            </a:solidFill>
            <a:prstDash val="solid"/>
            <a:round/>
            <a:headEnd/>
            <a:tailEnd/>
          </a:ln>
        </p:spPr>
        <p:txBody>
          <a:bodyPr/>
          <a:lstStyle/>
          <a:p>
            <a:endParaRPr lang="en-US"/>
          </a:p>
        </p:txBody>
      </p:sp>
      <p:sp>
        <p:nvSpPr>
          <p:cNvPr id="180237" name="Michigan">
            <a:extLst>
              <a:ext uri="{FF2B5EF4-FFF2-40B4-BE49-F238E27FC236}">
                <a16:creationId xmlns:a16="http://schemas.microsoft.com/office/drawing/2014/main" id="{B2C4F924-B76B-4063-ADB3-10B20302548E}"/>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180238" name="New York">
            <a:extLst>
              <a:ext uri="{FF2B5EF4-FFF2-40B4-BE49-F238E27FC236}">
                <a16:creationId xmlns:a16="http://schemas.microsoft.com/office/drawing/2014/main" id="{FF16ABB1-B592-4E50-B20F-F9B27B49E597}"/>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02818A"/>
          </a:solidFill>
          <a:ln w="15875">
            <a:solidFill>
              <a:srgbClr val="003F48"/>
            </a:solidFill>
            <a:prstDash val="solid"/>
            <a:round/>
            <a:headEnd/>
            <a:tailEnd/>
          </a:ln>
        </p:spPr>
        <p:txBody>
          <a:bodyPr/>
          <a:lstStyle/>
          <a:p>
            <a:endParaRPr lang="en-US"/>
          </a:p>
        </p:txBody>
      </p:sp>
      <p:sp>
        <p:nvSpPr>
          <p:cNvPr id="180239" name="Freeform 15">
            <a:extLst>
              <a:ext uri="{FF2B5EF4-FFF2-40B4-BE49-F238E27FC236}">
                <a16:creationId xmlns:a16="http://schemas.microsoft.com/office/drawing/2014/main" id="{B5F3DB80-7E4F-44B2-8A56-03423F95A9FF}"/>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0240" name="Freeform 16">
            <a:extLst>
              <a:ext uri="{FF2B5EF4-FFF2-40B4-BE49-F238E27FC236}">
                <a16:creationId xmlns:a16="http://schemas.microsoft.com/office/drawing/2014/main" id="{4CFAB549-849E-4E78-B83F-01D802596031}"/>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0241" name="Washington">
            <a:extLst>
              <a:ext uri="{FF2B5EF4-FFF2-40B4-BE49-F238E27FC236}">
                <a16:creationId xmlns:a16="http://schemas.microsoft.com/office/drawing/2014/main" id="{0D26E79F-FF72-46F8-9D07-F4609CBEAF6A}"/>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67A9CF"/>
          </a:solidFill>
          <a:ln w="15875">
            <a:solidFill>
              <a:srgbClr val="003F48"/>
            </a:solidFill>
            <a:prstDash val="solid"/>
            <a:round/>
            <a:headEnd/>
            <a:tailEnd/>
          </a:ln>
        </p:spPr>
        <p:txBody>
          <a:bodyPr/>
          <a:lstStyle/>
          <a:p>
            <a:endParaRPr lang="en-US"/>
          </a:p>
        </p:txBody>
      </p:sp>
      <p:sp>
        <p:nvSpPr>
          <p:cNvPr id="180242" name="Freeform 19">
            <a:extLst>
              <a:ext uri="{FF2B5EF4-FFF2-40B4-BE49-F238E27FC236}">
                <a16:creationId xmlns:a16="http://schemas.microsoft.com/office/drawing/2014/main" id="{1478096B-4F0E-4EC0-8AE4-80E9C05B7959}"/>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0243" name="Alabama">
            <a:extLst>
              <a:ext uri="{FF2B5EF4-FFF2-40B4-BE49-F238E27FC236}">
                <a16:creationId xmlns:a16="http://schemas.microsoft.com/office/drawing/2014/main" id="{165BEBB1-E553-4530-AAF6-D10A197C9EFD}"/>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80244" name="Arizona">
            <a:extLst>
              <a:ext uri="{FF2B5EF4-FFF2-40B4-BE49-F238E27FC236}">
                <a16:creationId xmlns:a16="http://schemas.microsoft.com/office/drawing/2014/main" id="{FDFFFAE2-7739-4B62-BF50-B0F6DCD46F92}"/>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80245" name="Arkansas">
            <a:extLst>
              <a:ext uri="{FF2B5EF4-FFF2-40B4-BE49-F238E27FC236}">
                <a16:creationId xmlns:a16="http://schemas.microsoft.com/office/drawing/2014/main" id="{A73A6D32-0E28-44A9-8A11-368FADDE5B48}"/>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80246" name="California">
            <a:extLst>
              <a:ext uri="{FF2B5EF4-FFF2-40B4-BE49-F238E27FC236}">
                <a16:creationId xmlns:a16="http://schemas.microsoft.com/office/drawing/2014/main" id="{28B36EF5-4193-4748-BD1F-048148CD85F2}"/>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67A9CF"/>
          </a:solidFill>
          <a:ln w="15875">
            <a:solidFill>
              <a:srgbClr val="003F48"/>
            </a:solidFill>
            <a:prstDash val="solid"/>
            <a:round/>
            <a:headEnd/>
            <a:tailEnd/>
          </a:ln>
        </p:spPr>
        <p:txBody>
          <a:bodyPr/>
          <a:lstStyle/>
          <a:p>
            <a:endParaRPr lang="en-US"/>
          </a:p>
        </p:txBody>
      </p:sp>
      <p:sp>
        <p:nvSpPr>
          <p:cNvPr id="180247" name="Colorado">
            <a:extLst>
              <a:ext uri="{FF2B5EF4-FFF2-40B4-BE49-F238E27FC236}">
                <a16:creationId xmlns:a16="http://schemas.microsoft.com/office/drawing/2014/main" id="{F9D9E63E-ACD9-4FC5-9DAD-E4D04C96EA0A}"/>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80248" name="Connecticut">
            <a:extLst>
              <a:ext uri="{FF2B5EF4-FFF2-40B4-BE49-F238E27FC236}">
                <a16:creationId xmlns:a16="http://schemas.microsoft.com/office/drawing/2014/main" id="{AE45FD26-23BF-4FEE-A4B4-0AC41EC0322F}"/>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80249" name="Delaware">
            <a:extLst>
              <a:ext uri="{FF2B5EF4-FFF2-40B4-BE49-F238E27FC236}">
                <a16:creationId xmlns:a16="http://schemas.microsoft.com/office/drawing/2014/main" id="{1B5B60F1-77B0-48BA-9661-62A4CDCE6C8C}"/>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80250" name="Freeform 27">
            <a:extLst>
              <a:ext uri="{FF2B5EF4-FFF2-40B4-BE49-F238E27FC236}">
                <a16:creationId xmlns:a16="http://schemas.microsoft.com/office/drawing/2014/main" id="{EDB92F9B-EC33-40A3-80D7-A242FC714C3C}"/>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0251" name="Georgia">
            <a:extLst>
              <a:ext uri="{FF2B5EF4-FFF2-40B4-BE49-F238E27FC236}">
                <a16:creationId xmlns:a16="http://schemas.microsoft.com/office/drawing/2014/main" id="{0F548335-9785-4D83-9DEB-C19025896AA9}"/>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BDC9E1"/>
          </a:solidFill>
          <a:ln w="15875">
            <a:solidFill>
              <a:srgbClr val="003F48"/>
            </a:solidFill>
            <a:prstDash val="solid"/>
            <a:round/>
            <a:headEnd/>
            <a:tailEnd/>
          </a:ln>
        </p:spPr>
        <p:txBody>
          <a:bodyPr/>
          <a:lstStyle/>
          <a:p>
            <a:endParaRPr lang="en-US"/>
          </a:p>
        </p:txBody>
      </p:sp>
      <p:sp>
        <p:nvSpPr>
          <p:cNvPr id="180252" name="Idaho">
            <a:extLst>
              <a:ext uri="{FF2B5EF4-FFF2-40B4-BE49-F238E27FC236}">
                <a16:creationId xmlns:a16="http://schemas.microsoft.com/office/drawing/2014/main" id="{D5B9D052-899E-4DFF-94C6-3AB9E0251BBD}"/>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67A9CF"/>
          </a:solidFill>
          <a:ln w="15875">
            <a:solidFill>
              <a:srgbClr val="003F48"/>
            </a:solidFill>
            <a:prstDash val="solid"/>
            <a:round/>
            <a:headEnd/>
            <a:tailEnd/>
          </a:ln>
        </p:spPr>
        <p:txBody>
          <a:bodyPr/>
          <a:lstStyle/>
          <a:p>
            <a:endParaRPr lang="en-US"/>
          </a:p>
        </p:txBody>
      </p:sp>
      <p:sp>
        <p:nvSpPr>
          <p:cNvPr id="180253" name="Indiana">
            <a:extLst>
              <a:ext uri="{FF2B5EF4-FFF2-40B4-BE49-F238E27FC236}">
                <a16:creationId xmlns:a16="http://schemas.microsoft.com/office/drawing/2014/main" id="{84EFDE12-89C9-451C-BA4A-A3A5AC832C2E}"/>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80254" name="Kentucky">
            <a:extLst>
              <a:ext uri="{FF2B5EF4-FFF2-40B4-BE49-F238E27FC236}">
                <a16:creationId xmlns:a16="http://schemas.microsoft.com/office/drawing/2014/main" id="{B3134513-CE04-4502-8293-1114E942F3B5}"/>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80255" name="Louisiana">
            <a:extLst>
              <a:ext uri="{FF2B5EF4-FFF2-40B4-BE49-F238E27FC236}">
                <a16:creationId xmlns:a16="http://schemas.microsoft.com/office/drawing/2014/main" id="{3D992651-A0DF-4694-85BD-36416757C017}"/>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80256" name="Maine">
            <a:extLst>
              <a:ext uri="{FF2B5EF4-FFF2-40B4-BE49-F238E27FC236}">
                <a16:creationId xmlns:a16="http://schemas.microsoft.com/office/drawing/2014/main" id="{4AD9D3F5-3CE6-4DDB-AE56-021B67CFEBA2}"/>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67A9CF"/>
          </a:solidFill>
          <a:ln w="15875">
            <a:solidFill>
              <a:srgbClr val="003F48"/>
            </a:solidFill>
            <a:prstDash val="solid"/>
            <a:round/>
            <a:headEnd/>
            <a:tailEnd/>
          </a:ln>
        </p:spPr>
        <p:txBody>
          <a:bodyPr/>
          <a:lstStyle/>
          <a:p>
            <a:endParaRPr lang="en-US"/>
          </a:p>
        </p:txBody>
      </p:sp>
      <p:sp>
        <p:nvSpPr>
          <p:cNvPr id="180257" name="Maryland">
            <a:extLst>
              <a:ext uri="{FF2B5EF4-FFF2-40B4-BE49-F238E27FC236}">
                <a16:creationId xmlns:a16="http://schemas.microsoft.com/office/drawing/2014/main" id="{8E2AC713-9A42-4787-A8FA-CFB935782EA5}"/>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80258" name="Minnesota">
            <a:extLst>
              <a:ext uri="{FF2B5EF4-FFF2-40B4-BE49-F238E27FC236}">
                <a16:creationId xmlns:a16="http://schemas.microsoft.com/office/drawing/2014/main" id="{21782ED2-BEFD-472F-B698-C2E9D62FC471}"/>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180259" name="Mississippi">
            <a:extLst>
              <a:ext uri="{FF2B5EF4-FFF2-40B4-BE49-F238E27FC236}">
                <a16:creationId xmlns:a16="http://schemas.microsoft.com/office/drawing/2014/main" id="{621318F2-FC1E-4AF3-AA96-3D71A8F1775B}"/>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BDC9E1"/>
          </a:solidFill>
          <a:ln w="15875">
            <a:solidFill>
              <a:srgbClr val="003F48"/>
            </a:solidFill>
            <a:prstDash val="solid"/>
            <a:round/>
            <a:headEnd/>
            <a:tailEnd/>
          </a:ln>
        </p:spPr>
        <p:txBody>
          <a:bodyPr/>
          <a:lstStyle/>
          <a:p>
            <a:endParaRPr lang="en-US"/>
          </a:p>
        </p:txBody>
      </p:sp>
      <p:sp>
        <p:nvSpPr>
          <p:cNvPr id="180260" name="Montana">
            <a:extLst>
              <a:ext uri="{FF2B5EF4-FFF2-40B4-BE49-F238E27FC236}">
                <a16:creationId xmlns:a16="http://schemas.microsoft.com/office/drawing/2014/main" id="{20B70B18-5FD5-4CDF-B022-6502B358FB3A}"/>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67A9CF"/>
          </a:solidFill>
          <a:ln w="15875">
            <a:solidFill>
              <a:srgbClr val="003F48"/>
            </a:solidFill>
            <a:prstDash val="solid"/>
            <a:round/>
            <a:headEnd/>
            <a:tailEnd/>
          </a:ln>
        </p:spPr>
        <p:txBody>
          <a:bodyPr/>
          <a:lstStyle/>
          <a:p>
            <a:endParaRPr lang="en-US"/>
          </a:p>
        </p:txBody>
      </p:sp>
      <p:sp>
        <p:nvSpPr>
          <p:cNvPr id="180261" name="Nebraska">
            <a:extLst>
              <a:ext uri="{FF2B5EF4-FFF2-40B4-BE49-F238E27FC236}">
                <a16:creationId xmlns:a16="http://schemas.microsoft.com/office/drawing/2014/main" id="{3404C17B-8B01-4BE8-B109-96B1C57E05B9}"/>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BDC9E1"/>
          </a:solidFill>
          <a:ln w="15875">
            <a:solidFill>
              <a:srgbClr val="003F48"/>
            </a:solidFill>
            <a:prstDash val="solid"/>
            <a:round/>
            <a:headEnd/>
            <a:tailEnd/>
          </a:ln>
        </p:spPr>
        <p:txBody>
          <a:bodyPr/>
          <a:lstStyle/>
          <a:p>
            <a:endParaRPr lang="en-US"/>
          </a:p>
        </p:txBody>
      </p:sp>
      <p:sp>
        <p:nvSpPr>
          <p:cNvPr id="180262" name="Nevada">
            <a:extLst>
              <a:ext uri="{FF2B5EF4-FFF2-40B4-BE49-F238E27FC236}">
                <a16:creationId xmlns:a16="http://schemas.microsoft.com/office/drawing/2014/main" id="{F69A1DA7-6086-41B4-B445-76E966DBAC2C}"/>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67A9CF"/>
          </a:solidFill>
          <a:ln w="15875">
            <a:solidFill>
              <a:srgbClr val="003F48"/>
            </a:solidFill>
            <a:prstDash val="solid"/>
            <a:round/>
            <a:headEnd/>
            <a:tailEnd/>
          </a:ln>
        </p:spPr>
        <p:txBody>
          <a:bodyPr/>
          <a:lstStyle/>
          <a:p>
            <a:endParaRPr lang="en-US"/>
          </a:p>
        </p:txBody>
      </p:sp>
      <p:sp>
        <p:nvSpPr>
          <p:cNvPr id="180263" name="New Hampshire">
            <a:extLst>
              <a:ext uri="{FF2B5EF4-FFF2-40B4-BE49-F238E27FC236}">
                <a16:creationId xmlns:a16="http://schemas.microsoft.com/office/drawing/2014/main" id="{B43F3A10-F2EC-4D10-AAF6-8B28010ADC34}"/>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02818A"/>
          </a:solidFill>
          <a:ln w="15875">
            <a:solidFill>
              <a:srgbClr val="003F48"/>
            </a:solidFill>
            <a:prstDash val="solid"/>
            <a:round/>
            <a:headEnd/>
            <a:tailEnd/>
          </a:ln>
        </p:spPr>
        <p:txBody>
          <a:bodyPr/>
          <a:lstStyle/>
          <a:p>
            <a:endParaRPr lang="en-US"/>
          </a:p>
        </p:txBody>
      </p:sp>
      <p:sp>
        <p:nvSpPr>
          <p:cNvPr id="180264" name="New Jersey">
            <a:extLst>
              <a:ext uri="{FF2B5EF4-FFF2-40B4-BE49-F238E27FC236}">
                <a16:creationId xmlns:a16="http://schemas.microsoft.com/office/drawing/2014/main" id="{78179C42-C05F-490A-90A0-3DF478FC7C4A}"/>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67A9CF"/>
          </a:solidFill>
          <a:ln w="15875">
            <a:solidFill>
              <a:srgbClr val="003F48"/>
            </a:solidFill>
            <a:prstDash val="solid"/>
            <a:round/>
            <a:headEnd/>
            <a:tailEnd/>
          </a:ln>
        </p:spPr>
        <p:txBody>
          <a:bodyPr/>
          <a:lstStyle/>
          <a:p>
            <a:endParaRPr lang="en-US"/>
          </a:p>
        </p:txBody>
      </p:sp>
      <p:sp>
        <p:nvSpPr>
          <p:cNvPr id="180265" name="North Carolina">
            <a:extLst>
              <a:ext uri="{FF2B5EF4-FFF2-40B4-BE49-F238E27FC236}">
                <a16:creationId xmlns:a16="http://schemas.microsoft.com/office/drawing/2014/main" id="{5DFC8498-DC37-4489-B6E9-A3F3239587A4}"/>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67A9CF"/>
          </a:solidFill>
          <a:ln w="15875">
            <a:solidFill>
              <a:srgbClr val="003F48"/>
            </a:solidFill>
            <a:prstDash val="solid"/>
            <a:round/>
            <a:headEnd/>
            <a:tailEnd/>
          </a:ln>
        </p:spPr>
        <p:txBody>
          <a:bodyPr/>
          <a:lstStyle/>
          <a:p>
            <a:endParaRPr lang="en-US"/>
          </a:p>
        </p:txBody>
      </p:sp>
      <p:sp>
        <p:nvSpPr>
          <p:cNvPr id="180266" name="North Dakota">
            <a:extLst>
              <a:ext uri="{FF2B5EF4-FFF2-40B4-BE49-F238E27FC236}">
                <a16:creationId xmlns:a16="http://schemas.microsoft.com/office/drawing/2014/main" id="{8110031F-C79D-438D-971D-3C19946C1624}"/>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BDC9E1"/>
          </a:solidFill>
          <a:ln w="15875">
            <a:solidFill>
              <a:srgbClr val="003F48"/>
            </a:solidFill>
            <a:prstDash val="solid"/>
            <a:round/>
            <a:headEnd/>
            <a:tailEnd/>
          </a:ln>
        </p:spPr>
        <p:txBody>
          <a:bodyPr/>
          <a:lstStyle/>
          <a:p>
            <a:endParaRPr lang="en-US"/>
          </a:p>
        </p:txBody>
      </p:sp>
      <p:sp>
        <p:nvSpPr>
          <p:cNvPr id="180267" name="Ohio">
            <a:extLst>
              <a:ext uri="{FF2B5EF4-FFF2-40B4-BE49-F238E27FC236}">
                <a16:creationId xmlns:a16="http://schemas.microsoft.com/office/drawing/2014/main" id="{E3D859A9-4A58-4EF8-AC96-1B04874D97D3}"/>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67A9CF"/>
          </a:solidFill>
          <a:ln w="15875">
            <a:solidFill>
              <a:srgbClr val="003F48"/>
            </a:solidFill>
            <a:prstDash val="solid"/>
            <a:round/>
            <a:headEnd/>
            <a:tailEnd/>
          </a:ln>
        </p:spPr>
        <p:txBody>
          <a:bodyPr/>
          <a:lstStyle/>
          <a:p>
            <a:endParaRPr lang="en-US"/>
          </a:p>
        </p:txBody>
      </p:sp>
      <p:sp>
        <p:nvSpPr>
          <p:cNvPr id="180268" name="Oregon">
            <a:extLst>
              <a:ext uri="{FF2B5EF4-FFF2-40B4-BE49-F238E27FC236}">
                <a16:creationId xmlns:a16="http://schemas.microsoft.com/office/drawing/2014/main" id="{FEC4FCD3-1EC7-45F1-97EB-6E2C8D1C9A21}"/>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67A9CF"/>
          </a:solidFill>
          <a:ln w="15875">
            <a:solidFill>
              <a:srgbClr val="003F48"/>
            </a:solidFill>
            <a:prstDash val="solid"/>
            <a:round/>
            <a:headEnd/>
            <a:tailEnd/>
          </a:ln>
        </p:spPr>
        <p:txBody>
          <a:bodyPr/>
          <a:lstStyle/>
          <a:p>
            <a:endParaRPr lang="en-US"/>
          </a:p>
        </p:txBody>
      </p:sp>
      <p:sp>
        <p:nvSpPr>
          <p:cNvPr id="180269" name="Pennsylvania">
            <a:extLst>
              <a:ext uri="{FF2B5EF4-FFF2-40B4-BE49-F238E27FC236}">
                <a16:creationId xmlns:a16="http://schemas.microsoft.com/office/drawing/2014/main" id="{E7637459-95A1-42D7-80F3-33850F49DCC4}"/>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67A9CF"/>
          </a:solidFill>
          <a:ln w="15875">
            <a:solidFill>
              <a:srgbClr val="003F48"/>
            </a:solidFill>
            <a:prstDash val="solid"/>
            <a:round/>
            <a:headEnd/>
            <a:tailEnd/>
          </a:ln>
        </p:spPr>
        <p:txBody>
          <a:bodyPr/>
          <a:lstStyle/>
          <a:p>
            <a:endParaRPr lang="en-US"/>
          </a:p>
        </p:txBody>
      </p:sp>
      <p:sp>
        <p:nvSpPr>
          <p:cNvPr id="180270" name="Rhode Island">
            <a:extLst>
              <a:ext uri="{FF2B5EF4-FFF2-40B4-BE49-F238E27FC236}">
                <a16:creationId xmlns:a16="http://schemas.microsoft.com/office/drawing/2014/main" id="{2BC5624F-8E80-4BDA-99C4-08F6D4253284}"/>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80271" name="South Carolina">
            <a:extLst>
              <a:ext uri="{FF2B5EF4-FFF2-40B4-BE49-F238E27FC236}">
                <a16:creationId xmlns:a16="http://schemas.microsoft.com/office/drawing/2014/main" id="{CD2049D3-2DDF-4EA2-9EDF-052A06DEA700}"/>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BDC9E1"/>
          </a:solidFill>
          <a:ln w="15875">
            <a:solidFill>
              <a:srgbClr val="003F48"/>
            </a:solidFill>
            <a:prstDash val="solid"/>
            <a:round/>
            <a:headEnd/>
            <a:tailEnd/>
          </a:ln>
        </p:spPr>
        <p:txBody>
          <a:bodyPr/>
          <a:lstStyle/>
          <a:p>
            <a:endParaRPr lang="en-US"/>
          </a:p>
        </p:txBody>
      </p:sp>
      <p:sp>
        <p:nvSpPr>
          <p:cNvPr id="180272" name="South Dakota">
            <a:extLst>
              <a:ext uri="{FF2B5EF4-FFF2-40B4-BE49-F238E27FC236}">
                <a16:creationId xmlns:a16="http://schemas.microsoft.com/office/drawing/2014/main" id="{08732A63-ED3F-4D72-94D5-68C2C460E292}"/>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80273" name="Tennessee">
            <a:extLst>
              <a:ext uri="{FF2B5EF4-FFF2-40B4-BE49-F238E27FC236}">
                <a16:creationId xmlns:a16="http://schemas.microsoft.com/office/drawing/2014/main" id="{E47F6EC4-2C13-4310-929D-20B60DEC98A8}"/>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67A9CF"/>
          </a:solidFill>
          <a:ln w="15875">
            <a:solidFill>
              <a:srgbClr val="003F48"/>
            </a:solidFill>
            <a:prstDash val="solid"/>
            <a:round/>
            <a:headEnd/>
            <a:tailEnd/>
          </a:ln>
        </p:spPr>
        <p:txBody>
          <a:bodyPr/>
          <a:lstStyle/>
          <a:p>
            <a:endParaRPr lang="en-US"/>
          </a:p>
        </p:txBody>
      </p:sp>
      <p:sp>
        <p:nvSpPr>
          <p:cNvPr id="180274" name="Texas">
            <a:extLst>
              <a:ext uri="{FF2B5EF4-FFF2-40B4-BE49-F238E27FC236}">
                <a16:creationId xmlns:a16="http://schemas.microsoft.com/office/drawing/2014/main" id="{F423605E-85B7-4D8C-9A8E-63F28BF5719A}"/>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BDC9E1"/>
          </a:solidFill>
          <a:ln w="15875">
            <a:solidFill>
              <a:srgbClr val="003F48"/>
            </a:solidFill>
            <a:prstDash val="solid"/>
            <a:round/>
            <a:headEnd/>
            <a:tailEnd/>
          </a:ln>
        </p:spPr>
        <p:txBody>
          <a:bodyPr/>
          <a:lstStyle/>
          <a:p>
            <a:endParaRPr lang="en-US"/>
          </a:p>
        </p:txBody>
      </p:sp>
      <p:sp>
        <p:nvSpPr>
          <p:cNvPr id="180275" name="Utah">
            <a:extLst>
              <a:ext uri="{FF2B5EF4-FFF2-40B4-BE49-F238E27FC236}">
                <a16:creationId xmlns:a16="http://schemas.microsoft.com/office/drawing/2014/main" id="{87ED4FC1-3B24-496F-9520-AACA0B1446DB}"/>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67A9CF"/>
          </a:solidFill>
          <a:ln w="15875">
            <a:solidFill>
              <a:srgbClr val="003F48"/>
            </a:solidFill>
            <a:prstDash val="solid"/>
            <a:round/>
            <a:headEnd/>
            <a:tailEnd/>
          </a:ln>
        </p:spPr>
        <p:txBody>
          <a:bodyPr/>
          <a:lstStyle/>
          <a:p>
            <a:endParaRPr lang="en-US"/>
          </a:p>
        </p:txBody>
      </p:sp>
      <p:sp>
        <p:nvSpPr>
          <p:cNvPr id="180276" name="Vermont">
            <a:extLst>
              <a:ext uri="{FF2B5EF4-FFF2-40B4-BE49-F238E27FC236}">
                <a16:creationId xmlns:a16="http://schemas.microsoft.com/office/drawing/2014/main" id="{41253021-5D2D-4D2F-81CE-B046F82CC608}"/>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180277" name="West Virginia">
            <a:extLst>
              <a:ext uri="{FF2B5EF4-FFF2-40B4-BE49-F238E27FC236}">
                <a16:creationId xmlns:a16="http://schemas.microsoft.com/office/drawing/2014/main" id="{065F1170-6127-42E6-961F-6D1711A425DF}"/>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180278" name="Wisconsin">
            <a:extLst>
              <a:ext uri="{FF2B5EF4-FFF2-40B4-BE49-F238E27FC236}">
                <a16:creationId xmlns:a16="http://schemas.microsoft.com/office/drawing/2014/main" id="{27EAD13F-BD4D-4E28-B6D2-1123E29277AC}"/>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67A9CF"/>
          </a:solidFill>
          <a:ln w="15875">
            <a:solidFill>
              <a:srgbClr val="003F48"/>
            </a:solidFill>
            <a:prstDash val="solid"/>
            <a:round/>
            <a:headEnd/>
            <a:tailEnd/>
          </a:ln>
        </p:spPr>
        <p:txBody>
          <a:bodyPr/>
          <a:lstStyle/>
          <a:p>
            <a:endParaRPr lang="en-US"/>
          </a:p>
        </p:txBody>
      </p:sp>
      <p:sp>
        <p:nvSpPr>
          <p:cNvPr id="180279" name="Wyoming">
            <a:extLst>
              <a:ext uri="{FF2B5EF4-FFF2-40B4-BE49-F238E27FC236}">
                <a16:creationId xmlns:a16="http://schemas.microsoft.com/office/drawing/2014/main" id="{F775ED78-0632-4793-9A91-06F1A5B9F97D}"/>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80280" name="Massachusetts">
            <a:extLst>
              <a:ext uri="{FF2B5EF4-FFF2-40B4-BE49-F238E27FC236}">
                <a16:creationId xmlns:a16="http://schemas.microsoft.com/office/drawing/2014/main" id="{58F65BEC-9341-4F37-B4FE-A23C612F4A05}"/>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80281" name="Freeform 59">
            <a:extLst>
              <a:ext uri="{FF2B5EF4-FFF2-40B4-BE49-F238E27FC236}">
                <a16:creationId xmlns:a16="http://schemas.microsoft.com/office/drawing/2014/main" id="{CA4FA0F6-A98C-4127-92C1-4FC7DAAD05EF}"/>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0282" name="Freeform 60">
            <a:extLst>
              <a:ext uri="{FF2B5EF4-FFF2-40B4-BE49-F238E27FC236}">
                <a16:creationId xmlns:a16="http://schemas.microsoft.com/office/drawing/2014/main" id="{4CE844FE-299E-4E48-88CC-B3138C59AC87}"/>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0283" name="Virginia">
            <a:extLst>
              <a:ext uri="{FF2B5EF4-FFF2-40B4-BE49-F238E27FC236}">
                <a16:creationId xmlns:a16="http://schemas.microsoft.com/office/drawing/2014/main" id="{A1FD08C3-A618-4EA7-A931-7C93EA1A9E2C}"/>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67A9CF"/>
          </a:solidFill>
          <a:ln w="15875">
            <a:solidFill>
              <a:srgbClr val="003F48"/>
            </a:solidFill>
            <a:prstDash val="solid"/>
            <a:round/>
            <a:headEnd/>
            <a:tailEnd/>
          </a:ln>
        </p:spPr>
        <p:txBody>
          <a:bodyPr/>
          <a:lstStyle/>
          <a:p>
            <a:endParaRPr lang="en-US"/>
          </a:p>
        </p:txBody>
      </p:sp>
      <p:sp>
        <p:nvSpPr>
          <p:cNvPr id="180284" name="Freeform 62">
            <a:extLst>
              <a:ext uri="{FF2B5EF4-FFF2-40B4-BE49-F238E27FC236}">
                <a16:creationId xmlns:a16="http://schemas.microsoft.com/office/drawing/2014/main" id="{1DFFD9E9-3A25-4BE9-AA30-E9CBA7447DA8}"/>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80285" name="Hawaii">
            <a:extLst>
              <a:ext uri="{FF2B5EF4-FFF2-40B4-BE49-F238E27FC236}">
                <a16:creationId xmlns:a16="http://schemas.microsoft.com/office/drawing/2014/main" id="{1C17EACC-A7B4-4B85-9D14-EB8F9D7FBAFA}"/>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80310" name="Freeform 64">
              <a:extLst>
                <a:ext uri="{FF2B5EF4-FFF2-40B4-BE49-F238E27FC236}">
                  <a16:creationId xmlns:a16="http://schemas.microsoft.com/office/drawing/2014/main" id="{E573BAC6-8E8A-40F7-A55A-7E281D3EE100}"/>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67A9CF"/>
            </a:solidFill>
            <a:ln w="15875">
              <a:solidFill>
                <a:srgbClr val="003F48"/>
              </a:solidFill>
              <a:prstDash val="solid"/>
              <a:round/>
              <a:headEnd/>
              <a:tailEnd/>
            </a:ln>
          </p:spPr>
          <p:txBody>
            <a:bodyPr/>
            <a:lstStyle/>
            <a:p>
              <a:endParaRPr lang="en-US"/>
            </a:p>
          </p:txBody>
        </p:sp>
        <p:sp>
          <p:nvSpPr>
            <p:cNvPr id="180311" name="Freeform 65">
              <a:extLst>
                <a:ext uri="{FF2B5EF4-FFF2-40B4-BE49-F238E27FC236}">
                  <a16:creationId xmlns:a16="http://schemas.microsoft.com/office/drawing/2014/main" id="{C79D9786-7C29-4E69-9859-3B4B789A9D65}"/>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80312" name="Freeform 66">
              <a:extLst>
                <a:ext uri="{FF2B5EF4-FFF2-40B4-BE49-F238E27FC236}">
                  <a16:creationId xmlns:a16="http://schemas.microsoft.com/office/drawing/2014/main" id="{6A7CB0ED-A386-4EDD-B922-DFDAB64356E3}"/>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80313" name="Freeform 67">
              <a:extLst>
                <a:ext uri="{FF2B5EF4-FFF2-40B4-BE49-F238E27FC236}">
                  <a16:creationId xmlns:a16="http://schemas.microsoft.com/office/drawing/2014/main" id="{5F05202A-1661-4BE9-82E5-AB82DA2BBE2E}"/>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67A9CF"/>
            </a:solidFill>
            <a:ln w="15875">
              <a:solidFill>
                <a:srgbClr val="003F48"/>
              </a:solidFill>
              <a:prstDash val="solid"/>
              <a:round/>
              <a:headEnd/>
              <a:tailEnd/>
            </a:ln>
          </p:spPr>
          <p:txBody>
            <a:bodyPr/>
            <a:lstStyle/>
            <a:p>
              <a:endParaRPr lang="en-US"/>
            </a:p>
          </p:txBody>
        </p:sp>
        <p:sp>
          <p:nvSpPr>
            <p:cNvPr id="180314" name="Freeform 68">
              <a:extLst>
                <a:ext uri="{FF2B5EF4-FFF2-40B4-BE49-F238E27FC236}">
                  <a16:creationId xmlns:a16="http://schemas.microsoft.com/office/drawing/2014/main" id="{5D38C9F0-98F8-4337-A184-BDC57FE7EA28}"/>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80315" name="Freeform 69">
              <a:extLst>
                <a:ext uri="{FF2B5EF4-FFF2-40B4-BE49-F238E27FC236}">
                  <a16:creationId xmlns:a16="http://schemas.microsoft.com/office/drawing/2014/main" id="{0353F1B4-35F7-4754-89B7-56A3F5B42BF4}"/>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80316" name="Freeform 70">
              <a:extLst>
                <a:ext uri="{FF2B5EF4-FFF2-40B4-BE49-F238E27FC236}">
                  <a16:creationId xmlns:a16="http://schemas.microsoft.com/office/drawing/2014/main" id="{DD5DB38E-358C-4A34-ACC3-FBF3C1E6C5B6}"/>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67A9CF"/>
            </a:solidFill>
            <a:ln w="15875">
              <a:solidFill>
                <a:srgbClr val="003F48"/>
              </a:solidFill>
              <a:prstDash val="solid"/>
              <a:round/>
              <a:headEnd/>
              <a:tailEnd/>
            </a:ln>
          </p:spPr>
          <p:txBody>
            <a:bodyPr/>
            <a:lstStyle/>
            <a:p>
              <a:endParaRPr lang="en-US"/>
            </a:p>
          </p:txBody>
        </p:sp>
        <p:sp>
          <p:nvSpPr>
            <p:cNvPr id="180317" name="Freeform 71">
              <a:extLst>
                <a:ext uri="{FF2B5EF4-FFF2-40B4-BE49-F238E27FC236}">
                  <a16:creationId xmlns:a16="http://schemas.microsoft.com/office/drawing/2014/main" id="{AE03179E-ED10-42CF-B1BC-C3B14E79F7D3}"/>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67A9CF"/>
            </a:solidFill>
            <a:ln w="15875">
              <a:solidFill>
                <a:srgbClr val="003F48"/>
              </a:solidFill>
              <a:prstDash val="solid"/>
              <a:round/>
              <a:headEnd/>
              <a:tailEnd/>
            </a:ln>
          </p:spPr>
          <p:txBody>
            <a:bodyPr/>
            <a:lstStyle/>
            <a:p>
              <a:endParaRPr lang="en-US"/>
            </a:p>
          </p:txBody>
        </p:sp>
      </p:grpSp>
      <p:grpSp>
        <p:nvGrpSpPr>
          <p:cNvPr id="180286" name="Alaska">
            <a:extLst>
              <a:ext uri="{FF2B5EF4-FFF2-40B4-BE49-F238E27FC236}">
                <a16:creationId xmlns:a16="http://schemas.microsoft.com/office/drawing/2014/main" id="{71C37C27-920D-4359-B083-B6F569AB8C30}"/>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80300" name="Freeform 73">
              <a:extLst>
                <a:ext uri="{FF2B5EF4-FFF2-40B4-BE49-F238E27FC236}">
                  <a16:creationId xmlns:a16="http://schemas.microsoft.com/office/drawing/2014/main" id="{BA526277-E0E7-481D-951E-4C69DFC58176}"/>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67A9CF"/>
            </a:solidFill>
            <a:ln w="15875">
              <a:solidFill>
                <a:srgbClr val="003F48"/>
              </a:solidFill>
              <a:prstDash val="solid"/>
              <a:round/>
              <a:headEnd/>
              <a:tailEnd/>
            </a:ln>
          </p:spPr>
          <p:txBody>
            <a:bodyPr/>
            <a:lstStyle/>
            <a:p>
              <a:endParaRPr lang="en-US"/>
            </a:p>
          </p:txBody>
        </p:sp>
        <p:sp>
          <p:nvSpPr>
            <p:cNvPr id="180301" name="Freeform 74">
              <a:extLst>
                <a:ext uri="{FF2B5EF4-FFF2-40B4-BE49-F238E27FC236}">
                  <a16:creationId xmlns:a16="http://schemas.microsoft.com/office/drawing/2014/main" id="{3C4B7AD4-EC94-45A2-A4C7-8E9C11C0CF85}"/>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67A9CF"/>
            </a:solidFill>
            <a:ln w="15875">
              <a:solidFill>
                <a:srgbClr val="003F48"/>
              </a:solidFill>
              <a:prstDash val="solid"/>
              <a:round/>
              <a:headEnd/>
              <a:tailEnd/>
            </a:ln>
          </p:spPr>
          <p:txBody>
            <a:bodyPr/>
            <a:lstStyle/>
            <a:p>
              <a:endParaRPr lang="en-US"/>
            </a:p>
          </p:txBody>
        </p:sp>
        <p:sp>
          <p:nvSpPr>
            <p:cNvPr id="180302" name="Freeform 75">
              <a:extLst>
                <a:ext uri="{FF2B5EF4-FFF2-40B4-BE49-F238E27FC236}">
                  <a16:creationId xmlns:a16="http://schemas.microsoft.com/office/drawing/2014/main" id="{2AF79CE1-72FE-4A43-9036-5053432A24C4}"/>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67A9CF"/>
            </a:solidFill>
            <a:ln w="15875">
              <a:solidFill>
                <a:srgbClr val="003F48"/>
              </a:solidFill>
              <a:prstDash val="solid"/>
              <a:round/>
              <a:headEnd/>
              <a:tailEnd/>
            </a:ln>
          </p:spPr>
          <p:txBody>
            <a:bodyPr/>
            <a:lstStyle/>
            <a:p>
              <a:endParaRPr lang="en-US"/>
            </a:p>
          </p:txBody>
        </p:sp>
        <p:sp>
          <p:nvSpPr>
            <p:cNvPr id="180303" name="Freeform 76">
              <a:extLst>
                <a:ext uri="{FF2B5EF4-FFF2-40B4-BE49-F238E27FC236}">
                  <a16:creationId xmlns:a16="http://schemas.microsoft.com/office/drawing/2014/main" id="{42426A67-E731-4318-8C44-DB700F4B8261}"/>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67A9CF"/>
            </a:solidFill>
            <a:ln w="15875">
              <a:solidFill>
                <a:srgbClr val="003F48"/>
              </a:solidFill>
              <a:prstDash val="solid"/>
              <a:round/>
              <a:headEnd/>
              <a:tailEnd/>
            </a:ln>
          </p:spPr>
          <p:txBody>
            <a:bodyPr/>
            <a:lstStyle/>
            <a:p>
              <a:endParaRPr lang="en-US"/>
            </a:p>
          </p:txBody>
        </p:sp>
        <p:sp>
          <p:nvSpPr>
            <p:cNvPr id="180304" name="Freeform 77">
              <a:extLst>
                <a:ext uri="{FF2B5EF4-FFF2-40B4-BE49-F238E27FC236}">
                  <a16:creationId xmlns:a16="http://schemas.microsoft.com/office/drawing/2014/main" id="{AD4FC2B5-26E3-4140-AD18-0F7EB85DE112}"/>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67A9CF"/>
            </a:solidFill>
            <a:ln w="15875">
              <a:solidFill>
                <a:srgbClr val="003F48"/>
              </a:solidFill>
              <a:prstDash val="solid"/>
              <a:round/>
              <a:headEnd/>
              <a:tailEnd/>
            </a:ln>
          </p:spPr>
          <p:txBody>
            <a:bodyPr/>
            <a:lstStyle/>
            <a:p>
              <a:endParaRPr lang="en-US"/>
            </a:p>
          </p:txBody>
        </p:sp>
        <p:sp>
          <p:nvSpPr>
            <p:cNvPr id="180305" name="Freeform 78">
              <a:extLst>
                <a:ext uri="{FF2B5EF4-FFF2-40B4-BE49-F238E27FC236}">
                  <a16:creationId xmlns:a16="http://schemas.microsoft.com/office/drawing/2014/main" id="{288D4955-5A77-44D6-9CE9-AF4B7201A962}"/>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80306" name="Freeform 79">
              <a:extLst>
                <a:ext uri="{FF2B5EF4-FFF2-40B4-BE49-F238E27FC236}">
                  <a16:creationId xmlns:a16="http://schemas.microsoft.com/office/drawing/2014/main" id="{AD4B02F7-7DA9-4AE7-B01F-60C255034BFD}"/>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80307" name="Freeform 80">
              <a:extLst>
                <a:ext uri="{FF2B5EF4-FFF2-40B4-BE49-F238E27FC236}">
                  <a16:creationId xmlns:a16="http://schemas.microsoft.com/office/drawing/2014/main" id="{0EA301FA-78F9-4FD3-8E8B-F7172178EB4B}"/>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80308" name="Freeform 81">
              <a:extLst>
                <a:ext uri="{FF2B5EF4-FFF2-40B4-BE49-F238E27FC236}">
                  <a16:creationId xmlns:a16="http://schemas.microsoft.com/office/drawing/2014/main" id="{CDD583E1-ED94-4437-A401-B6A73B2B42B1}"/>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80309" name="Freeform 82">
              <a:extLst>
                <a:ext uri="{FF2B5EF4-FFF2-40B4-BE49-F238E27FC236}">
                  <a16:creationId xmlns:a16="http://schemas.microsoft.com/office/drawing/2014/main" id="{57DCAD1E-B5E6-44A8-8116-1A98CBCE2ADF}"/>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67A9CF"/>
            </a:solidFill>
            <a:ln w="15875">
              <a:solidFill>
                <a:srgbClr val="003F48"/>
              </a:solidFill>
              <a:prstDash val="solid"/>
              <a:round/>
              <a:headEnd/>
              <a:tailEnd/>
            </a:ln>
          </p:spPr>
          <p:txBody>
            <a:bodyPr/>
            <a:lstStyle/>
            <a:p>
              <a:endParaRPr lang="en-US"/>
            </a:p>
          </p:txBody>
        </p:sp>
      </p:grpSp>
      <p:sp>
        <p:nvSpPr>
          <p:cNvPr id="180287" name="Rectangle 109">
            <a:extLst>
              <a:ext uri="{FF2B5EF4-FFF2-40B4-BE49-F238E27FC236}">
                <a16:creationId xmlns:a16="http://schemas.microsoft.com/office/drawing/2014/main" id="{D2B6A6E9-4739-442D-B92B-AF5D5DDE8E51}"/>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0288" name="Rectangle 110">
            <a:extLst>
              <a:ext uri="{FF2B5EF4-FFF2-40B4-BE49-F238E27FC236}">
                <a16:creationId xmlns:a16="http://schemas.microsoft.com/office/drawing/2014/main" id="{330ACE0F-9F1A-4F5F-9640-62769216649C}"/>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0289" name="Rectangle 111">
            <a:extLst>
              <a:ext uri="{FF2B5EF4-FFF2-40B4-BE49-F238E27FC236}">
                <a16:creationId xmlns:a16="http://schemas.microsoft.com/office/drawing/2014/main" id="{25C58435-5F9E-492C-96D1-90663564F0E8}"/>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0290" name="Rectangle 112">
            <a:extLst>
              <a:ext uri="{FF2B5EF4-FFF2-40B4-BE49-F238E27FC236}">
                <a16:creationId xmlns:a16="http://schemas.microsoft.com/office/drawing/2014/main" id="{6D75CFB7-FE64-4C0C-B950-AA4AF3723991}"/>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0291" name="Rectangle 113">
            <a:extLst>
              <a:ext uri="{FF2B5EF4-FFF2-40B4-BE49-F238E27FC236}">
                <a16:creationId xmlns:a16="http://schemas.microsoft.com/office/drawing/2014/main" id="{15202706-CC34-4449-98D4-F95E228B03F3}"/>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0292" name="Text Box 114">
            <a:extLst>
              <a:ext uri="{FF2B5EF4-FFF2-40B4-BE49-F238E27FC236}">
                <a16:creationId xmlns:a16="http://schemas.microsoft.com/office/drawing/2014/main" id="{A49703F8-55C3-4081-B927-39AB90F8EE55}"/>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80293" name="Text Box 105">
            <a:extLst>
              <a:ext uri="{FF2B5EF4-FFF2-40B4-BE49-F238E27FC236}">
                <a16:creationId xmlns:a16="http://schemas.microsoft.com/office/drawing/2014/main" id="{198B166C-2B19-4AAA-A27B-2BBFD14DC3BA}"/>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80294" name="Text Box 106">
            <a:extLst>
              <a:ext uri="{FF2B5EF4-FFF2-40B4-BE49-F238E27FC236}">
                <a16:creationId xmlns:a16="http://schemas.microsoft.com/office/drawing/2014/main" id="{4B8F9E78-E846-4907-A345-7593522DB75B}"/>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80295" name="Text Box 107">
            <a:extLst>
              <a:ext uri="{FF2B5EF4-FFF2-40B4-BE49-F238E27FC236}">
                <a16:creationId xmlns:a16="http://schemas.microsoft.com/office/drawing/2014/main" id="{B093DA8E-6068-475C-9573-CC351E199A47}"/>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80296" name="Text Box 108">
            <a:extLst>
              <a:ext uri="{FF2B5EF4-FFF2-40B4-BE49-F238E27FC236}">
                <a16:creationId xmlns:a16="http://schemas.microsoft.com/office/drawing/2014/main" id="{E90C26D4-45B2-46E3-A176-10466BF47BAE}"/>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80297" name="Rectangle 7">
            <a:extLst>
              <a:ext uri="{FF2B5EF4-FFF2-40B4-BE49-F238E27FC236}">
                <a16:creationId xmlns:a16="http://schemas.microsoft.com/office/drawing/2014/main" id="{A352CC99-E17B-4B38-BCFB-03049CB1CF59}"/>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facilitate access to providers not on school property who have experience in providing social and psychological services to LGBTQ youth</a:t>
            </a:r>
          </a:p>
        </p:txBody>
      </p:sp>
      <p:sp>
        <p:nvSpPr>
          <p:cNvPr id="180298" name="Text Box 101">
            <a:extLst>
              <a:ext uri="{FF2B5EF4-FFF2-40B4-BE49-F238E27FC236}">
                <a16:creationId xmlns:a16="http://schemas.microsoft.com/office/drawing/2014/main" id="{A5159D6C-DECE-46DE-86D3-819284E76336}"/>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80299" name="Text Box 116">
            <a:extLst>
              <a:ext uri="{FF2B5EF4-FFF2-40B4-BE49-F238E27FC236}">
                <a16:creationId xmlns:a16="http://schemas.microsoft.com/office/drawing/2014/main" id="{2D333B89-7892-48D9-BB6C-A4730F2EC2F9}"/>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Kansas">
            <a:extLst>
              <a:ext uri="{FF2B5EF4-FFF2-40B4-BE49-F238E27FC236}">
                <a16:creationId xmlns:a16="http://schemas.microsoft.com/office/drawing/2014/main" id="{D5ACB6E2-B223-4BE9-B013-EFBCC72E3E9C}"/>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F6EFF7"/>
          </a:solidFill>
          <a:ln w="15875">
            <a:solidFill>
              <a:srgbClr val="003F48"/>
            </a:solidFill>
            <a:prstDash val="solid"/>
            <a:round/>
            <a:headEnd/>
            <a:tailEnd/>
          </a:ln>
        </p:spPr>
        <p:txBody>
          <a:bodyPr/>
          <a:lstStyle/>
          <a:p>
            <a:endParaRPr lang="en-US"/>
          </a:p>
        </p:txBody>
      </p:sp>
      <p:sp>
        <p:nvSpPr>
          <p:cNvPr id="182275" name="Missouri">
            <a:extLst>
              <a:ext uri="{FF2B5EF4-FFF2-40B4-BE49-F238E27FC236}">
                <a16:creationId xmlns:a16="http://schemas.microsoft.com/office/drawing/2014/main" id="{48F1CE20-9853-4595-8733-5C4ECA6D5F7F}"/>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F6EFF7"/>
          </a:solidFill>
          <a:ln w="15875">
            <a:solidFill>
              <a:srgbClr val="003F48"/>
            </a:solidFill>
            <a:prstDash val="solid"/>
            <a:round/>
            <a:headEnd/>
            <a:tailEnd/>
          </a:ln>
        </p:spPr>
        <p:txBody>
          <a:bodyPr/>
          <a:lstStyle/>
          <a:p>
            <a:endParaRPr lang="en-US"/>
          </a:p>
        </p:txBody>
      </p:sp>
      <p:sp>
        <p:nvSpPr>
          <p:cNvPr id="182276" name="Illinois">
            <a:extLst>
              <a:ext uri="{FF2B5EF4-FFF2-40B4-BE49-F238E27FC236}">
                <a16:creationId xmlns:a16="http://schemas.microsoft.com/office/drawing/2014/main" id="{8317790C-1ABB-4029-B962-537E976F4A82}"/>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F6EFF7"/>
          </a:solidFill>
          <a:ln w="15875">
            <a:solidFill>
              <a:srgbClr val="003F48"/>
            </a:solidFill>
            <a:prstDash val="solid"/>
            <a:round/>
            <a:headEnd/>
            <a:tailEnd/>
          </a:ln>
        </p:spPr>
        <p:txBody>
          <a:bodyPr/>
          <a:lstStyle/>
          <a:p>
            <a:endParaRPr lang="en-US"/>
          </a:p>
        </p:txBody>
      </p:sp>
      <p:sp>
        <p:nvSpPr>
          <p:cNvPr id="182277" name="Iowa">
            <a:extLst>
              <a:ext uri="{FF2B5EF4-FFF2-40B4-BE49-F238E27FC236}">
                <a16:creationId xmlns:a16="http://schemas.microsoft.com/office/drawing/2014/main" id="{F14195A5-C3FB-409F-83B3-37AACA8619D1}"/>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82278" name="New Mexico">
            <a:extLst>
              <a:ext uri="{FF2B5EF4-FFF2-40B4-BE49-F238E27FC236}">
                <a16:creationId xmlns:a16="http://schemas.microsoft.com/office/drawing/2014/main" id="{ABDE3F1D-ED8B-4FA9-A8B0-AD5ED5202250}"/>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F6EFF7"/>
          </a:solidFill>
          <a:ln w="15875">
            <a:solidFill>
              <a:srgbClr val="003F48"/>
            </a:solidFill>
            <a:prstDash val="solid"/>
            <a:round/>
            <a:headEnd/>
            <a:tailEnd/>
          </a:ln>
        </p:spPr>
        <p:txBody>
          <a:bodyPr/>
          <a:lstStyle/>
          <a:p>
            <a:endParaRPr lang="en-US"/>
          </a:p>
        </p:txBody>
      </p:sp>
      <p:sp>
        <p:nvSpPr>
          <p:cNvPr id="182279" name="Oklahoma">
            <a:extLst>
              <a:ext uri="{FF2B5EF4-FFF2-40B4-BE49-F238E27FC236}">
                <a16:creationId xmlns:a16="http://schemas.microsoft.com/office/drawing/2014/main" id="{1A1E87D8-60F5-4F33-9F7A-651C77E43272}"/>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F6EFF7"/>
          </a:solidFill>
          <a:ln w="15875">
            <a:solidFill>
              <a:srgbClr val="003F48"/>
            </a:solidFill>
            <a:prstDash val="solid"/>
            <a:round/>
            <a:headEnd/>
            <a:tailEnd/>
          </a:ln>
        </p:spPr>
        <p:txBody>
          <a:bodyPr/>
          <a:lstStyle/>
          <a:p>
            <a:endParaRPr lang="en-US"/>
          </a:p>
        </p:txBody>
      </p:sp>
      <p:sp>
        <p:nvSpPr>
          <p:cNvPr id="182280" name="Florida">
            <a:extLst>
              <a:ext uri="{FF2B5EF4-FFF2-40B4-BE49-F238E27FC236}">
                <a16:creationId xmlns:a16="http://schemas.microsoft.com/office/drawing/2014/main" id="{D795966E-7058-4604-8291-0E5A7C6DA9F0}"/>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BDC9E1"/>
          </a:solidFill>
          <a:ln w="15875">
            <a:solidFill>
              <a:srgbClr val="003F48"/>
            </a:solidFill>
            <a:prstDash val="solid"/>
            <a:round/>
            <a:headEnd/>
            <a:tailEnd/>
          </a:ln>
        </p:spPr>
        <p:txBody>
          <a:bodyPr/>
          <a:lstStyle/>
          <a:p>
            <a:endParaRPr lang="en-US"/>
          </a:p>
        </p:txBody>
      </p:sp>
      <p:sp>
        <p:nvSpPr>
          <p:cNvPr id="182281" name="Freeform 9">
            <a:extLst>
              <a:ext uri="{FF2B5EF4-FFF2-40B4-BE49-F238E27FC236}">
                <a16:creationId xmlns:a16="http://schemas.microsoft.com/office/drawing/2014/main" id="{D14C11CC-1AEB-4E6E-A303-3B64E31083AA}"/>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82282" name="Freeform 10">
            <a:extLst>
              <a:ext uri="{FF2B5EF4-FFF2-40B4-BE49-F238E27FC236}">
                <a16:creationId xmlns:a16="http://schemas.microsoft.com/office/drawing/2014/main" id="{73F84215-6E6A-4E51-A09D-56D1C5E3E2C8}"/>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82283" name="Freeform 11">
            <a:extLst>
              <a:ext uri="{FF2B5EF4-FFF2-40B4-BE49-F238E27FC236}">
                <a16:creationId xmlns:a16="http://schemas.microsoft.com/office/drawing/2014/main" id="{9BE61FA8-9097-440F-B6D9-92D06165B512}"/>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82284" name="Michigan Upper">
            <a:extLst>
              <a:ext uri="{FF2B5EF4-FFF2-40B4-BE49-F238E27FC236}">
                <a16:creationId xmlns:a16="http://schemas.microsoft.com/office/drawing/2014/main" id="{193DE2BC-4613-4995-A32C-4EE6340194AF}"/>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F6EFF7"/>
          </a:solidFill>
          <a:ln w="15875">
            <a:solidFill>
              <a:srgbClr val="003F48"/>
            </a:solidFill>
            <a:prstDash val="solid"/>
            <a:round/>
            <a:headEnd/>
            <a:tailEnd/>
          </a:ln>
        </p:spPr>
        <p:txBody>
          <a:bodyPr/>
          <a:lstStyle/>
          <a:p>
            <a:endParaRPr lang="en-US"/>
          </a:p>
        </p:txBody>
      </p:sp>
      <p:sp>
        <p:nvSpPr>
          <p:cNvPr id="182285" name="Michigan">
            <a:extLst>
              <a:ext uri="{FF2B5EF4-FFF2-40B4-BE49-F238E27FC236}">
                <a16:creationId xmlns:a16="http://schemas.microsoft.com/office/drawing/2014/main" id="{891F7CD4-F60D-4CE3-A20D-0FC1941D94CA}"/>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F6EFF7"/>
          </a:solidFill>
          <a:ln w="15875">
            <a:solidFill>
              <a:srgbClr val="003F48"/>
            </a:solidFill>
            <a:prstDash val="solid"/>
            <a:round/>
            <a:headEnd/>
            <a:tailEnd/>
          </a:ln>
        </p:spPr>
        <p:txBody>
          <a:bodyPr/>
          <a:lstStyle/>
          <a:p>
            <a:endParaRPr lang="en-US"/>
          </a:p>
        </p:txBody>
      </p:sp>
      <p:sp>
        <p:nvSpPr>
          <p:cNvPr id="182286" name="New York">
            <a:extLst>
              <a:ext uri="{FF2B5EF4-FFF2-40B4-BE49-F238E27FC236}">
                <a16:creationId xmlns:a16="http://schemas.microsoft.com/office/drawing/2014/main" id="{4D4D8039-3349-4603-8CE2-C198F8FE4782}"/>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BDC9E1"/>
          </a:solidFill>
          <a:ln w="15875">
            <a:solidFill>
              <a:srgbClr val="003F48"/>
            </a:solidFill>
            <a:prstDash val="solid"/>
            <a:round/>
            <a:headEnd/>
            <a:tailEnd/>
          </a:ln>
        </p:spPr>
        <p:txBody>
          <a:bodyPr/>
          <a:lstStyle/>
          <a:p>
            <a:endParaRPr lang="en-US"/>
          </a:p>
        </p:txBody>
      </p:sp>
      <p:sp>
        <p:nvSpPr>
          <p:cNvPr id="182287" name="Freeform 15">
            <a:extLst>
              <a:ext uri="{FF2B5EF4-FFF2-40B4-BE49-F238E27FC236}">
                <a16:creationId xmlns:a16="http://schemas.microsoft.com/office/drawing/2014/main" id="{1BC746F1-AC67-4F53-86BD-CB4F7D75660D}"/>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2288" name="Freeform 16">
            <a:extLst>
              <a:ext uri="{FF2B5EF4-FFF2-40B4-BE49-F238E27FC236}">
                <a16:creationId xmlns:a16="http://schemas.microsoft.com/office/drawing/2014/main" id="{BDF299AE-D4B3-427A-BDCC-D2F2BD57AB41}"/>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2289" name="Washington">
            <a:extLst>
              <a:ext uri="{FF2B5EF4-FFF2-40B4-BE49-F238E27FC236}">
                <a16:creationId xmlns:a16="http://schemas.microsoft.com/office/drawing/2014/main" id="{01F026C3-B6D7-45CB-8235-95AE79C6D5C2}"/>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BDC9E1"/>
          </a:solidFill>
          <a:ln w="15875">
            <a:solidFill>
              <a:srgbClr val="003F48"/>
            </a:solidFill>
            <a:prstDash val="solid"/>
            <a:round/>
            <a:headEnd/>
            <a:tailEnd/>
          </a:ln>
        </p:spPr>
        <p:txBody>
          <a:bodyPr/>
          <a:lstStyle/>
          <a:p>
            <a:endParaRPr lang="en-US"/>
          </a:p>
        </p:txBody>
      </p:sp>
      <p:sp>
        <p:nvSpPr>
          <p:cNvPr id="182290" name="Freeform 19">
            <a:extLst>
              <a:ext uri="{FF2B5EF4-FFF2-40B4-BE49-F238E27FC236}">
                <a16:creationId xmlns:a16="http://schemas.microsoft.com/office/drawing/2014/main" id="{1C12AC71-DA3D-4236-B8B4-C206D2DD86FA}"/>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2291" name="Alabama">
            <a:extLst>
              <a:ext uri="{FF2B5EF4-FFF2-40B4-BE49-F238E27FC236}">
                <a16:creationId xmlns:a16="http://schemas.microsoft.com/office/drawing/2014/main" id="{92D8960C-F730-43A6-84DD-A55F68A815C3}"/>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F6EFF7"/>
          </a:solidFill>
          <a:ln w="15875">
            <a:solidFill>
              <a:srgbClr val="003F48"/>
            </a:solidFill>
            <a:prstDash val="solid"/>
            <a:round/>
            <a:headEnd/>
            <a:tailEnd/>
          </a:ln>
        </p:spPr>
        <p:txBody>
          <a:bodyPr/>
          <a:lstStyle/>
          <a:p>
            <a:endParaRPr lang="en-US"/>
          </a:p>
        </p:txBody>
      </p:sp>
      <p:sp>
        <p:nvSpPr>
          <p:cNvPr id="182292" name="Arizona">
            <a:extLst>
              <a:ext uri="{FF2B5EF4-FFF2-40B4-BE49-F238E27FC236}">
                <a16:creationId xmlns:a16="http://schemas.microsoft.com/office/drawing/2014/main" id="{5618A23D-6CF4-40AC-91B3-7F7ADE736149}"/>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82293" name="Arkansas">
            <a:extLst>
              <a:ext uri="{FF2B5EF4-FFF2-40B4-BE49-F238E27FC236}">
                <a16:creationId xmlns:a16="http://schemas.microsoft.com/office/drawing/2014/main" id="{DD47DD70-D4DD-4625-8E8B-2440D259DBD9}"/>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F6EFF7"/>
          </a:solidFill>
          <a:ln w="15875">
            <a:solidFill>
              <a:srgbClr val="003F48"/>
            </a:solidFill>
            <a:prstDash val="solid"/>
            <a:round/>
            <a:headEnd/>
            <a:tailEnd/>
          </a:ln>
        </p:spPr>
        <p:txBody>
          <a:bodyPr/>
          <a:lstStyle/>
          <a:p>
            <a:endParaRPr lang="en-US"/>
          </a:p>
        </p:txBody>
      </p:sp>
      <p:sp>
        <p:nvSpPr>
          <p:cNvPr id="182294" name="California">
            <a:extLst>
              <a:ext uri="{FF2B5EF4-FFF2-40B4-BE49-F238E27FC236}">
                <a16:creationId xmlns:a16="http://schemas.microsoft.com/office/drawing/2014/main" id="{D46006A8-D841-4299-BDE0-44CBD9803B2E}"/>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BDC9E1"/>
          </a:solidFill>
          <a:ln w="15875">
            <a:solidFill>
              <a:srgbClr val="003F48"/>
            </a:solidFill>
            <a:prstDash val="solid"/>
            <a:round/>
            <a:headEnd/>
            <a:tailEnd/>
          </a:ln>
        </p:spPr>
        <p:txBody>
          <a:bodyPr/>
          <a:lstStyle/>
          <a:p>
            <a:endParaRPr lang="en-US"/>
          </a:p>
        </p:txBody>
      </p:sp>
      <p:sp>
        <p:nvSpPr>
          <p:cNvPr id="182295" name="Colorado">
            <a:extLst>
              <a:ext uri="{FF2B5EF4-FFF2-40B4-BE49-F238E27FC236}">
                <a16:creationId xmlns:a16="http://schemas.microsoft.com/office/drawing/2014/main" id="{B7489E68-00C8-45FF-980B-29900C5FF1B5}"/>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82296" name="Connecticut">
            <a:extLst>
              <a:ext uri="{FF2B5EF4-FFF2-40B4-BE49-F238E27FC236}">
                <a16:creationId xmlns:a16="http://schemas.microsoft.com/office/drawing/2014/main" id="{D7A3E20F-5C99-4E57-A5DE-B74254DBAC59}"/>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82297" name="Delaware">
            <a:extLst>
              <a:ext uri="{FF2B5EF4-FFF2-40B4-BE49-F238E27FC236}">
                <a16:creationId xmlns:a16="http://schemas.microsoft.com/office/drawing/2014/main" id="{DFA79700-6DFA-411D-9C60-636071E8F85B}"/>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82298" name="Freeform 27">
            <a:extLst>
              <a:ext uri="{FF2B5EF4-FFF2-40B4-BE49-F238E27FC236}">
                <a16:creationId xmlns:a16="http://schemas.microsoft.com/office/drawing/2014/main" id="{A37AC7B6-4512-4507-9608-91502983A52D}"/>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2299" name="Georgia">
            <a:extLst>
              <a:ext uri="{FF2B5EF4-FFF2-40B4-BE49-F238E27FC236}">
                <a16:creationId xmlns:a16="http://schemas.microsoft.com/office/drawing/2014/main" id="{0EA1A919-50CC-40B8-BC73-0B8AC44F638B}"/>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F6EFF7"/>
          </a:solidFill>
          <a:ln w="15875">
            <a:solidFill>
              <a:srgbClr val="003F48"/>
            </a:solidFill>
            <a:prstDash val="solid"/>
            <a:round/>
            <a:headEnd/>
            <a:tailEnd/>
          </a:ln>
        </p:spPr>
        <p:txBody>
          <a:bodyPr/>
          <a:lstStyle/>
          <a:p>
            <a:endParaRPr lang="en-US"/>
          </a:p>
        </p:txBody>
      </p:sp>
      <p:sp>
        <p:nvSpPr>
          <p:cNvPr id="182300" name="Idaho">
            <a:extLst>
              <a:ext uri="{FF2B5EF4-FFF2-40B4-BE49-F238E27FC236}">
                <a16:creationId xmlns:a16="http://schemas.microsoft.com/office/drawing/2014/main" id="{21DACA2B-2E64-4157-B771-8D79CA823379}"/>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F6EFF7"/>
          </a:solidFill>
          <a:ln w="15875">
            <a:solidFill>
              <a:srgbClr val="003F48"/>
            </a:solidFill>
            <a:prstDash val="solid"/>
            <a:round/>
            <a:headEnd/>
            <a:tailEnd/>
          </a:ln>
        </p:spPr>
        <p:txBody>
          <a:bodyPr/>
          <a:lstStyle/>
          <a:p>
            <a:endParaRPr lang="en-US"/>
          </a:p>
        </p:txBody>
      </p:sp>
      <p:sp>
        <p:nvSpPr>
          <p:cNvPr id="182301" name="Indiana">
            <a:extLst>
              <a:ext uri="{FF2B5EF4-FFF2-40B4-BE49-F238E27FC236}">
                <a16:creationId xmlns:a16="http://schemas.microsoft.com/office/drawing/2014/main" id="{3D291371-D811-4252-AF35-2C3B9A06A7C5}"/>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82302" name="Kentucky">
            <a:extLst>
              <a:ext uri="{FF2B5EF4-FFF2-40B4-BE49-F238E27FC236}">
                <a16:creationId xmlns:a16="http://schemas.microsoft.com/office/drawing/2014/main" id="{C3B262C5-D690-408F-8F26-581D966EF48C}"/>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F6EFF7"/>
          </a:solidFill>
          <a:ln w="15875">
            <a:solidFill>
              <a:srgbClr val="003F48"/>
            </a:solidFill>
            <a:prstDash val="solid"/>
            <a:round/>
            <a:headEnd/>
            <a:tailEnd/>
          </a:ln>
        </p:spPr>
        <p:txBody>
          <a:bodyPr/>
          <a:lstStyle/>
          <a:p>
            <a:endParaRPr lang="en-US"/>
          </a:p>
        </p:txBody>
      </p:sp>
      <p:sp>
        <p:nvSpPr>
          <p:cNvPr id="182303" name="Louisiana">
            <a:extLst>
              <a:ext uri="{FF2B5EF4-FFF2-40B4-BE49-F238E27FC236}">
                <a16:creationId xmlns:a16="http://schemas.microsoft.com/office/drawing/2014/main" id="{5A571B8B-333E-4F98-92D9-AE40A31E2E3F}"/>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82304" name="Maine">
            <a:extLst>
              <a:ext uri="{FF2B5EF4-FFF2-40B4-BE49-F238E27FC236}">
                <a16:creationId xmlns:a16="http://schemas.microsoft.com/office/drawing/2014/main" id="{398009BA-3B91-4754-87F4-724D42247A36}"/>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BDC9E1"/>
          </a:solidFill>
          <a:ln w="15875">
            <a:solidFill>
              <a:srgbClr val="003F48"/>
            </a:solidFill>
            <a:prstDash val="solid"/>
            <a:round/>
            <a:headEnd/>
            <a:tailEnd/>
          </a:ln>
        </p:spPr>
        <p:txBody>
          <a:bodyPr/>
          <a:lstStyle/>
          <a:p>
            <a:endParaRPr lang="en-US"/>
          </a:p>
        </p:txBody>
      </p:sp>
      <p:sp>
        <p:nvSpPr>
          <p:cNvPr id="182305" name="Maryland">
            <a:extLst>
              <a:ext uri="{FF2B5EF4-FFF2-40B4-BE49-F238E27FC236}">
                <a16:creationId xmlns:a16="http://schemas.microsoft.com/office/drawing/2014/main" id="{641887B7-B939-408A-BD15-9CED1346BEF7}"/>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F6EFF7"/>
          </a:solidFill>
          <a:ln w="15875">
            <a:solidFill>
              <a:srgbClr val="003F48"/>
            </a:solidFill>
            <a:prstDash val="solid"/>
            <a:round/>
            <a:headEnd/>
            <a:tailEnd/>
          </a:ln>
        </p:spPr>
        <p:txBody>
          <a:bodyPr/>
          <a:lstStyle/>
          <a:p>
            <a:endParaRPr lang="en-US"/>
          </a:p>
        </p:txBody>
      </p:sp>
      <p:sp>
        <p:nvSpPr>
          <p:cNvPr id="182306" name="Minnesota">
            <a:extLst>
              <a:ext uri="{FF2B5EF4-FFF2-40B4-BE49-F238E27FC236}">
                <a16:creationId xmlns:a16="http://schemas.microsoft.com/office/drawing/2014/main" id="{C7257149-DD7D-40E3-8472-AA5E56F2E0D7}"/>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6EFF7"/>
          </a:solidFill>
          <a:ln w="15875">
            <a:solidFill>
              <a:srgbClr val="003F48"/>
            </a:solidFill>
            <a:prstDash val="solid"/>
            <a:round/>
            <a:headEnd/>
            <a:tailEnd/>
          </a:ln>
        </p:spPr>
        <p:txBody>
          <a:bodyPr/>
          <a:lstStyle/>
          <a:p>
            <a:endParaRPr lang="en-US"/>
          </a:p>
        </p:txBody>
      </p:sp>
      <p:sp>
        <p:nvSpPr>
          <p:cNvPr id="182307" name="Mississippi">
            <a:extLst>
              <a:ext uri="{FF2B5EF4-FFF2-40B4-BE49-F238E27FC236}">
                <a16:creationId xmlns:a16="http://schemas.microsoft.com/office/drawing/2014/main" id="{012938BF-9EB9-4EEE-B5FA-85B0889E309D}"/>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F6EFF7"/>
          </a:solidFill>
          <a:ln w="15875">
            <a:solidFill>
              <a:srgbClr val="003F48"/>
            </a:solidFill>
            <a:prstDash val="solid"/>
            <a:round/>
            <a:headEnd/>
            <a:tailEnd/>
          </a:ln>
        </p:spPr>
        <p:txBody>
          <a:bodyPr/>
          <a:lstStyle/>
          <a:p>
            <a:endParaRPr lang="en-US"/>
          </a:p>
        </p:txBody>
      </p:sp>
      <p:sp>
        <p:nvSpPr>
          <p:cNvPr id="182308" name="Montana">
            <a:extLst>
              <a:ext uri="{FF2B5EF4-FFF2-40B4-BE49-F238E27FC236}">
                <a16:creationId xmlns:a16="http://schemas.microsoft.com/office/drawing/2014/main" id="{3AC361C8-B47C-4CFA-A619-DF101F928C04}"/>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F6EFF7"/>
          </a:solidFill>
          <a:ln w="15875">
            <a:solidFill>
              <a:srgbClr val="003F48"/>
            </a:solidFill>
            <a:prstDash val="solid"/>
            <a:round/>
            <a:headEnd/>
            <a:tailEnd/>
          </a:ln>
        </p:spPr>
        <p:txBody>
          <a:bodyPr/>
          <a:lstStyle/>
          <a:p>
            <a:endParaRPr lang="en-US"/>
          </a:p>
        </p:txBody>
      </p:sp>
      <p:sp>
        <p:nvSpPr>
          <p:cNvPr id="182309" name="Nebraska">
            <a:extLst>
              <a:ext uri="{FF2B5EF4-FFF2-40B4-BE49-F238E27FC236}">
                <a16:creationId xmlns:a16="http://schemas.microsoft.com/office/drawing/2014/main" id="{28B001F9-173A-462E-8D3F-C0F6C32AAD2F}"/>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F6EFF7"/>
          </a:solidFill>
          <a:ln w="15875">
            <a:solidFill>
              <a:srgbClr val="003F48"/>
            </a:solidFill>
            <a:prstDash val="solid"/>
            <a:round/>
            <a:headEnd/>
            <a:tailEnd/>
          </a:ln>
        </p:spPr>
        <p:txBody>
          <a:bodyPr/>
          <a:lstStyle/>
          <a:p>
            <a:endParaRPr lang="en-US"/>
          </a:p>
        </p:txBody>
      </p:sp>
      <p:sp>
        <p:nvSpPr>
          <p:cNvPr id="182310" name="Nevada">
            <a:extLst>
              <a:ext uri="{FF2B5EF4-FFF2-40B4-BE49-F238E27FC236}">
                <a16:creationId xmlns:a16="http://schemas.microsoft.com/office/drawing/2014/main" id="{231E5D50-9B40-49B9-8B31-BF70D554B823}"/>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F6EFF7"/>
          </a:solidFill>
          <a:ln w="15875">
            <a:solidFill>
              <a:srgbClr val="003F48"/>
            </a:solidFill>
            <a:prstDash val="solid"/>
            <a:round/>
            <a:headEnd/>
            <a:tailEnd/>
          </a:ln>
        </p:spPr>
        <p:txBody>
          <a:bodyPr/>
          <a:lstStyle/>
          <a:p>
            <a:endParaRPr lang="en-US"/>
          </a:p>
        </p:txBody>
      </p:sp>
      <p:sp>
        <p:nvSpPr>
          <p:cNvPr id="182311" name="New Hampshire">
            <a:extLst>
              <a:ext uri="{FF2B5EF4-FFF2-40B4-BE49-F238E27FC236}">
                <a16:creationId xmlns:a16="http://schemas.microsoft.com/office/drawing/2014/main" id="{5FAB50CD-6E0E-4195-9A76-5FB05E015CF3}"/>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BDC9E1"/>
          </a:solidFill>
          <a:ln w="15875">
            <a:solidFill>
              <a:srgbClr val="003F48"/>
            </a:solidFill>
            <a:prstDash val="solid"/>
            <a:round/>
            <a:headEnd/>
            <a:tailEnd/>
          </a:ln>
        </p:spPr>
        <p:txBody>
          <a:bodyPr/>
          <a:lstStyle/>
          <a:p>
            <a:endParaRPr lang="en-US"/>
          </a:p>
        </p:txBody>
      </p:sp>
      <p:sp>
        <p:nvSpPr>
          <p:cNvPr id="182312" name="New Jersey">
            <a:extLst>
              <a:ext uri="{FF2B5EF4-FFF2-40B4-BE49-F238E27FC236}">
                <a16:creationId xmlns:a16="http://schemas.microsoft.com/office/drawing/2014/main" id="{4D2870C1-C0BA-4983-AE72-D9B94781CB55}"/>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BDC9E1"/>
          </a:solidFill>
          <a:ln w="15875">
            <a:solidFill>
              <a:srgbClr val="003F48"/>
            </a:solidFill>
            <a:prstDash val="solid"/>
            <a:round/>
            <a:headEnd/>
            <a:tailEnd/>
          </a:ln>
        </p:spPr>
        <p:txBody>
          <a:bodyPr/>
          <a:lstStyle/>
          <a:p>
            <a:endParaRPr lang="en-US"/>
          </a:p>
        </p:txBody>
      </p:sp>
      <p:sp>
        <p:nvSpPr>
          <p:cNvPr id="182313" name="North Carolina">
            <a:extLst>
              <a:ext uri="{FF2B5EF4-FFF2-40B4-BE49-F238E27FC236}">
                <a16:creationId xmlns:a16="http://schemas.microsoft.com/office/drawing/2014/main" id="{AFF73C40-C1B1-483B-B12D-B6A75E85B820}"/>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F6EFF7"/>
          </a:solidFill>
          <a:ln w="15875">
            <a:solidFill>
              <a:srgbClr val="003F48"/>
            </a:solidFill>
            <a:prstDash val="solid"/>
            <a:round/>
            <a:headEnd/>
            <a:tailEnd/>
          </a:ln>
        </p:spPr>
        <p:txBody>
          <a:bodyPr/>
          <a:lstStyle/>
          <a:p>
            <a:endParaRPr lang="en-US"/>
          </a:p>
        </p:txBody>
      </p:sp>
      <p:sp>
        <p:nvSpPr>
          <p:cNvPr id="182314" name="North Dakota">
            <a:extLst>
              <a:ext uri="{FF2B5EF4-FFF2-40B4-BE49-F238E27FC236}">
                <a16:creationId xmlns:a16="http://schemas.microsoft.com/office/drawing/2014/main" id="{561E7D18-D606-4E5F-8BA5-FEC2C0C31B83}"/>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F6EFF7"/>
          </a:solidFill>
          <a:ln w="15875">
            <a:solidFill>
              <a:srgbClr val="003F48"/>
            </a:solidFill>
            <a:prstDash val="solid"/>
            <a:round/>
            <a:headEnd/>
            <a:tailEnd/>
          </a:ln>
        </p:spPr>
        <p:txBody>
          <a:bodyPr/>
          <a:lstStyle/>
          <a:p>
            <a:endParaRPr lang="en-US"/>
          </a:p>
        </p:txBody>
      </p:sp>
      <p:sp>
        <p:nvSpPr>
          <p:cNvPr id="182315" name="Ohio">
            <a:extLst>
              <a:ext uri="{FF2B5EF4-FFF2-40B4-BE49-F238E27FC236}">
                <a16:creationId xmlns:a16="http://schemas.microsoft.com/office/drawing/2014/main" id="{04B74129-D982-4596-8488-B02F6778A4FB}"/>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F6EFF7"/>
          </a:solidFill>
          <a:ln w="15875">
            <a:solidFill>
              <a:srgbClr val="003F48"/>
            </a:solidFill>
            <a:prstDash val="solid"/>
            <a:round/>
            <a:headEnd/>
            <a:tailEnd/>
          </a:ln>
        </p:spPr>
        <p:txBody>
          <a:bodyPr/>
          <a:lstStyle/>
          <a:p>
            <a:endParaRPr lang="en-US"/>
          </a:p>
        </p:txBody>
      </p:sp>
      <p:sp>
        <p:nvSpPr>
          <p:cNvPr id="182316" name="Oregon">
            <a:extLst>
              <a:ext uri="{FF2B5EF4-FFF2-40B4-BE49-F238E27FC236}">
                <a16:creationId xmlns:a16="http://schemas.microsoft.com/office/drawing/2014/main" id="{EAAAB55C-4B20-438A-A51B-52FC74FEC6DB}"/>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BDC9E1"/>
          </a:solidFill>
          <a:ln w="15875">
            <a:solidFill>
              <a:srgbClr val="003F48"/>
            </a:solidFill>
            <a:prstDash val="solid"/>
            <a:round/>
            <a:headEnd/>
            <a:tailEnd/>
          </a:ln>
        </p:spPr>
        <p:txBody>
          <a:bodyPr/>
          <a:lstStyle/>
          <a:p>
            <a:endParaRPr lang="en-US"/>
          </a:p>
        </p:txBody>
      </p:sp>
      <p:sp>
        <p:nvSpPr>
          <p:cNvPr id="182317" name="Pennsylvania">
            <a:extLst>
              <a:ext uri="{FF2B5EF4-FFF2-40B4-BE49-F238E27FC236}">
                <a16:creationId xmlns:a16="http://schemas.microsoft.com/office/drawing/2014/main" id="{FCE84BCA-B4E9-4FFC-A5E2-E294DB5280EB}"/>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F6EFF7"/>
          </a:solidFill>
          <a:ln w="15875">
            <a:solidFill>
              <a:srgbClr val="003F48"/>
            </a:solidFill>
            <a:prstDash val="solid"/>
            <a:round/>
            <a:headEnd/>
            <a:tailEnd/>
          </a:ln>
        </p:spPr>
        <p:txBody>
          <a:bodyPr/>
          <a:lstStyle/>
          <a:p>
            <a:endParaRPr lang="en-US"/>
          </a:p>
        </p:txBody>
      </p:sp>
      <p:sp>
        <p:nvSpPr>
          <p:cNvPr id="182318" name="Rhode Island">
            <a:extLst>
              <a:ext uri="{FF2B5EF4-FFF2-40B4-BE49-F238E27FC236}">
                <a16:creationId xmlns:a16="http://schemas.microsoft.com/office/drawing/2014/main" id="{D021CC34-E860-4493-8852-A74EDF5F0BC3}"/>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82319" name="South Carolina">
            <a:extLst>
              <a:ext uri="{FF2B5EF4-FFF2-40B4-BE49-F238E27FC236}">
                <a16:creationId xmlns:a16="http://schemas.microsoft.com/office/drawing/2014/main" id="{BA610477-6FCF-427E-8CBA-CCE4AE7A5B5B}"/>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F6EFF7"/>
          </a:solidFill>
          <a:ln w="15875">
            <a:solidFill>
              <a:srgbClr val="003F48"/>
            </a:solidFill>
            <a:prstDash val="solid"/>
            <a:round/>
            <a:headEnd/>
            <a:tailEnd/>
          </a:ln>
        </p:spPr>
        <p:txBody>
          <a:bodyPr/>
          <a:lstStyle/>
          <a:p>
            <a:endParaRPr lang="en-US"/>
          </a:p>
        </p:txBody>
      </p:sp>
      <p:sp>
        <p:nvSpPr>
          <p:cNvPr id="182320" name="South Dakota">
            <a:extLst>
              <a:ext uri="{FF2B5EF4-FFF2-40B4-BE49-F238E27FC236}">
                <a16:creationId xmlns:a16="http://schemas.microsoft.com/office/drawing/2014/main" id="{EBA20D59-836B-421B-AAB7-5CB799193F62}"/>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F6EFF7"/>
          </a:solidFill>
          <a:ln w="15875">
            <a:solidFill>
              <a:srgbClr val="003F48"/>
            </a:solidFill>
            <a:prstDash val="solid"/>
            <a:round/>
            <a:headEnd/>
            <a:tailEnd/>
          </a:ln>
        </p:spPr>
        <p:txBody>
          <a:bodyPr/>
          <a:lstStyle/>
          <a:p>
            <a:endParaRPr lang="en-US"/>
          </a:p>
        </p:txBody>
      </p:sp>
      <p:sp>
        <p:nvSpPr>
          <p:cNvPr id="182321" name="Tennessee">
            <a:extLst>
              <a:ext uri="{FF2B5EF4-FFF2-40B4-BE49-F238E27FC236}">
                <a16:creationId xmlns:a16="http://schemas.microsoft.com/office/drawing/2014/main" id="{3B5DEE64-1F64-43F5-BCF6-996CC76F3CB4}"/>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F6EFF7"/>
          </a:solidFill>
          <a:ln w="15875">
            <a:solidFill>
              <a:srgbClr val="003F48"/>
            </a:solidFill>
            <a:prstDash val="solid"/>
            <a:round/>
            <a:headEnd/>
            <a:tailEnd/>
          </a:ln>
        </p:spPr>
        <p:txBody>
          <a:bodyPr/>
          <a:lstStyle/>
          <a:p>
            <a:endParaRPr lang="en-US"/>
          </a:p>
        </p:txBody>
      </p:sp>
      <p:sp>
        <p:nvSpPr>
          <p:cNvPr id="182322" name="Texas">
            <a:extLst>
              <a:ext uri="{FF2B5EF4-FFF2-40B4-BE49-F238E27FC236}">
                <a16:creationId xmlns:a16="http://schemas.microsoft.com/office/drawing/2014/main" id="{A55D50B0-13F1-493C-836A-7856C4352B75}"/>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F6EFF7"/>
          </a:solidFill>
          <a:ln w="15875">
            <a:solidFill>
              <a:srgbClr val="003F48"/>
            </a:solidFill>
            <a:prstDash val="solid"/>
            <a:round/>
            <a:headEnd/>
            <a:tailEnd/>
          </a:ln>
        </p:spPr>
        <p:txBody>
          <a:bodyPr/>
          <a:lstStyle/>
          <a:p>
            <a:endParaRPr lang="en-US"/>
          </a:p>
        </p:txBody>
      </p:sp>
      <p:sp>
        <p:nvSpPr>
          <p:cNvPr id="182323" name="Utah">
            <a:extLst>
              <a:ext uri="{FF2B5EF4-FFF2-40B4-BE49-F238E27FC236}">
                <a16:creationId xmlns:a16="http://schemas.microsoft.com/office/drawing/2014/main" id="{07C08F98-F632-4156-820C-1322842277E0}"/>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F6EFF7"/>
          </a:solidFill>
          <a:ln w="15875">
            <a:solidFill>
              <a:srgbClr val="003F48"/>
            </a:solidFill>
            <a:prstDash val="solid"/>
            <a:round/>
            <a:headEnd/>
            <a:tailEnd/>
          </a:ln>
        </p:spPr>
        <p:txBody>
          <a:bodyPr/>
          <a:lstStyle/>
          <a:p>
            <a:endParaRPr lang="en-US"/>
          </a:p>
        </p:txBody>
      </p:sp>
      <p:sp>
        <p:nvSpPr>
          <p:cNvPr id="182324" name="Vermont">
            <a:extLst>
              <a:ext uri="{FF2B5EF4-FFF2-40B4-BE49-F238E27FC236}">
                <a16:creationId xmlns:a16="http://schemas.microsoft.com/office/drawing/2014/main" id="{A798F9F9-4B82-4CEC-AFC9-28A1F662FF75}"/>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BDC9E1"/>
          </a:solidFill>
          <a:ln w="15875">
            <a:solidFill>
              <a:srgbClr val="003F48"/>
            </a:solidFill>
            <a:prstDash val="solid"/>
            <a:round/>
            <a:headEnd/>
            <a:tailEnd/>
          </a:ln>
        </p:spPr>
        <p:txBody>
          <a:bodyPr/>
          <a:lstStyle/>
          <a:p>
            <a:endParaRPr lang="en-US"/>
          </a:p>
        </p:txBody>
      </p:sp>
      <p:sp>
        <p:nvSpPr>
          <p:cNvPr id="182325" name="West Virginia">
            <a:extLst>
              <a:ext uri="{FF2B5EF4-FFF2-40B4-BE49-F238E27FC236}">
                <a16:creationId xmlns:a16="http://schemas.microsoft.com/office/drawing/2014/main" id="{23F8D4FE-DE7D-4222-9EA2-F841CFD48352}"/>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F6EFF7"/>
          </a:solidFill>
          <a:ln w="15875">
            <a:solidFill>
              <a:srgbClr val="003F48"/>
            </a:solidFill>
            <a:prstDash val="solid"/>
            <a:round/>
            <a:headEnd/>
            <a:tailEnd/>
          </a:ln>
        </p:spPr>
        <p:txBody>
          <a:bodyPr/>
          <a:lstStyle/>
          <a:p>
            <a:endParaRPr lang="en-US"/>
          </a:p>
        </p:txBody>
      </p:sp>
      <p:sp>
        <p:nvSpPr>
          <p:cNvPr id="182326" name="Wisconsin">
            <a:extLst>
              <a:ext uri="{FF2B5EF4-FFF2-40B4-BE49-F238E27FC236}">
                <a16:creationId xmlns:a16="http://schemas.microsoft.com/office/drawing/2014/main" id="{B218DF92-85E9-4456-A6B7-CF8843AC5E28}"/>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F6EFF7"/>
          </a:solidFill>
          <a:ln w="15875">
            <a:solidFill>
              <a:srgbClr val="003F48"/>
            </a:solidFill>
            <a:prstDash val="solid"/>
            <a:round/>
            <a:headEnd/>
            <a:tailEnd/>
          </a:ln>
        </p:spPr>
        <p:txBody>
          <a:bodyPr/>
          <a:lstStyle/>
          <a:p>
            <a:endParaRPr lang="en-US"/>
          </a:p>
        </p:txBody>
      </p:sp>
      <p:sp>
        <p:nvSpPr>
          <p:cNvPr id="182327" name="Wyoming">
            <a:extLst>
              <a:ext uri="{FF2B5EF4-FFF2-40B4-BE49-F238E27FC236}">
                <a16:creationId xmlns:a16="http://schemas.microsoft.com/office/drawing/2014/main" id="{83670B52-1EFD-42C8-B1F1-A617580BA867}"/>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82328" name="Massachusetts">
            <a:extLst>
              <a:ext uri="{FF2B5EF4-FFF2-40B4-BE49-F238E27FC236}">
                <a16:creationId xmlns:a16="http://schemas.microsoft.com/office/drawing/2014/main" id="{9DBFA81D-41E5-47E4-B357-C4793F5C1010}"/>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82329" name="Freeform 59">
            <a:extLst>
              <a:ext uri="{FF2B5EF4-FFF2-40B4-BE49-F238E27FC236}">
                <a16:creationId xmlns:a16="http://schemas.microsoft.com/office/drawing/2014/main" id="{E4E1191E-762C-4935-B773-48C35B5BDA06}"/>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2330" name="Freeform 60">
            <a:extLst>
              <a:ext uri="{FF2B5EF4-FFF2-40B4-BE49-F238E27FC236}">
                <a16:creationId xmlns:a16="http://schemas.microsoft.com/office/drawing/2014/main" id="{1D4E9B9E-02C4-49B7-9CEF-EC7E1F398113}"/>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2331" name="Virginia">
            <a:extLst>
              <a:ext uri="{FF2B5EF4-FFF2-40B4-BE49-F238E27FC236}">
                <a16:creationId xmlns:a16="http://schemas.microsoft.com/office/drawing/2014/main" id="{B7518B15-66C3-45AD-8D57-62132F037A7C}"/>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F6EFF7"/>
          </a:solidFill>
          <a:ln w="15875">
            <a:solidFill>
              <a:srgbClr val="003F48"/>
            </a:solidFill>
            <a:prstDash val="solid"/>
            <a:round/>
            <a:headEnd/>
            <a:tailEnd/>
          </a:ln>
        </p:spPr>
        <p:txBody>
          <a:bodyPr/>
          <a:lstStyle/>
          <a:p>
            <a:endParaRPr lang="en-US"/>
          </a:p>
        </p:txBody>
      </p:sp>
      <p:sp>
        <p:nvSpPr>
          <p:cNvPr id="182332" name="Freeform 62">
            <a:extLst>
              <a:ext uri="{FF2B5EF4-FFF2-40B4-BE49-F238E27FC236}">
                <a16:creationId xmlns:a16="http://schemas.microsoft.com/office/drawing/2014/main" id="{B935DF95-5738-4174-A0BC-8B780EDF1E70}"/>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82333" name="Hawaii">
            <a:extLst>
              <a:ext uri="{FF2B5EF4-FFF2-40B4-BE49-F238E27FC236}">
                <a16:creationId xmlns:a16="http://schemas.microsoft.com/office/drawing/2014/main" id="{232DE66B-B5FC-4BA1-BF73-72964C4A3A0D}"/>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82358" name="Freeform 64">
              <a:extLst>
                <a:ext uri="{FF2B5EF4-FFF2-40B4-BE49-F238E27FC236}">
                  <a16:creationId xmlns:a16="http://schemas.microsoft.com/office/drawing/2014/main" id="{05612E7B-BD80-49D1-9687-B71DECC95FBA}"/>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F6EFF7"/>
            </a:solidFill>
            <a:ln w="15875">
              <a:solidFill>
                <a:srgbClr val="003F48"/>
              </a:solidFill>
              <a:prstDash val="solid"/>
              <a:round/>
              <a:headEnd/>
              <a:tailEnd/>
            </a:ln>
          </p:spPr>
          <p:txBody>
            <a:bodyPr/>
            <a:lstStyle/>
            <a:p>
              <a:endParaRPr lang="en-US"/>
            </a:p>
          </p:txBody>
        </p:sp>
        <p:sp>
          <p:nvSpPr>
            <p:cNvPr id="182359" name="Freeform 65">
              <a:extLst>
                <a:ext uri="{FF2B5EF4-FFF2-40B4-BE49-F238E27FC236}">
                  <a16:creationId xmlns:a16="http://schemas.microsoft.com/office/drawing/2014/main" id="{4198DFB8-130A-488B-ACE9-366209059F64}"/>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F6EFF7"/>
            </a:solidFill>
            <a:ln w="15875">
              <a:solidFill>
                <a:srgbClr val="003F48"/>
              </a:solidFill>
              <a:prstDash val="solid"/>
              <a:round/>
              <a:headEnd/>
              <a:tailEnd/>
            </a:ln>
          </p:spPr>
          <p:txBody>
            <a:bodyPr/>
            <a:lstStyle/>
            <a:p>
              <a:endParaRPr lang="en-US"/>
            </a:p>
          </p:txBody>
        </p:sp>
        <p:sp>
          <p:nvSpPr>
            <p:cNvPr id="182360" name="Freeform 66">
              <a:extLst>
                <a:ext uri="{FF2B5EF4-FFF2-40B4-BE49-F238E27FC236}">
                  <a16:creationId xmlns:a16="http://schemas.microsoft.com/office/drawing/2014/main" id="{5606188F-2535-4CFD-8157-F5CB80EECF12}"/>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F6EFF7"/>
            </a:solidFill>
            <a:ln w="15875">
              <a:solidFill>
                <a:srgbClr val="003F48"/>
              </a:solidFill>
              <a:prstDash val="solid"/>
              <a:round/>
              <a:headEnd/>
              <a:tailEnd/>
            </a:ln>
          </p:spPr>
          <p:txBody>
            <a:bodyPr/>
            <a:lstStyle/>
            <a:p>
              <a:endParaRPr lang="en-US"/>
            </a:p>
          </p:txBody>
        </p:sp>
        <p:sp>
          <p:nvSpPr>
            <p:cNvPr id="182361" name="Freeform 67">
              <a:extLst>
                <a:ext uri="{FF2B5EF4-FFF2-40B4-BE49-F238E27FC236}">
                  <a16:creationId xmlns:a16="http://schemas.microsoft.com/office/drawing/2014/main" id="{57D5C924-ECA1-4EC5-8C6E-55533B8633F0}"/>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F6EFF7"/>
            </a:solidFill>
            <a:ln w="15875">
              <a:solidFill>
                <a:srgbClr val="003F48"/>
              </a:solidFill>
              <a:prstDash val="solid"/>
              <a:round/>
              <a:headEnd/>
              <a:tailEnd/>
            </a:ln>
          </p:spPr>
          <p:txBody>
            <a:bodyPr/>
            <a:lstStyle/>
            <a:p>
              <a:endParaRPr lang="en-US"/>
            </a:p>
          </p:txBody>
        </p:sp>
        <p:sp>
          <p:nvSpPr>
            <p:cNvPr id="182362" name="Freeform 68">
              <a:extLst>
                <a:ext uri="{FF2B5EF4-FFF2-40B4-BE49-F238E27FC236}">
                  <a16:creationId xmlns:a16="http://schemas.microsoft.com/office/drawing/2014/main" id="{22A18682-DE3A-4081-B88F-EF63F07B86C5}"/>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F6EFF7"/>
            </a:solidFill>
            <a:ln w="15875">
              <a:solidFill>
                <a:srgbClr val="003F48"/>
              </a:solidFill>
              <a:prstDash val="solid"/>
              <a:round/>
              <a:headEnd/>
              <a:tailEnd/>
            </a:ln>
          </p:spPr>
          <p:txBody>
            <a:bodyPr/>
            <a:lstStyle/>
            <a:p>
              <a:endParaRPr lang="en-US"/>
            </a:p>
          </p:txBody>
        </p:sp>
        <p:sp>
          <p:nvSpPr>
            <p:cNvPr id="182363" name="Freeform 69">
              <a:extLst>
                <a:ext uri="{FF2B5EF4-FFF2-40B4-BE49-F238E27FC236}">
                  <a16:creationId xmlns:a16="http://schemas.microsoft.com/office/drawing/2014/main" id="{12488941-8F27-4322-9070-239CD44DD358}"/>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F6EFF7"/>
            </a:solidFill>
            <a:ln w="15875">
              <a:solidFill>
                <a:srgbClr val="003F48"/>
              </a:solidFill>
              <a:prstDash val="solid"/>
              <a:round/>
              <a:headEnd/>
              <a:tailEnd/>
            </a:ln>
          </p:spPr>
          <p:txBody>
            <a:bodyPr/>
            <a:lstStyle/>
            <a:p>
              <a:endParaRPr lang="en-US"/>
            </a:p>
          </p:txBody>
        </p:sp>
        <p:sp>
          <p:nvSpPr>
            <p:cNvPr id="182364" name="Freeform 70">
              <a:extLst>
                <a:ext uri="{FF2B5EF4-FFF2-40B4-BE49-F238E27FC236}">
                  <a16:creationId xmlns:a16="http://schemas.microsoft.com/office/drawing/2014/main" id="{CF8907AF-3BB4-4AB0-96B1-BCBA63525EE4}"/>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F6EFF7"/>
            </a:solidFill>
            <a:ln w="15875">
              <a:solidFill>
                <a:srgbClr val="003F48"/>
              </a:solidFill>
              <a:prstDash val="solid"/>
              <a:round/>
              <a:headEnd/>
              <a:tailEnd/>
            </a:ln>
          </p:spPr>
          <p:txBody>
            <a:bodyPr/>
            <a:lstStyle/>
            <a:p>
              <a:endParaRPr lang="en-US"/>
            </a:p>
          </p:txBody>
        </p:sp>
        <p:sp>
          <p:nvSpPr>
            <p:cNvPr id="182365" name="Freeform 71">
              <a:extLst>
                <a:ext uri="{FF2B5EF4-FFF2-40B4-BE49-F238E27FC236}">
                  <a16:creationId xmlns:a16="http://schemas.microsoft.com/office/drawing/2014/main" id="{239BE400-7386-4415-8180-0D148223FB01}"/>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F6EFF7"/>
            </a:solidFill>
            <a:ln w="15875">
              <a:solidFill>
                <a:srgbClr val="003F48"/>
              </a:solidFill>
              <a:prstDash val="solid"/>
              <a:round/>
              <a:headEnd/>
              <a:tailEnd/>
            </a:ln>
          </p:spPr>
          <p:txBody>
            <a:bodyPr/>
            <a:lstStyle/>
            <a:p>
              <a:endParaRPr lang="en-US"/>
            </a:p>
          </p:txBody>
        </p:sp>
      </p:grpSp>
      <p:grpSp>
        <p:nvGrpSpPr>
          <p:cNvPr id="182334" name="Alaska">
            <a:extLst>
              <a:ext uri="{FF2B5EF4-FFF2-40B4-BE49-F238E27FC236}">
                <a16:creationId xmlns:a16="http://schemas.microsoft.com/office/drawing/2014/main" id="{382397F2-2495-4FFB-9C83-6A17A867D04E}"/>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82348" name="Freeform 73">
              <a:extLst>
                <a:ext uri="{FF2B5EF4-FFF2-40B4-BE49-F238E27FC236}">
                  <a16:creationId xmlns:a16="http://schemas.microsoft.com/office/drawing/2014/main" id="{F62A11EB-A038-417B-A2DE-C8AC488A5C97}"/>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F6EFF7"/>
            </a:solidFill>
            <a:ln w="15875">
              <a:solidFill>
                <a:srgbClr val="003F48"/>
              </a:solidFill>
              <a:prstDash val="solid"/>
              <a:round/>
              <a:headEnd/>
              <a:tailEnd/>
            </a:ln>
          </p:spPr>
          <p:txBody>
            <a:bodyPr/>
            <a:lstStyle/>
            <a:p>
              <a:endParaRPr lang="en-US"/>
            </a:p>
          </p:txBody>
        </p:sp>
        <p:sp>
          <p:nvSpPr>
            <p:cNvPr id="182349" name="Freeform 74">
              <a:extLst>
                <a:ext uri="{FF2B5EF4-FFF2-40B4-BE49-F238E27FC236}">
                  <a16:creationId xmlns:a16="http://schemas.microsoft.com/office/drawing/2014/main" id="{3F9751B9-E67A-456E-A0A9-5BA307890A3B}"/>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F6EFF7"/>
            </a:solidFill>
            <a:ln w="15875">
              <a:solidFill>
                <a:srgbClr val="003F48"/>
              </a:solidFill>
              <a:prstDash val="solid"/>
              <a:round/>
              <a:headEnd/>
              <a:tailEnd/>
            </a:ln>
          </p:spPr>
          <p:txBody>
            <a:bodyPr/>
            <a:lstStyle/>
            <a:p>
              <a:endParaRPr lang="en-US"/>
            </a:p>
          </p:txBody>
        </p:sp>
        <p:sp>
          <p:nvSpPr>
            <p:cNvPr id="182350" name="Freeform 75">
              <a:extLst>
                <a:ext uri="{FF2B5EF4-FFF2-40B4-BE49-F238E27FC236}">
                  <a16:creationId xmlns:a16="http://schemas.microsoft.com/office/drawing/2014/main" id="{78098E68-F8B6-472B-ACA0-28E1FA378407}"/>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F6EFF7"/>
            </a:solidFill>
            <a:ln w="15875">
              <a:solidFill>
                <a:srgbClr val="003F48"/>
              </a:solidFill>
              <a:prstDash val="solid"/>
              <a:round/>
              <a:headEnd/>
              <a:tailEnd/>
            </a:ln>
          </p:spPr>
          <p:txBody>
            <a:bodyPr/>
            <a:lstStyle/>
            <a:p>
              <a:endParaRPr lang="en-US"/>
            </a:p>
          </p:txBody>
        </p:sp>
        <p:sp>
          <p:nvSpPr>
            <p:cNvPr id="182351" name="Freeform 76">
              <a:extLst>
                <a:ext uri="{FF2B5EF4-FFF2-40B4-BE49-F238E27FC236}">
                  <a16:creationId xmlns:a16="http://schemas.microsoft.com/office/drawing/2014/main" id="{12A25BA0-CF02-4463-A92C-8C5FDEA23126}"/>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F6EFF7"/>
            </a:solidFill>
            <a:ln w="15875">
              <a:solidFill>
                <a:srgbClr val="003F48"/>
              </a:solidFill>
              <a:prstDash val="solid"/>
              <a:round/>
              <a:headEnd/>
              <a:tailEnd/>
            </a:ln>
          </p:spPr>
          <p:txBody>
            <a:bodyPr/>
            <a:lstStyle/>
            <a:p>
              <a:endParaRPr lang="en-US"/>
            </a:p>
          </p:txBody>
        </p:sp>
        <p:sp>
          <p:nvSpPr>
            <p:cNvPr id="182352" name="Freeform 77">
              <a:extLst>
                <a:ext uri="{FF2B5EF4-FFF2-40B4-BE49-F238E27FC236}">
                  <a16:creationId xmlns:a16="http://schemas.microsoft.com/office/drawing/2014/main" id="{03FB7E3F-91FF-4D42-BA07-075BD5273AF4}"/>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F6EFF7"/>
            </a:solidFill>
            <a:ln w="15875">
              <a:solidFill>
                <a:srgbClr val="003F48"/>
              </a:solidFill>
              <a:prstDash val="solid"/>
              <a:round/>
              <a:headEnd/>
              <a:tailEnd/>
            </a:ln>
          </p:spPr>
          <p:txBody>
            <a:bodyPr/>
            <a:lstStyle/>
            <a:p>
              <a:endParaRPr lang="en-US"/>
            </a:p>
          </p:txBody>
        </p:sp>
        <p:sp>
          <p:nvSpPr>
            <p:cNvPr id="182353" name="Freeform 78">
              <a:extLst>
                <a:ext uri="{FF2B5EF4-FFF2-40B4-BE49-F238E27FC236}">
                  <a16:creationId xmlns:a16="http://schemas.microsoft.com/office/drawing/2014/main" id="{ED32BAD2-4D6C-4D6E-B262-30B4593FCBD5}"/>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F6EFF7"/>
            </a:solidFill>
            <a:ln w="15875">
              <a:solidFill>
                <a:srgbClr val="003F48"/>
              </a:solidFill>
              <a:prstDash val="solid"/>
              <a:round/>
              <a:headEnd/>
              <a:tailEnd/>
            </a:ln>
          </p:spPr>
          <p:txBody>
            <a:bodyPr/>
            <a:lstStyle/>
            <a:p>
              <a:endParaRPr lang="en-US"/>
            </a:p>
          </p:txBody>
        </p:sp>
        <p:sp>
          <p:nvSpPr>
            <p:cNvPr id="182354" name="Freeform 79">
              <a:extLst>
                <a:ext uri="{FF2B5EF4-FFF2-40B4-BE49-F238E27FC236}">
                  <a16:creationId xmlns:a16="http://schemas.microsoft.com/office/drawing/2014/main" id="{5F6A012D-73DD-4856-A14D-731F90FA57F1}"/>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F6EFF7"/>
            </a:solidFill>
            <a:ln w="15875">
              <a:solidFill>
                <a:srgbClr val="003F48"/>
              </a:solidFill>
              <a:prstDash val="solid"/>
              <a:round/>
              <a:headEnd/>
              <a:tailEnd/>
            </a:ln>
          </p:spPr>
          <p:txBody>
            <a:bodyPr/>
            <a:lstStyle/>
            <a:p>
              <a:endParaRPr lang="en-US"/>
            </a:p>
          </p:txBody>
        </p:sp>
        <p:sp>
          <p:nvSpPr>
            <p:cNvPr id="182355" name="Freeform 80">
              <a:extLst>
                <a:ext uri="{FF2B5EF4-FFF2-40B4-BE49-F238E27FC236}">
                  <a16:creationId xmlns:a16="http://schemas.microsoft.com/office/drawing/2014/main" id="{F4159CD9-7718-4AB3-8753-6B1ADB55E982}"/>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F6EFF7"/>
            </a:solidFill>
            <a:ln w="15875">
              <a:solidFill>
                <a:srgbClr val="003F48"/>
              </a:solidFill>
              <a:prstDash val="solid"/>
              <a:round/>
              <a:headEnd/>
              <a:tailEnd/>
            </a:ln>
          </p:spPr>
          <p:txBody>
            <a:bodyPr/>
            <a:lstStyle/>
            <a:p>
              <a:endParaRPr lang="en-US"/>
            </a:p>
          </p:txBody>
        </p:sp>
        <p:sp>
          <p:nvSpPr>
            <p:cNvPr id="182356" name="Freeform 81">
              <a:extLst>
                <a:ext uri="{FF2B5EF4-FFF2-40B4-BE49-F238E27FC236}">
                  <a16:creationId xmlns:a16="http://schemas.microsoft.com/office/drawing/2014/main" id="{BC9CB94E-BC34-4128-B110-BC9BA06E5DA3}"/>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F6EFF7"/>
            </a:solidFill>
            <a:ln w="15875">
              <a:solidFill>
                <a:srgbClr val="003F48"/>
              </a:solidFill>
              <a:prstDash val="solid"/>
              <a:round/>
              <a:headEnd/>
              <a:tailEnd/>
            </a:ln>
          </p:spPr>
          <p:txBody>
            <a:bodyPr/>
            <a:lstStyle/>
            <a:p>
              <a:endParaRPr lang="en-US"/>
            </a:p>
          </p:txBody>
        </p:sp>
        <p:sp>
          <p:nvSpPr>
            <p:cNvPr id="182357" name="Freeform 82">
              <a:extLst>
                <a:ext uri="{FF2B5EF4-FFF2-40B4-BE49-F238E27FC236}">
                  <a16:creationId xmlns:a16="http://schemas.microsoft.com/office/drawing/2014/main" id="{316F6866-7671-45E0-85E8-E03B6CCCCA36}"/>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F6EFF7"/>
            </a:solidFill>
            <a:ln w="15875">
              <a:solidFill>
                <a:srgbClr val="003F48"/>
              </a:solidFill>
              <a:prstDash val="solid"/>
              <a:round/>
              <a:headEnd/>
              <a:tailEnd/>
            </a:ln>
          </p:spPr>
          <p:txBody>
            <a:bodyPr/>
            <a:lstStyle/>
            <a:p>
              <a:endParaRPr lang="en-US"/>
            </a:p>
          </p:txBody>
        </p:sp>
      </p:grpSp>
      <p:sp>
        <p:nvSpPr>
          <p:cNvPr id="182335" name="Rectangle 109">
            <a:extLst>
              <a:ext uri="{FF2B5EF4-FFF2-40B4-BE49-F238E27FC236}">
                <a16:creationId xmlns:a16="http://schemas.microsoft.com/office/drawing/2014/main" id="{42AB7247-D33F-4225-B30B-FE4FA7B251C8}"/>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2336" name="Rectangle 110">
            <a:extLst>
              <a:ext uri="{FF2B5EF4-FFF2-40B4-BE49-F238E27FC236}">
                <a16:creationId xmlns:a16="http://schemas.microsoft.com/office/drawing/2014/main" id="{64E4AC08-60A9-4022-8B7C-C7CF27A260D4}"/>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2337" name="Rectangle 111">
            <a:extLst>
              <a:ext uri="{FF2B5EF4-FFF2-40B4-BE49-F238E27FC236}">
                <a16:creationId xmlns:a16="http://schemas.microsoft.com/office/drawing/2014/main" id="{F1FE7488-D81D-4851-A052-1D52DE7B90D2}"/>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2338" name="Rectangle 112">
            <a:extLst>
              <a:ext uri="{FF2B5EF4-FFF2-40B4-BE49-F238E27FC236}">
                <a16:creationId xmlns:a16="http://schemas.microsoft.com/office/drawing/2014/main" id="{28A4CD5D-D95D-4811-B890-1D9865FD35EB}"/>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2339" name="Rectangle 113">
            <a:extLst>
              <a:ext uri="{FF2B5EF4-FFF2-40B4-BE49-F238E27FC236}">
                <a16:creationId xmlns:a16="http://schemas.microsoft.com/office/drawing/2014/main" id="{CA7F7B28-4B47-4447-8580-41A010EC25B8}"/>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82340" name="Text Box 114">
            <a:extLst>
              <a:ext uri="{FF2B5EF4-FFF2-40B4-BE49-F238E27FC236}">
                <a16:creationId xmlns:a16="http://schemas.microsoft.com/office/drawing/2014/main" id="{FE297961-9C97-4D07-AF36-FCED3EBA9148}"/>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82341" name="Text Box 105">
            <a:extLst>
              <a:ext uri="{FF2B5EF4-FFF2-40B4-BE49-F238E27FC236}">
                <a16:creationId xmlns:a16="http://schemas.microsoft.com/office/drawing/2014/main" id="{6EFB4D19-86CF-4A9A-BC06-427D881B1D12}"/>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82342" name="Text Box 106">
            <a:extLst>
              <a:ext uri="{FF2B5EF4-FFF2-40B4-BE49-F238E27FC236}">
                <a16:creationId xmlns:a16="http://schemas.microsoft.com/office/drawing/2014/main" id="{6ABA11A2-2CBE-4855-8E9F-FCC5F97EC92F}"/>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82343" name="Text Box 107">
            <a:extLst>
              <a:ext uri="{FF2B5EF4-FFF2-40B4-BE49-F238E27FC236}">
                <a16:creationId xmlns:a16="http://schemas.microsoft.com/office/drawing/2014/main" id="{AD9B33E4-D5E8-4DB9-8E45-3E865BBCBCD2}"/>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82344" name="Text Box 108">
            <a:extLst>
              <a:ext uri="{FF2B5EF4-FFF2-40B4-BE49-F238E27FC236}">
                <a16:creationId xmlns:a16="http://schemas.microsoft.com/office/drawing/2014/main" id="{C6D67986-97B4-425A-9A23-29169571E0C0}"/>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82345" name="Rectangle 7">
            <a:extLst>
              <a:ext uri="{FF2B5EF4-FFF2-40B4-BE49-F238E27FC236}">
                <a16:creationId xmlns:a16="http://schemas.microsoft.com/office/drawing/2014/main" id="{A5F295AC-29DE-4CEF-A3E7-7A7DCB9BD96A}"/>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implement HIV, other STD, and pregnancy prevention strategies that meet the needs of lesbian, gay, bisexual, transgender, and questioning (LGBTQ) youth</a:t>
            </a:r>
          </a:p>
        </p:txBody>
      </p:sp>
      <p:sp>
        <p:nvSpPr>
          <p:cNvPr id="182346" name="Text Box 101">
            <a:extLst>
              <a:ext uri="{FF2B5EF4-FFF2-40B4-BE49-F238E27FC236}">
                <a16:creationId xmlns:a16="http://schemas.microsoft.com/office/drawing/2014/main" id="{77C2E8EB-7893-4C4B-A1C3-C0676F7DFF24}"/>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82347" name="Text Box 116">
            <a:extLst>
              <a:ext uri="{FF2B5EF4-FFF2-40B4-BE49-F238E27FC236}">
                <a16:creationId xmlns:a16="http://schemas.microsoft.com/office/drawing/2014/main" id="{F689D588-3141-4FAC-9589-9D6FFDB0FFD0}"/>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Kansas">
            <a:extLst>
              <a:ext uri="{FF2B5EF4-FFF2-40B4-BE49-F238E27FC236}">
                <a16:creationId xmlns:a16="http://schemas.microsoft.com/office/drawing/2014/main" id="{5764C6A9-776A-49A8-A186-E6AEC7E17C92}"/>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BDC9E1"/>
          </a:solidFill>
          <a:ln w="15875">
            <a:solidFill>
              <a:srgbClr val="003F48"/>
            </a:solidFill>
            <a:prstDash val="solid"/>
            <a:round/>
            <a:headEnd/>
            <a:tailEnd/>
          </a:ln>
        </p:spPr>
        <p:txBody>
          <a:bodyPr/>
          <a:lstStyle/>
          <a:p>
            <a:endParaRPr lang="en-US"/>
          </a:p>
        </p:txBody>
      </p:sp>
      <p:sp>
        <p:nvSpPr>
          <p:cNvPr id="163843" name="Missouri">
            <a:extLst>
              <a:ext uri="{FF2B5EF4-FFF2-40B4-BE49-F238E27FC236}">
                <a16:creationId xmlns:a16="http://schemas.microsoft.com/office/drawing/2014/main" id="{06853B90-CBF6-48AA-BC43-DC21959D89B1}"/>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3844" name="Illinois">
            <a:extLst>
              <a:ext uri="{FF2B5EF4-FFF2-40B4-BE49-F238E27FC236}">
                <a16:creationId xmlns:a16="http://schemas.microsoft.com/office/drawing/2014/main" id="{8D5413FC-9431-40B9-950E-FA29E6CD51B7}"/>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BDC9E1"/>
          </a:solidFill>
          <a:ln w="15875">
            <a:solidFill>
              <a:srgbClr val="003F48"/>
            </a:solidFill>
            <a:prstDash val="solid"/>
            <a:round/>
            <a:headEnd/>
            <a:tailEnd/>
          </a:ln>
        </p:spPr>
        <p:txBody>
          <a:bodyPr/>
          <a:lstStyle/>
          <a:p>
            <a:endParaRPr lang="en-US"/>
          </a:p>
        </p:txBody>
      </p:sp>
      <p:sp>
        <p:nvSpPr>
          <p:cNvPr id="163845" name="Iowa">
            <a:extLst>
              <a:ext uri="{FF2B5EF4-FFF2-40B4-BE49-F238E27FC236}">
                <a16:creationId xmlns:a16="http://schemas.microsoft.com/office/drawing/2014/main" id="{851D2DA8-C332-44CA-980C-F7EEF7286282}"/>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63846" name="New Mexico">
            <a:extLst>
              <a:ext uri="{FF2B5EF4-FFF2-40B4-BE49-F238E27FC236}">
                <a16:creationId xmlns:a16="http://schemas.microsoft.com/office/drawing/2014/main" id="{D2F582E2-CF1C-49BB-8F1A-965D29F0C549}"/>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BDC9E1"/>
          </a:solidFill>
          <a:ln w="15875">
            <a:solidFill>
              <a:srgbClr val="003F48"/>
            </a:solidFill>
            <a:prstDash val="solid"/>
            <a:round/>
            <a:headEnd/>
            <a:tailEnd/>
          </a:ln>
        </p:spPr>
        <p:txBody>
          <a:bodyPr/>
          <a:lstStyle/>
          <a:p>
            <a:endParaRPr lang="en-US"/>
          </a:p>
        </p:txBody>
      </p:sp>
      <p:sp>
        <p:nvSpPr>
          <p:cNvPr id="163847" name="Oklahoma">
            <a:extLst>
              <a:ext uri="{FF2B5EF4-FFF2-40B4-BE49-F238E27FC236}">
                <a16:creationId xmlns:a16="http://schemas.microsoft.com/office/drawing/2014/main" id="{1002BC14-5BF9-4BB8-A099-97DA8B02955B}"/>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63848" name="Florida">
            <a:extLst>
              <a:ext uri="{FF2B5EF4-FFF2-40B4-BE49-F238E27FC236}">
                <a16:creationId xmlns:a16="http://schemas.microsoft.com/office/drawing/2014/main" id="{484A2F19-9D3C-4175-913E-7B627AB53397}"/>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BDC9E1"/>
          </a:solidFill>
          <a:ln w="15875">
            <a:solidFill>
              <a:srgbClr val="003F48"/>
            </a:solidFill>
            <a:prstDash val="solid"/>
            <a:round/>
            <a:headEnd/>
            <a:tailEnd/>
          </a:ln>
        </p:spPr>
        <p:txBody>
          <a:bodyPr/>
          <a:lstStyle/>
          <a:p>
            <a:endParaRPr lang="en-US"/>
          </a:p>
        </p:txBody>
      </p:sp>
      <p:sp>
        <p:nvSpPr>
          <p:cNvPr id="163849" name="Freeform 9">
            <a:extLst>
              <a:ext uri="{FF2B5EF4-FFF2-40B4-BE49-F238E27FC236}">
                <a16:creationId xmlns:a16="http://schemas.microsoft.com/office/drawing/2014/main" id="{5E2FE8C4-38AA-4B4B-B503-B65B1FAF06E9}"/>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63850" name="Freeform 10">
            <a:extLst>
              <a:ext uri="{FF2B5EF4-FFF2-40B4-BE49-F238E27FC236}">
                <a16:creationId xmlns:a16="http://schemas.microsoft.com/office/drawing/2014/main" id="{9272025C-16CC-4E64-8B91-4DEC68B6CA32}"/>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63851" name="Freeform 11">
            <a:extLst>
              <a:ext uri="{FF2B5EF4-FFF2-40B4-BE49-F238E27FC236}">
                <a16:creationId xmlns:a16="http://schemas.microsoft.com/office/drawing/2014/main" id="{CEBEC679-51DA-4AF0-994A-D0A7A1FB994E}"/>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63852" name="Michigan Upper">
            <a:extLst>
              <a:ext uri="{FF2B5EF4-FFF2-40B4-BE49-F238E27FC236}">
                <a16:creationId xmlns:a16="http://schemas.microsoft.com/office/drawing/2014/main" id="{598AAFA4-88F8-4648-93CA-56C682F4C344}"/>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67A9CF"/>
          </a:solidFill>
          <a:ln w="15875">
            <a:solidFill>
              <a:srgbClr val="003F48"/>
            </a:solidFill>
            <a:prstDash val="solid"/>
            <a:round/>
            <a:headEnd/>
            <a:tailEnd/>
          </a:ln>
        </p:spPr>
        <p:txBody>
          <a:bodyPr/>
          <a:lstStyle/>
          <a:p>
            <a:endParaRPr lang="en-US"/>
          </a:p>
        </p:txBody>
      </p:sp>
      <p:sp>
        <p:nvSpPr>
          <p:cNvPr id="163853" name="Michigan">
            <a:extLst>
              <a:ext uri="{FF2B5EF4-FFF2-40B4-BE49-F238E27FC236}">
                <a16:creationId xmlns:a16="http://schemas.microsoft.com/office/drawing/2014/main" id="{C5F8EAAC-56BE-4C5A-9696-B8382BD4FA58}"/>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163854" name="New York">
            <a:extLst>
              <a:ext uri="{FF2B5EF4-FFF2-40B4-BE49-F238E27FC236}">
                <a16:creationId xmlns:a16="http://schemas.microsoft.com/office/drawing/2014/main" id="{484283C3-21F0-4830-B7A0-256AB0D18FB9}"/>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67A9CF"/>
          </a:solidFill>
          <a:ln w="15875">
            <a:solidFill>
              <a:srgbClr val="003F48"/>
            </a:solidFill>
            <a:prstDash val="solid"/>
            <a:round/>
            <a:headEnd/>
            <a:tailEnd/>
          </a:ln>
        </p:spPr>
        <p:txBody>
          <a:bodyPr/>
          <a:lstStyle/>
          <a:p>
            <a:endParaRPr lang="en-US"/>
          </a:p>
        </p:txBody>
      </p:sp>
      <p:sp>
        <p:nvSpPr>
          <p:cNvPr id="163855" name="Freeform 15">
            <a:extLst>
              <a:ext uri="{FF2B5EF4-FFF2-40B4-BE49-F238E27FC236}">
                <a16:creationId xmlns:a16="http://schemas.microsoft.com/office/drawing/2014/main" id="{9422DE2E-DF7D-4359-9299-D297F576F713}"/>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56" name="Freeform 16">
            <a:extLst>
              <a:ext uri="{FF2B5EF4-FFF2-40B4-BE49-F238E27FC236}">
                <a16:creationId xmlns:a16="http://schemas.microsoft.com/office/drawing/2014/main" id="{6DE0AD43-AECC-4117-96DF-DCD1C13E0393}"/>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57" name="Washington">
            <a:extLst>
              <a:ext uri="{FF2B5EF4-FFF2-40B4-BE49-F238E27FC236}">
                <a16:creationId xmlns:a16="http://schemas.microsoft.com/office/drawing/2014/main" id="{C22820AD-647E-47EA-94DC-3A7D12A6E30F}"/>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67A9CF"/>
          </a:solidFill>
          <a:ln w="15875">
            <a:solidFill>
              <a:srgbClr val="003F48"/>
            </a:solidFill>
            <a:prstDash val="solid"/>
            <a:round/>
            <a:headEnd/>
            <a:tailEnd/>
          </a:ln>
        </p:spPr>
        <p:txBody>
          <a:bodyPr/>
          <a:lstStyle/>
          <a:p>
            <a:endParaRPr lang="en-US"/>
          </a:p>
        </p:txBody>
      </p:sp>
      <p:sp>
        <p:nvSpPr>
          <p:cNvPr id="163858" name="Freeform 19">
            <a:extLst>
              <a:ext uri="{FF2B5EF4-FFF2-40B4-BE49-F238E27FC236}">
                <a16:creationId xmlns:a16="http://schemas.microsoft.com/office/drawing/2014/main" id="{235AD39A-F539-4D23-9233-DF4E430F111A}"/>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59" name="Alabama">
            <a:extLst>
              <a:ext uri="{FF2B5EF4-FFF2-40B4-BE49-F238E27FC236}">
                <a16:creationId xmlns:a16="http://schemas.microsoft.com/office/drawing/2014/main" id="{41701736-D9EE-4926-A642-A1E9A02ABF7F}"/>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63860" name="Arizona">
            <a:extLst>
              <a:ext uri="{FF2B5EF4-FFF2-40B4-BE49-F238E27FC236}">
                <a16:creationId xmlns:a16="http://schemas.microsoft.com/office/drawing/2014/main" id="{D5E972CF-7519-461F-99F2-145E40E00355}"/>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63861" name="Arkansas">
            <a:extLst>
              <a:ext uri="{FF2B5EF4-FFF2-40B4-BE49-F238E27FC236}">
                <a16:creationId xmlns:a16="http://schemas.microsoft.com/office/drawing/2014/main" id="{4B41551F-BF7F-45D6-AB27-C2360684EF91}"/>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63862" name="California">
            <a:extLst>
              <a:ext uri="{FF2B5EF4-FFF2-40B4-BE49-F238E27FC236}">
                <a16:creationId xmlns:a16="http://schemas.microsoft.com/office/drawing/2014/main" id="{1321D7F9-E34F-4704-9C78-F31034D1A182}"/>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67A9CF"/>
          </a:solidFill>
          <a:ln w="15875">
            <a:solidFill>
              <a:srgbClr val="003F48"/>
            </a:solidFill>
            <a:prstDash val="solid"/>
            <a:round/>
            <a:headEnd/>
            <a:tailEnd/>
          </a:ln>
        </p:spPr>
        <p:txBody>
          <a:bodyPr/>
          <a:lstStyle/>
          <a:p>
            <a:endParaRPr lang="en-US"/>
          </a:p>
        </p:txBody>
      </p:sp>
      <p:sp>
        <p:nvSpPr>
          <p:cNvPr id="163863" name="Colorado">
            <a:extLst>
              <a:ext uri="{FF2B5EF4-FFF2-40B4-BE49-F238E27FC236}">
                <a16:creationId xmlns:a16="http://schemas.microsoft.com/office/drawing/2014/main" id="{D791FFEC-F148-4DC1-B24B-61BDC802E519}"/>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63864" name="Connecticut">
            <a:extLst>
              <a:ext uri="{FF2B5EF4-FFF2-40B4-BE49-F238E27FC236}">
                <a16:creationId xmlns:a16="http://schemas.microsoft.com/office/drawing/2014/main" id="{5FEBBC2A-5FE7-4056-ADA6-A4ABFFE0F941}"/>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63865" name="Delaware">
            <a:extLst>
              <a:ext uri="{FF2B5EF4-FFF2-40B4-BE49-F238E27FC236}">
                <a16:creationId xmlns:a16="http://schemas.microsoft.com/office/drawing/2014/main" id="{31710831-A4EB-4292-B51C-18C941A48FC9}"/>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63866" name="Freeform 27">
            <a:extLst>
              <a:ext uri="{FF2B5EF4-FFF2-40B4-BE49-F238E27FC236}">
                <a16:creationId xmlns:a16="http://schemas.microsoft.com/office/drawing/2014/main" id="{C97BB84D-5E15-442A-AAB8-96A60DCF1A22}"/>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67" name="Georgia">
            <a:extLst>
              <a:ext uri="{FF2B5EF4-FFF2-40B4-BE49-F238E27FC236}">
                <a16:creationId xmlns:a16="http://schemas.microsoft.com/office/drawing/2014/main" id="{7B19D541-5495-4FF2-B537-0C68222DF92D}"/>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BDC9E1"/>
          </a:solidFill>
          <a:ln w="15875">
            <a:solidFill>
              <a:srgbClr val="003F48"/>
            </a:solidFill>
            <a:prstDash val="solid"/>
            <a:round/>
            <a:headEnd/>
            <a:tailEnd/>
          </a:ln>
        </p:spPr>
        <p:txBody>
          <a:bodyPr/>
          <a:lstStyle/>
          <a:p>
            <a:endParaRPr lang="en-US"/>
          </a:p>
        </p:txBody>
      </p:sp>
      <p:sp>
        <p:nvSpPr>
          <p:cNvPr id="163868" name="Idaho">
            <a:extLst>
              <a:ext uri="{FF2B5EF4-FFF2-40B4-BE49-F238E27FC236}">
                <a16:creationId xmlns:a16="http://schemas.microsoft.com/office/drawing/2014/main" id="{DE18F900-1205-4730-A7B1-F2FAD403F785}"/>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BDC9E1"/>
          </a:solidFill>
          <a:ln w="15875">
            <a:solidFill>
              <a:srgbClr val="003F48"/>
            </a:solidFill>
            <a:prstDash val="solid"/>
            <a:round/>
            <a:headEnd/>
            <a:tailEnd/>
          </a:ln>
        </p:spPr>
        <p:txBody>
          <a:bodyPr/>
          <a:lstStyle/>
          <a:p>
            <a:endParaRPr lang="en-US"/>
          </a:p>
        </p:txBody>
      </p:sp>
      <p:sp>
        <p:nvSpPr>
          <p:cNvPr id="163869" name="Indiana">
            <a:extLst>
              <a:ext uri="{FF2B5EF4-FFF2-40B4-BE49-F238E27FC236}">
                <a16:creationId xmlns:a16="http://schemas.microsoft.com/office/drawing/2014/main" id="{3356BABA-D90C-4EA3-BD7F-E52BBA6F8A04}"/>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63870" name="Kentucky">
            <a:extLst>
              <a:ext uri="{FF2B5EF4-FFF2-40B4-BE49-F238E27FC236}">
                <a16:creationId xmlns:a16="http://schemas.microsoft.com/office/drawing/2014/main" id="{72CC4827-3E52-4A8B-B3DC-BB6BC0AE2AB6}"/>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63871" name="Louisiana">
            <a:extLst>
              <a:ext uri="{FF2B5EF4-FFF2-40B4-BE49-F238E27FC236}">
                <a16:creationId xmlns:a16="http://schemas.microsoft.com/office/drawing/2014/main" id="{9CBEB95D-11B6-47D0-AD7C-DAF8D2BCA63A}"/>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63872" name="Maine">
            <a:extLst>
              <a:ext uri="{FF2B5EF4-FFF2-40B4-BE49-F238E27FC236}">
                <a16:creationId xmlns:a16="http://schemas.microsoft.com/office/drawing/2014/main" id="{F17675C6-B1DC-4D91-972A-16555DEAE6A4}"/>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BDC9E1"/>
          </a:solidFill>
          <a:ln w="15875">
            <a:solidFill>
              <a:srgbClr val="003F48"/>
            </a:solidFill>
            <a:prstDash val="solid"/>
            <a:round/>
            <a:headEnd/>
            <a:tailEnd/>
          </a:ln>
        </p:spPr>
        <p:txBody>
          <a:bodyPr/>
          <a:lstStyle/>
          <a:p>
            <a:endParaRPr lang="en-US"/>
          </a:p>
        </p:txBody>
      </p:sp>
      <p:sp>
        <p:nvSpPr>
          <p:cNvPr id="163873" name="Maryland">
            <a:extLst>
              <a:ext uri="{FF2B5EF4-FFF2-40B4-BE49-F238E27FC236}">
                <a16:creationId xmlns:a16="http://schemas.microsoft.com/office/drawing/2014/main" id="{F5D059A4-44F5-4852-90C6-84710DF113F6}"/>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63874" name="Minnesota">
            <a:extLst>
              <a:ext uri="{FF2B5EF4-FFF2-40B4-BE49-F238E27FC236}">
                <a16:creationId xmlns:a16="http://schemas.microsoft.com/office/drawing/2014/main" id="{4BCFD50E-515B-422E-A3B7-0FDB62A29CAF}"/>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163875" name="Mississippi">
            <a:extLst>
              <a:ext uri="{FF2B5EF4-FFF2-40B4-BE49-F238E27FC236}">
                <a16:creationId xmlns:a16="http://schemas.microsoft.com/office/drawing/2014/main" id="{F1C5ACC4-5E9F-4C6D-AD3D-75FE719BDCC6}"/>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BDC9E1"/>
          </a:solidFill>
          <a:ln w="15875">
            <a:solidFill>
              <a:srgbClr val="003F48"/>
            </a:solidFill>
            <a:prstDash val="solid"/>
            <a:round/>
            <a:headEnd/>
            <a:tailEnd/>
          </a:ln>
        </p:spPr>
        <p:txBody>
          <a:bodyPr/>
          <a:lstStyle/>
          <a:p>
            <a:endParaRPr lang="en-US"/>
          </a:p>
        </p:txBody>
      </p:sp>
      <p:sp>
        <p:nvSpPr>
          <p:cNvPr id="163876" name="Montana">
            <a:extLst>
              <a:ext uri="{FF2B5EF4-FFF2-40B4-BE49-F238E27FC236}">
                <a16:creationId xmlns:a16="http://schemas.microsoft.com/office/drawing/2014/main" id="{595C6850-DD93-490E-A96A-EFB653E2F397}"/>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BDC9E1"/>
          </a:solidFill>
          <a:ln w="15875">
            <a:solidFill>
              <a:srgbClr val="003F48"/>
            </a:solidFill>
            <a:prstDash val="solid"/>
            <a:round/>
            <a:headEnd/>
            <a:tailEnd/>
          </a:ln>
        </p:spPr>
        <p:txBody>
          <a:bodyPr/>
          <a:lstStyle/>
          <a:p>
            <a:endParaRPr lang="en-US"/>
          </a:p>
        </p:txBody>
      </p:sp>
      <p:sp>
        <p:nvSpPr>
          <p:cNvPr id="163877" name="Nebraska">
            <a:extLst>
              <a:ext uri="{FF2B5EF4-FFF2-40B4-BE49-F238E27FC236}">
                <a16:creationId xmlns:a16="http://schemas.microsoft.com/office/drawing/2014/main" id="{18F33C81-9B82-4E12-A2B4-B941166C8AFC}"/>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BDC9E1"/>
          </a:solidFill>
          <a:ln w="15875">
            <a:solidFill>
              <a:srgbClr val="003F48"/>
            </a:solidFill>
            <a:prstDash val="solid"/>
            <a:round/>
            <a:headEnd/>
            <a:tailEnd/>
          </a:ln>
        </p:spPr>
        <p:txBody>
          <a:bodyPr/>
          <a:lstStyle/>
          <a:p>
            <a:endParaRPr lang="en-US"/>
          </a:p>
        </p:txBody>
      </p:sp>
      <p:sp>
        <p:nvSpPr>
          <p:cNvPr id="163878" name="Nevada">
            <a:extLst>
              <a:ext uri="{FF2B5EF4-FFF2-40B4-BE49-F238E27FC236}">
                <a16:creationId xmlns:a16="http://schemas.microsoft.com/office/drawing/2014/main" id="{DC9FA017-9303-4948-ADAE-96BB07F93F45}"/>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BDC9E1"/>
          </a:solidFill>
          <a:ln w="15875">
            <a:solidFill>
              <a:srgbClr val="003F48"/>
            </a:solidFill>
            <a:prstDash val="solid"/>
            <a:round/>
            <a:headEnd/>
            <a:tailEnd/>
          </a:ln>
        </p:spPr>
        <p:txBody>
          <a:bodyPr/>
          <a:lstStyle/>
          <a:p>
            <a:endParaRPr lang="en-US"/>
          </a:p>
        </p:txBody>
      </p:sp>
      <p:sp>
        <p:nvSpPr>
          <p:cNvPr id="163879" name="New Hampshire">
            <a:extLst>
              <a:ext uri="{FF2B5EF4-FFF2-40B4-BE49-F238E27FC236}">
                <a16:creationId xmlns:a16="http://schemas.microsoft.com/office/drawing/2014/main" id="{E32DC595-885C-459C-9865-C92F69DB3E9E}"/>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67A9CF"/>
          </a:solidFill>
          <a:ln w="15875">
            <a:solidFill>
              <a:srgbClr val="003F48"/>
            </a:solidFill>
            <a:prstDash val="solid"/>
            <a:round/>
            <a:headEnd/>
            <a:tailEnd/>
          </a:ln>
        </p:spPr>
        <p:txBody>
          <a:bodyPr/>
          <a:lstStyle/>
          <a:p>
            <a:endParaRPr lang="en-US"/>
          </a:p>
        </p:txBody>
      </p:sp>
      <p:sp>
        <p:nvSpPr>
          <p:cNvPr id="163880" name="New Jersey">
            <a:extLst>
              <a:ext uri="{FF2B5EF4-FFF2-40B4-BE49-F238E27FC236}">
                <a16:creationId xmlns:a16="http://schemas.microsoft.com/office/drawing/2014/main" id="{3EB42C11-4EFA-4B59-BDF2-8A9A0E80811B}"/>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67A9CF"/>
          </a:solidFill>
          <a:ln w="15875">
            <a:solidFill>
              <a:srgbClr val="003F48"/>
            </a:solidFill>
            <a:prstDash val="solid"/>
            <a:round/>
            <a:headEnd/>
            <a:tailEnd/>
          </a:ln>
        </p:spPr>
        <p:txBody>
          <a:bodyPr/>
          <a:lstStyle/>
          <a:p>
            <a:endParaRPr lang="en-US"/>
          </a:p>
        </p:txBody>
      </p:sp>
      <p:sp>
        <p:nvSpPr>
          <p:cNvPr id="163881" name="North Carolina">
            <a:extLst>
              <a:ext uri="{FF2B5EF4-FFF2-40B4-BE49-F238E27FC236}">
                <a16:creationId xmlns:a16="http://schemas.microsoft.com/office/drawing/2014/main" id="{1A30FAC2-D0AA-4009-B146-17FDD8FBE428}"/>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BDC9E1"/>
          </a:solidFill>
          <a:ln w="15875">
            <a:solidFill>
              <a:srgbClr val="003F48"/>
            </a:solidFill>
            <a:prstDash val="solid"/>
            <a:round/>
            <a:headEnd/>
            <a:tailEnd/>
          </a:ln>
        </p:spPr>
        <p:txBody>
          <a:bodyPr/>
          <a:lstStyle/>
          <a:p>
            <a:endParaRPr lang="en-US"/>
          </a:p>
        </p:txBody>
      </p:sp>
      <p:sp>
        <p:nvSpPr>
          <p:cNvPr id="163882" name="North Dakota">
            <a:extLst>
              <a:ext uri="{FF2B5EF4-FFF2-40B4-BE49-F238E27FC236}">
                <a16:creationId xmlns:a16="http://schemas.microsoft.com/office/drawing/2014/main" id="{EB96064B-12AE-47AB-9A7D-4ACAE8637A9D}"/>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BDC9E1"/>
          </a:solidFill>
          <a:ln w="15875">
            <a:solidFill>
              <a:srgbClr val="003F48"/>
            </a:solidFill>
            <a:prstDash val="solid"/>
            <a:round/>
            <a:headEnd/>
            <a:tailEnd/>
          </a:ln>
        </p:spPr>
        <p:txBody>
          <a:bodyPr/>
          <a:lstStyle/>
          <a:p>
            <a:endParaRPr lang="en-US"/>
          </a:p>
        </p:txBody>
      </p:sp>
      <p:sp>
        <p:nvSpPr>
          <p:cNvPr id="163883" name="Ohio">
            <a:extLst>
              <a:ext uri="{FF2B5EF4-FFF2-40B4-BE49-F238E27FC236}">
                <a16:creationId xmlns:a16="http://schemas.microsoft.com/office/drawing/2014/main" id="{E87AFA7D-F8AE-4BAC-A9EF-6823409EFC97}"/>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BDC9E1"/>
          </a:solidFill>
          <a:ln w="15875">
            <a:solidFill>
              <a:srgbClr val="003F48"/>
            </a:solidFill>
            <a:prstDash val="solid"/>
            <a:round/>
            <a:headEnd/>
            <a:tailEnd/>
          </a:ln>
        </p:spPr>
        <p:txBody>
          <a:bodyPr/>
          <a:lstStyle/>
          <a:p>
            <a:endParaRPr lang="en-US"/>
          </a:p>
        </p:txBody>
      </p:sp>
      <p:sp>
        <p:nvSpPr>
          <p:cNvPr id="163884" name="Oregon">
            <a:extLst>
              <a:ext uri="{FF2B5EF4-FFF2-40B4-BE49-F238E27FC236}">
                <a16:creationId xmlns:a16="http://schemas.microsoft.com/office/drawing/2014/main" id="{609C603A-42E9-4E3B-8CAA-C06026D346F5}"/>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BDC9E1"/>
          </a:solidFill>
          <a:ln w="15875">
            <a:solidFill>
              <a:srgbClr val="003F48"/>
            </a:solidFill>
            <a:prstDash val="solid"/>
            <a:round/>
            <a:headEnd/>
            <a:tailEnd/>
          </a:ln>
        </p:spPr>
        <p:txBody>
          <a:bodyPr/>
          <a:lstStyle/>
          <a:p>
            <a:endParaRPr lang="en-US"/>
          </a:p>
        </p:txBody>
      </p:sp>
      <p:sp>
        <p:nvSpPr>
          <p:cNvPr id="163885" name="Pennsylvania">
            <a:extLst>
              <a:ext uri="{FF2B5EF4-FFF2-40B4-BE49-F238E27FC236}">
                <a16:creationId xmlns:a16="http://schemas.microsoft.com/office/drawing/2014/main" id="{5A5E5847-137C-49A0-BA4C-FBB269562CCD}"/>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BDC9E1"/>
          </a:solidFill>
          <a:ln w="15875">
            <a:solidFill>
              <a:srgbClr val="003F48"/>
            </a:solidFill>
            <a:prstDash val="solid"/>
            <a:round/>
            <a:headEnd/>
            <a:tailEnd/>
          </a:ln>
        </p:spPr>
        <p:txBody>
          <a:bodyPr/>
          <a:lstStyle/>
          <a:p>
            <a:endParaRPr lang="en-US"/>
          </a:p>
        </p:txBody>
      </p:sp>
      <p:sp>
        <p:nvSpPr>
          <p:cNvPr id="163886" name="Rhode Island">
            <a:extLst>
              <a:ext uri="{FF2B5EF4-FFF2-40B4-BE49-F238E27FC236}">
                <a16:creationId xmlns:a16="http://schemas.microsoft.com/office/drawing/2014/main" id="{8FD65310-05DC-437F-97E4-8F35CAD38CD6}"/>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63887" name="South Carolina">
            <a:extLst>
              <a:ext uri="{FF2B5EF4-FFF2-40B4-BE49-F238E27FC236}">
                <a16:creationId xmlns:a16="http://schemas.microsoft.com/office/drawing/2014/main" id="{9BACE6B2-F008-4855-A27C-C593C683DC81}"/>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BDC9E1"/>
          </a:solidFill>
          <a:ln w="15875">
            <a:solidFill>
              <a:srgbClr val="003F48"/>
            </a:solidFill>
            <a:prstDash val="solid"/>
            <a:round/>
            <a:headEnd/>
            <a:tailEnd/>
          </a:ln>
        </p:spPr>
        <p:txBody>
          <a:bodyPr/>
          <a:lstStyle/>
          <a:p>
            <a:endParaRPr lang="en-US"/>
          </a:p>
        </p:txBody>
      </p:sp>
      <p:sp>
        <p:nvSpPr>
          <p:cNvPr id="163888" name="South Dakota">
            <a:extLst>
              <a:ext uri="{FF2B5EF4-FFF2-40B4-BE49-F238E27FC236}">
                <a16:creationId xmlns:a16="http://schemas.microsoft.com/office/drawing/2014/main" id="{3B518970-3A7E-4BFA-8576-7FC214943479}"/>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BDC9E1"/>
          </a:solidFill>
          <a:ln w="15875">
            <a:solidFill>
              <a:srgbClr val="003F48"/>
            </a:solidFill>
            <a:prstDash val="solid"/>
            <a:round/>
            <a:headEnd/>
            <a:tailEnd/>
          </a:ln>
        </p:spPr>
        <p:txBody>
          <a:bodyPr/>
          <a:lstStyle/>
          <a:p>
            <a:endParaRPr lang="en-US"/>
          </a:p>
        </p:txBody>
      </p:sp>
      <p:sp>
        <p:nvSpPr>
          <p:cNvPr id="163889" name="Tennessee">
            <a:extLst>
              <a:ext uri="{FF2B5EF4-FFF2-40B4-BE49-F238E27FC236}">
                <a16:creationId xmlns:a16="http://schemas.microsoft.com/office/drawing/2014/main" id="{B38E5897-1FBE-4175-B1C1-3E2FFDC6B867}"/>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BDC9E1"/>
          </a:solidFill>
          <a:ln w="15875">
            <a:solidFill>
              <a:srgbClr val="003F48"/>
            </a:solidFill>
            <a:prstDash val="solid"/>
            <a:round/>
            <a:headEnd/>
            <a:tailEnd/>
          </a:ln>
        </p:spPr>
        <p:txBody>
          <a:bodyPr/>
          <a:lstStyle/>
          <a:p>
            <a:endParaRPr lang="en-US"/>
          </a:p>
        </p:txBody>
      </p:sp>
      <p:sp>
        <p:nvSpPr>
          <p:cNvPr id="163890" name="Texas">
            <a:extLst>
              <a:ext uri="{FF2B5EF4-FFF2-40B4-BE49-F238E27FC236}">
                <a16:creationId xmlns:a16="http://schemas.microsoft.com/office/drawing/2014/main" id="{B8840AB9-C45C-4B87-A8D7-FCDA13AFB9C2}"/>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67A9CF"/>
          </a:solidFill>
          <a:ln w="15875">
            <a:solidFill>
              <a:srgbClr val="003F48"/>
            </a:solidFill>
            <a:prstDash val="solid"/>
            <a:round/>
            <a:headEnd/>
            <a:tailEnd/>
          </a:ln>
        </p:spPr>
        <p:txBody>
          <a:bodyPr/>
          <a:lstStyle/>
          <a:p>
            <a:endParaRPr lang="en-US"/>
          </a:p>
        </p:txBody>
      </p:sp>
      <p:sp>
        <p:nvSpPr>
          <p:cNvPr id="163891" name="Utah">
            <a:extLst>
              <a:ext uri="{FF2B5EF4-FFF2-40B4-BE49-F238E27FC236}">
                <a16:creationId xmlns:a16="http://schemas.microsoft.com/office/drawing/2014/main" id="{C7DF3CAA-675C-4057-AC0D-0BE2C99C852D}"/>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BDC9E1"/>
          </a:solidFill>
          <a:ln w="15875">
            <a:solidFill>
              <a:srgbClr val="003F48"/>
            </a:solidFill>
            <a:prstDash val="solid"/>
            <a:round/>
            <a:headEnd/>
            <a:tailEnd/>
          </a:ln>
        </p:spPr>
        <p:txBody>
          <a:bodyPr/>
          <a:lstStyle/>
          <a:p>
            <a:endParaRPr lang="en-US"/>
          </a:p>
        </p:txBody>
      </p:sp>
      <p:sp>
        <p:nvSpPr>
          <p:cNvPr id="163892" name="Vermont">
            <a:extLst>
              <a:ext uri="{FF2B5EF4-FFF2-40B4-BE49-F238E27FC236}">
                <a16:creationId xmlns:a16="http://schemas.microsoft.com/office/drawing/2014/main" id="{FE1D4339-FF16-4F21-B8FA-485D475C0791}"/>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163893" name="West Virginia">
            <a:extLst>
              <a:ext uri="{FF2B5EF4-FFF2-40B4-BE49-F238E27FC236}">
                <a16:creationId xmlns:a16="http://schemas.microsoft.com/office/drawing/2014/main" id="{9B391B8F-B381-4D7C-8FD6-C446F18E68F2}"/>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163894" name="Wisconsin">
            <a:extLst>
              <a:ext uri="{FF2B5EF4-FFF2-40B4-BE49-F238E27FC236}">
                <a16:creationId xmlns:a16="http://schemas.microsoft.com/office/drawing/2014/main" id="{579DBDD7-1E40-4256-9296-9C30882E50B3}"/>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67A9CF"/>
          </a:solidFill>
          <a:ln w="15875">
            <a:solidFill>
              <a:srgbClr val="003F48"/>
            </a:solidFill>
            <a:prstDash val="solid"/>
            <a:round/>
            <a:headEnd/>
            <a:tailEnd/>
          </a:ln>
        </p:spPr>
        <p:txBody>
          <a:bodyPr/>
          <a:lstStyle/>
          <a:p>
            <a:endParaRPr lang="en-US"/>
          </a:p>
        </p:txBody>
      </p:sp>
      <p:sp>
        <p:nvSpPr>
          <p:cNvPr id="163895" name="Wyoming">
            <a:extLst>
              <a:ext uri="{FF2B5EF4-FFF2-40B4-BE49-F238E27FC236}">
                <a16:creationId xmlns:a16="http://schemas.microsoft.com/office/drawing/2014/main" id="{1CE56E70-BD6F-489A-B701-E429E6119F99}"/>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63896" name="Massachusetts">
            <a:extLst>
              <a:ext uri="{FF2B5EF4-FFF2-40B4-BE49-F238E27FC236}">
                <a16:creationId xmlns:a16="http://schemas.microsoft.com/office/drawing/2014/main" id="{01E9F4EC-51D1-4420-9301-6CA5B1404235}"/>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63897" name="Freeform 59">
            <a:extLst>
              <a:ext uri="{FF2B5EF4-FFF2-40B4-BE49-F238E27FC236}">
                <a16:creationId xmlns:a16="http://schemas.microsoft.com/office/drawing/2014/main" id="{6B6F7669-97F5-428D-9DB8-CC2E39CF2627}"/>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98" name="Freeform 60">
            <a:extLst>
              <a:ext uri="{FF2B5EF4-FFF2-40B4-BE49-F238E27FC236}">
                <a16:creationId xmlns:a16="http://schemas.microsoft.com/office/drawing/2014/main" id="{22B48B33-5A57-4E4D-8C98-7CD13D001D9C}"/>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99" name="Virginia">
            <a:extLst>
              <a:ext uri="{FF2B5EF4-FFF2-40B4-BE49-F238E27FC236}">
                <a16:creationId xmlns:a16="http://schemas.microsoft.com/office/drawing/2014/main" id="{303DA547-2456-4333-B3C3-65AD4E578669}"/>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BDC9E1"/>
          </a:solidFill>
          <a:ln w="15875">
            <a:solidFill>
              <a:srgbClr val="003F48"/>
            </a:solidFill>
            <a:prstDash val="solid"/>
            <a:round/>
            <a:headEnd/>
            <a:tailEnd/>
          </a:ln>
        </p:spPr>
        <p:txBody>
          <a:bodyPr/>
          <a:lstStyle/>
          <a:p>
            <a:endParaRPr lang="en-US"/>
          </a:p>
        </p:txBody>
      </p:sp>
      <p:sp>
        <p:nvSpPr>
          <p:cNvPr id="163900" name="Freeform 62">
            <a:extLst>
              <a:ext uri="{FF2B5EF4-FFF2-40B4-BE49-F238E27FC236}">
                <a16:creationId xmlns:a16="http://schemas.microsoft.com/office/drawing/2014/main" id="{137FAFCA-E96B-4663-8F54-CCBA1406C455}"/>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63901" name="Hawaii">
            <a:extLst>
              <a:ext uri="{FF2B5EF4-FFF2-40B4-BE49-F238E27FC236}">
                <a16:creationId xmlns:a16="http://schemas.microsoft.com/office/drawing/2014/main" id="{80A62B21-25AA-4AA8-B1C7-9BE82E199312}"/>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63926" name="Freeform 64">
              <a:extLst>
                <a:ext uri="{FF2B5EF4-FFF2-40B4-BE49-F238E27FC236}">
                  <a16:creationId xmlns:a16="http://schemas.microsoft.com/office/drawing/2014/main" id="{9AEEA167-E6D5-4474-873A-888CCDA1D298}"/>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BDC9E1"/>
            </a:solidFill>
            <a:ln w="15875">
              <a:solidFill>
                <a:srgbClr val="003F48"/>
              </a:solidFill>
              <a:prstDash val="solid"/>
              <a:round/>
              <a:headEnd/>
              <a:tailEnd/>
            </a:ln>
          </p:spPr>
          <p:txBody>
            <a:bodyPr/>
            <a:lstStyle/>
            <a:p>
              <a:endParaRPr lang="en-US"/>
            </a:p>
          </p:txBody>
        </p:sp>
        <p:sp>
          <p:nvSpPr>
            <p:cNvPr id="163927" name="Freeform 65">
              <a:extLst>
                <a:ext uri="{FF2B5EF4-FFF2-40B4-BE49-F238E27FC236}">
                  <a16:creationId xmlns:a16="http://schemas.microsoft.com/office/drawing/2014/main" id="{ED8D5B07-AFEA-4FEE-B52A-75B9843E20FD}"/>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63928" name="Freeform 66">
              <a:extLst>
                <a:ext uri="{FF2B5EF4-FFF2-40B4-BE49-F238E27FC236}">
                  <a16:creationId xmlns:a16="http://schemas.microsoft.com/office/drawing/2014/main" id="{091A72F5-361D-46F9-80EC-D81AE21DC6E1}"/>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63929" name="Freeform 67">
              <a:extLst>
                <a:ext uri="{FF2B5EF4-FFF2-40B4-BE49-F238E27FC236}">
                  <a16:creationId xmlns:a16="http://schemas.microsoft.com/office/drawing/2014/main" id="{D992343C-D874-4C95-94F1-2D052307086E}"/>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163930" name="Freeform 68">
              <a:extLst>
                <a:ext uri="{FF2B5EF4-FFF2-40B4-BE49-F238E27FC236}">
                  <a16:creationId xmlns:a16="http://schemas.microsoft.com/office/drawing/2014/main" id="{842B713E-96F1-4F67-870D-335B1B0D1AAC}"/>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63931" name="Freeform 69">
              <a:extLst>
                <a:ext uri="{FF2B5EF4-FFF2-40B4-BE49-F238E27FC236}">
                  <a16:creationId xmlns:a16="http://schemas.microsoft.com/office/drawing/2014/main" id="{4AC35648-7C0D-41CB-80E4-9771BF1C2B7A}"/>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63932" name="Freeform 70">
              <a:extLst>
                <a:ext uri="{FF2B5EF4-FFF2-40B4-BE49-F238E27FC236}">
                  <a16:creationId xmlns:a16="http://schemas.microsoft.com/office/drawing/2014/main" id="{F2553890-75C6-4693-8D9B-C51222F975E5}"/>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BDC9E1"/>
            </a:solidFill>
            <a:ln w="15875">
              <a:solidFill>
                <a:srgbClr val="003F48"/>
              </a:solidFill>
              <a:prstDash val="solid"/>
              <a:round/>
              <a:headEnd/>
              <a:tailEnd/>
            </a:ln>
          </p:spPr>
          <p:txBody>
            <a:bodyPr/>
            <a:lstStyle/>
            <a:p>
              <a:endParaRPr lang="en-US"/>
            </a:p>
          </p:txBody>
        </p:sp>
        <p:sp>
          <p:nvSpPr>
            <p:cNvPr id="163933" name="Freeform 71">
              <a:extLst>
                <a:ext uri="{FF2B5EF4-FFF2-40B4-BE49-F238E27FC236}">
                  <a16:creationId xmlns:a16="http://schemas.microsoft.com/office/drawing/2014/main" id="{B8FC1B28-3BA4-43E5-B3BB-42AD94DBFCDF}"/>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BDC9E1"/>
            </a:solidFill>
            <a:ln w="15875">
              <a:solidFill>
                <a:srgbClr val="003F48"/>
              </a:solidFill>
              <a:prstDash val="solid"/>
              <a:round/>
              <a:headEnd/>
              <a:tailEnd/>
            </a:ln>
          </p:spPr>
          <p:txBody>
            <a:bodyPr/>
            <a:lstStyle/>
            <a:p>
              <a:endParaRPr lang="en-US"/>
            </a:p>
          </p:txBody>
        </p:sp>
      </p:grpSp>
      <p:grpSp>
        <p:nvGrpSpPr>
          <p:cNvPr id="163902" name="Alaska">
            <a:extLst>
              <a:ext uri="{FF2B5EF4-FFF2-40B4-BE49-F238E27FC236}">
                <a16:creationId xmlns:a16="http://schemas.microsoft.com/office/drawing/2014/main" id="{67383BCB-EA29-401A-BE99-15EB94B7415C}"/>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63916" name="Freeform 73">
              <a:extLst>
                <a:ext uri="{FF2B5EF4-FFF2-40B4-BE49-F238E27FC236}">
                  <a16:creationId xmlns:a16="http://schemas.microsoft.com/office/drawing/2014/main" id="{946CDEAE-AB80-4F49-86B0-771311461C78}"/>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BDC9E1"/>
            </a:solidFill>
            <a:ln w="15875">
              <a:solidFill>
                <a:srgbClr val="003F48"/>
              </a:solidFill>
              <a:prstDash val="solid"/>
              <a:round/>
              <a:headEnd/>
              <a:tailEnd/>
            </a:ln>
          </p:spPr>
          <p:txBody>
            <a:bodyPr/>
            <a:lstStyle/>
            <a:p>
              <a:endParaRPr lang="en-US"/>
            </a:p>
          </p:txBody>
        </p:sp>
        <p:sp>
          <p:nvSpPr>
            <p:cNvPr id="163917" name="Freeform 74">
              <a:extLst>
                <a:ext uri="{FF2B5EF4-FFF2-40B4-BE49-F238E27FC236}">
                  <a16:creationId xmlns:a16="http://schemas.microsoft.com/office/drawing/2014/main" id="{18432A30-9B0D-448B-B8E5-0B18F1E18589}"/>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BDC9E1"/>
            </a:solidFill>
            <a:ln w="15875">
              <a:solidFill>
                <a:srgbClr val="003F48"/>
              </a:solidFill>
              <a:prstDash val="solid"/>
              <a:round/>
              <a:headEnd/>
              <a:tailEnd/>
            </a:ln>
          </p:spPr>
          <p:txBody>
            <a:bodyPr/>
            <a:lstStyle/>
            <a:p>
              <a:endParaRPr lang="en-US"/>
            </a:p>
          </p:txBody>
        </p:sp>
        <p:sp>
          <p:nvSpPr>
            <p:cNvPr id="163918" name="Freeform 75">
              <a:extLst>
                <a:ext uri="{FF2B5EF4-FFF2-40B4-BE49-F238E27FC236}">
                  <a16:creationId xmlns:a16="http://schemas.microsoft.com/office/drawing/2014/main" id="{956E1721-BC68-4660-B59B-23CB829D00F4}"/>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163919" name="Freeform 76">
              <a:extLst>
                <a:ext uri="{FF2B5EF4-FFF2-40B4-BE49-F238E27FC236}">
                  <a16:creationId xmlns:a16="http://schemas.microsoft.com/office/drawing/2014/main" id="{BFCF4402-C2EB-45F1-9081-A382DFB440B7}"/>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BDC9E1"/>
            </a:solidFill>
            <a:ln w="15875">
              <a:solidFill>
                <a:srgbClr val="003F48"/>
              </a:solidFill>
              <a:prstDash val="solid"/>
              <a:round/>
              <a:headEnd/>
              <a:tailEnd/>
            </a:ln>
          </p:spPr>
          <p:txBody>
            <a:bodyPr/>
            <a:lstStyle/>
            <a:p>
              <a:endParaRPr lang="en-US"/>
            </a:p>
          </p:txBody>
        </p:sp>
        <p:sp>
          <p:nvSpPr>
            <p:cNvPr id="163920" name="Freeform 77">
              <a:extLst>
                <a:ext uri="{FF2B5EF4-FFF2-40B4-BE49-F238E27FC236}">
                  <a16:creationId xmlns:a16="http://schemas.microsoft.com/office/drawing/2014/main" id="{EFCF62BB-FD44-4F82-8B7B-8983ED42CE58}"/>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BDC9E1"/>
            </a:solidFill>
            <a:ln w="15875">
              <a:solidFill>
                <a:srgbClr val="003F48"/>
              </a:solidFill>
              <a:prstDash val="solid"/>
              <a:round/>
              <a:headEnd/>
              <a:tailEnd/>
            </a:ln>
          </p:spPr>
          <p:txBody>
            <a:bodyPr/>
            <a:lstStyle/>
            <a:p>
              <a:endParaRPr lang="en-US"/>
            </a:p>
          </p:txBody>
        </p:sp>
        <p:sp>
          <p:nvSpPr>
            <p:cNvPr id="163921" name="Freeform 78">
              <a:extLst>
                <a:ext uri="{FF2B5EF4-FFF2-40B4-BE49-F238E27FC236}">
                  <a16:creationId xmlns:a16="http://schemas.microsoft.com/office/drawing/2014/main" id="{AD99AD9A-C2D9-40F0-830F-E4FFC52024B1}"/>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63922" name="Freeform 79">
              <a:extLst>
                <a:ext uri="{FF2B5EF4-FFF2-40B4-BE49-F238E27FC236}">
                  <a16:creationId xmlns:a16="http://schemas.microsoft.com/office/drawing/2014/main" id="{B2FE73C4-EE90-434A-A67E-8F0C16FD7312}"/>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3923" name="Freeform 80">
              <a:extLst>
                <a:ext uri="{FF2B5EF4-FFF2-40B4-BE49-F238E27FC236}">
                  <a16:creationId xmlns:a16="http://schemas.microsoft.com/office/drawing/2014/main" id="{19DA7D23-1BF8-4BAE-9B18-4E0DD09E8AE4}"/>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3924" name="Freeform 81">
              <a:extLst>
                <a:ext uri="{FF2B5EF4-FFF2-40B4-BE49-F238E27FC236}">
                  <a16:creationId xmlns:a16="http://schemas.microsoft.com/office/drawing/2014/main" id="{FF211EB9-7F00-4660-B964-1168E35BBF86}"/>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3925" name="Freeform 82">
              <a:extLst>
                <a:ext uri="{FF2B5EF4-FFF2-40B4-BE49-F238E27FC236}">
                  <a16:creationId xmlns:a16="http://schemas.microsoft.com/office/drawing/2014/main" id="{05BF1E7E-5B64-4B42-A82D-575E786C191E}"/>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BDC9E1"/>
            </a:solidFill>
            <a:ln w="15875">
              <a:solidFill>
                <a:srgbClr val="003F48"/>
              </a:solidFill>
              <a:prstDash val="solid"/>
              <a:round/>
              <a:headEnd/>
              <a:tailEnd/>
            </a:ln>
          </p:spPr>
          <p:txBody>
            <a:bodyPr/>
            <a:lstStyle/>
            <a:p>
              <a:endParaRPr lang="en-US"/>
            </a:p>
          </p:txBody>
        </p:sp>
      </p:grpSp>
      <p:sp>
        <p:nvSpPr>
          <p:cNvPr id="163903" name="Rectangle 109">
            <a:extLst>
              <a:ext uri="{FF2B5EF4-FFF2-40B4-BE49-F238E27FC236}">
                <a16:creationId xmlns:a16="http://schemas.microsoft.com/office/drawing/2014/main" id="{BCA0C9A7-C76D-4144-9923-6F077B7B2EC6}"/>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3904" name="Rectangle 110">
            <a:extLst>
              <a:ext uri="{FF2B5EF4-FFF2-40B4-BE49-F238E27FC236}">
                <a16:creationId xmlns:a16="http://schemas.microsoft.com/office/drawing/2014/main" id="{D3B1DDA9-AC3F-41D4-B0D3-F30497AF9A55}"/>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3905" name="Rectangle 111">
            <a:extLst>
              <a:ext uri="{FF2B5EF4-FFF2-40B4-BE49-F238E27FC236}">
                <a16:creationId xmlns:a16="http://schemas.microsoft.com/office/drawing/2014/main" id="{9B288643-5555-4388-BEEE-386EC4BA9367}"/>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3906" name="Rectangle 112">
            <a:extLst>
              <a:ext uri="{FF2B5EF4-FFF2-40B4-BE49-F238E27FC236}">
                <a16:creationId xmlns:a16="http://schemas.microsoft.com/office/drawing/2014/main" id="{69659361-5297-421B-817E-542F4D51EEC4}"/>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3907" name="Rectangle 113">
            <a:extLst>
              <a:ext uri="{FF2B5EF4-FFF2-40B4-BE49-F238E27FC236}">
                <a16:creationId xmlns:a16="http://schemas.microsoft.com/office/drawing/2014/main" id="{55B43087-871F-47F9-AA63-6F9C8A860E80}"/>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3908" name="Text Box 114">
            <a:extLst>
              <a:ext uri="{FF2B5EF4-FFF2-40B4-BE49-F238E27FC236}">
                <a16:creationId xmlns:a16="http://schemas.microsoft.com/office/drawing/2014/main" id="{596F7815-EBE9-45CE-9A4D-54A5702D1104}"/>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63909" name="Text Box 105">
            <a:extLst>
              <a:ext uri="{FF2B5EF4-FFF2-40B4-BE49-F238E27FC236}">
                <a16:creationId xmlns:a16="http://schemas.microsoft.com/office/drawing/2014/main" id="{B5669739-9FF3-4D05-AC38-EC460FDD5DE3}"/>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63910" name="Text Box 106">
            <a:extLst>
              <a:ext uri="{FF2B5EF4-FFF2-40B4-BE49-F238E27FC236}">
                <a16:creationId xmlns:a16="http://schemas.microsoft.com/office/drawing/2014/main" id="{74911147-7FD6-4C4F-828D-F48B844149AB}"/>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63911" name="Text Box 107">
            <a:extLst>
              <a:ext uri="{FF2B5EF4-FFF2-40B4-BE49-F238E27FC236}">
                <a16:creationId xmlns:a16="http://schemas.microsoft.com/office/drawing/2014/main" id="{4544046A-210D-4440-ADD5-BA8C476F1A04}"/>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63912" name="Text Box 108">
            <a:extLst>
              <a:ext uri="{FF2B5EF4-FFF2-40B4-BE49-F238E27FC236}">
                <a16:creationId xmlns:a16="http://schemas.microsoft.com/office/drawing/2014/main" id="{B5C4D165-AF33-4356-B5AA-8CBC507DF03E}"/>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63913" name="Rectangle 7">
            <a:extLst>
              <a:ext uri="{FF2B5EF4-FFF2-40B4-BE49-F238E27FC236}">
                <a16:creationId xmlns:a16="http://schemas.microsoft.com/office/drawing/2014/main" id="{1BC8EF86-63AC-4ED3-93F0-F26C82461A42}"/>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implement parent engagement strategies for all students</a:t>
            </a:r>
          </a:p>
        </p:txBody>
      </p:sp>
      <p:sp>
        <p:nvSpPr>
          <p:cNvPr id="163914" name="Text Box 101">
            <a:extLst>
              <a:ext uri="{FF2B5EF4-FFF2-40B4-BE49-F238E27FC236}">
                <a16:creationId xmlns:a16="http://schemas.microsoft.com/office/drawing/2014/main" id="{9624691F-A6B8-429C-8BD8-3D2FCC75360F}"/>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63915" name="Text Box 116">
            <a:extLst>
              <a:ext uri="{FF2B5EF4-FFF2-40B4-BE49-F238E27FC236}">
                <a16:creationId xmlns:a16="http://schemas.microsoft.com/office/drawing/2014/main" id="{2DF5DF2C-CB2E-4B85-96B9-8885EB003B1F}"/>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Kansas">
            <a:extLst>
              <a:ext uri="{FF2B5EF4-FFF2-40B4-BE49-F238E27FC236}">
                <a16:creationId xmlns:a16="http://schemas.microsoft.com/office/drawing/2014/main" id="{D8D95604-6E27-45EA-9CAB-554036EB82DA}"/>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67A9CF"/>
          </a:solidFill>
          <a:ln w="15875">
            <a:solidFill>
              <a:srgbClr val="003F48"/>
            </a:solidFill>
            <a:prstDash val="solid"/>
            <a:round/>
            <a:headEnd/>
            <a:tailEnd/>
          </a:ln>
        </p:spPr>
        <p:txBody>
          <a:bodyPr/>
          <a:lstStyle/>
          <a:p>
            <a:endParaRPr lang="en-US"/>
          </a:p>
        </p:txBody>
      </p:sp>
      <p:sp>
        <p:nvSpPr>
          <p:cNvPr id="165891" name="Missouri">
            <a:extLst>
              <a:ext uri="{FF2B5EF4-FFF2-40B4-BE49-F238E27FC236}">
                <a16:creationId xmlns:a16="http://schemas.microsoft.com/office/drawing/2014/main" id="{D7AAB2F9-6282-49E5-9A28-4FB7D566082A}"/>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65892" name="Illinois">
            <a:extLst>
              <a:ext uri="{FF2B5EF4-FFF2-40B4-BE49-F238E27FC236}">
                <a16:creationId xmlns:a16="http://schemas.microsoft.com/office/drawing/2014/main" id="{4B587807-070E-4014-BE32-CF5865B735C5}"/>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165893" name="Iowa">
            <a:extLst>
              <a:ext uri="{FF2B5EF4-FFF2-40B4-BE49-F238E27FC236}">
                <a16:creationId xmlns:a16="http://schemas.microsoft.com/office/drawing/2014/main" id="{5CA83D4B-E956-4B51-94F6-D7C23F572EE7}"/>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65894" name="New Mexico">
            <a:extLst>
              <a:ext uri="{FF2B5EF4-FFF2-40B4-BE49-F238E27FC236}">
                <a16:creationId xmlns:a16="http://schemas.microsoft.com/office/drawing/2014/main" id="{080C15E3-C28A-4BC7-AAEE-AD84DC05BD9D}"/>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67A9CF"/>
          </a:solidFill>
          <a:ln w="15875">
            <a:solidFill>
              <a:srgbClr val="003F48"/>
            </a:solidFill>
            <a:prstDash val="solid"/>
            <a:round/>
            <a:headEnd/>
            <a:tailEnd/>
          </a:ln>
        </p:spPr>
        <p:txBody>
          <a:bodyPr/>
          <a:lstStyle/>
          <a:p>
            <a:endParaRPr lang="en-US"/>
          </a:p>
        </p:txBody>
      </p:sp>
      <p:sp>
        <p:nvSpPr>
          <p:cNvPr id="165895" name="Oklahoma">
            <a:extLst>
              <a:ext uri="{FF2B5EF4-FFF2-40B4-BE49-F238E27FC236}">
                <a16:creationId xmlns:a16="http://schemas.microsoft.com/office/drawing/2014/main" id="{48CB661B-B485-4341-A5D8-ADF6BFDF0053}"/>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65896" name="Florida">
            <a:extLst>
              <a:ext uri="{FF2B5EF4-FFF2-40B4-BE49-F238E27FC236}">
                <a16:creationId xmlns:a16="http://schemas.microsoft.com/office/drawing/2014/main" id="{4FB7F865-45FA-4357-84C8-1175EDCFF108}"/>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02818A"/>
          </a:solidFill>
          <a:ln w="15875">
            <a:solidFill>
              <a:srgbClr val="003F48"/>
            </a:solidFill>
            <a:prstDash val="solid"/>
            <a:round/>
            <a:headEnd/>
            <a:tailEnd/>
          </a:ln>
        </p:spPr>
        <p:txBody>
          <a:bodyPr/>
          <a:lstStyle/>
          <a:p>
            <a:endParaRPr lang="en-US"/>
          </a:p>
        </p:txBody>
      </p:sp>
      <p:sp>
        <p:nvSpPr>
          <p:cNvPr id="165897" name="Freeform 9">
            <a:extLst>
              <a:ext uri="{FF2B5EF4-FFF2-40B4-BE49-F238E27FC236}">
                <a16:creationId xmlns:a16="http://schemas.microsoft.com/office/drawing/2014/main" id="{7C099035-14F4-40B1-B310-868FCC3B8183}"/>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65898" name="Freeform 10">
            <a:extLst>
              <a:ext uri="{FF2B5EF4-FFF2-40B4-BE49-F238E27FC236}">
                <a16:creationId xmlns:a16="http://schemas.microsoft.com/office/drawing/2014/main" id="{117B2DFF-A30A-498D-8338-0623591D4736}"/>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65899" name="Freeform 11">
            <a:extLst>
              <a:ext uri="{FF2B5EF4-FFF2-40B4-BE49-F238E27FC236}">
                <a16:creationId xmlns:a16="http://schemas.microsoft.com/office/drawing/2014/main" id="{F2BE04E7-80CE-4808-9A0F-969CBA10FA75}"/>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65900" name="Michigan Upper">
            <a:extLst>
              <a:ext uri="{FF2B5EF4-FFF2-40B4-BE49-F238E27FC236}">
                <a16:creationId xmlns:a16="http://schemas.microsoft.com/office/drawing/2014/main" id="{60BFB836-A14C-45B4-905E-53A587352939}"/>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02818A"/>
          </a:solidFill>
          <a:ln w="15875">
            <a:solidFill>
              <a:srgbClr val="003F48"/>
            </a:solidFill>
            <a:prstDash val="solid"/>
            <a:round/>
            <a:headEnd/>
            <a:tailEnd/>
          </a:ln>
        </p:spPr>
        <p:txBody>
          <a:bodyPr/>
          <a:lstStyle/>
          <a:p>
            <a:endParaRPr lang="en-US"/>
          </a:p>
        </p:txBody>
      </p:sp>
      <p:sp>
        <p:nvSpPr>
          <p:cNvPr id="165901" name="Michigan">
            <a:extLst>
              <a:ext uri="{FF2B5EF4-FFF2-40B4-BE49-F238E27FC236}">
                <a16:creationId xmlns:a16="http://schemas.microsoft.com/office/drawing/2014/main" id="{D5985C20-937A-4D31-A09F-ACF7F630AD9A}"/>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165902" name="New York">
            <a:extLst>
              <a:ext uri="{FF2B5EF4-FFF2-40B4-BE49-F238E27FC236}">
                <a16:creationId xmlns:a16="http://schemas.microsoft.com/office/drawing/2014/main" id="{CA751293-E8D4-41C2-B8F9-5D9C917158F8}"/>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02818A"/>
          </a:solidFill>
          <a:ln w="15875">
            <a:solidFill>
              <a:srgbClr val="003F48"/>
            </a:solidFill>
            <a:prstDash val="solid"/>
            <a:round/>
            <a:headEnd/>
            <a:tailEnd/>
          </a:ln>
        </p:spPr>
        <p:txBody>
          <a:bodyPr/>
          <a:lstStyle/>
          <a:p>
            <a:endParaRPr lang="en-US"/>
          </a:p>
        </p:txBody>
      </p:sp>
      <p:sp>
        <p:nvSpPr>
          <p:cNvPr id="165903" name="Freeform 15">
            <a:extLst>
              <a:ext uri="{FF2B5EF4-FFF2-40B4-BE49-F238E27FC236}">
                <a16:creationId xmlns:a16="http://schemas.microsoft.com/office/drawing/2014/main" id="{9422754C-824E-4423-B456-A33DBF29C680}"/>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904" name="Freeform 16">
            <a:extLst>
              <a:ext uri="{FF2B5EF4-FFF2-40B4-BE49-F238E27FC236}">
                <a16:creationId xmlns:a16="http://schemas.microsoft.com/office/drawing/2014/main" id="{9D542890-1A8B-4C0B-91BC-09F9956AF789}"/>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905" name="Washington">
            <a:extLst>
              <a:ext uri="{FF2B5EF4-FFF2-40B4-BE49-F238E27FC236}">
                <a16:creationId xmlns:a16="http://schemas.microsoft.com/office/drawing/2014/main" id="{8DC0B482-BAC7-4D51-8E1C-07F1DA9809E7}"/>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02818A"/>
          </a:solidFill>
          <a:ln w="15875">
            <a:solidFill>
              <a:srgbClr val="003F48"/>
            </a:solidFill>
            <a:prstDash val="solid"/>
            <a:round/>
            <a:headEnd/>
            <a:tailEnd/>
          </a:ln>
        </p:spPr>
        <p:txBody>
          <a:bodyPr/>
          <a:lstStyle/>
          <a:p>
            <a:endParaRPr lang="en-US"/>
          </a:p>
        </p:txBody>
      </p:sp>
      <p:sp>
        <p:nvSpPr>
          <p:cNvPr id="165906" name="Freeform 19">
            <a:extLst>
              <a:ext uri="{FF2B5EF4-FFF2-40B4-BE49-F238E27FC236}">
                <a16:creationId xmlns:a16="http://schemas.microsoft.com/office/drawing/2014/main" id="{4797C69F-7B65-4FE4-B7EF-600B8621C43C}"/>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907" name="Alabama">
            <a:extLst>
              <a:ext uri="{FF2B5EF4-FFF2-40B4-BE49-F238E27FC236}">
                <a16:creationId xmlns:a16="http://schemas.microsoft.com/office/drawing/2014/main" id="{036B80D1-E45C-4AD0-AF63-E35F6AE44454}"/>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65908" name="Arizona">
            <a:extLst>
              <a:ext uri="{FF2B5EF4-FFF2-40B4-BE49-F238E27FC236}">
                <a16:creationId xmlns:a16="http://schemas.microsoft.com/office/drawing/2014/main" id="{35FE0F33-7041-4ADE-9B35-17CB4B19D736}"/>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65909" name="Arkansas">
            <a:extLst>
              <a:ext uri="{FF2B5EF4-FFF2-40B4-BE49-F238E27FC236}">
                <a16:creationId xmlns:a16="http://schemas.microsoft.com/office/drawing/2014/main" id="{30B42351-E1C1-4950-A875-9B5780BB77A9}"/>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165910" name="California">
            <a:extLst>
              <a:ext uri="{FF2B5EF4-FFF2-40B4-BE49-F238E27FC236}">
                <a16:creationId xmlns:a16="http://schemas.microsoft.com/office/drawing/2014/main" id="{0742AFED-CE2F-4C5A-BB98-24DD4CFCB3F0}"/>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02818A"/>
          </a:solidFill>
          <a:ln w="15875">
            <a:solidFill>
              <a:srgbClr val="003F48"/>
            </a:solidFill>
            <a:prstDash val="solid"/>
            <a:round/>
            <a:headEnd/>
            <a:tailEnd/>
          </a:ln>
        </p:spPr>
        <p:txBody>
          <a:bodyPr/>
          <a:lstStyle/>
          <a:p>
            <a:endParaRPr lang="en-US"/>
          </a:p>
        </p:txBody>
      </p:sp>
      <p:sp>
        <p:nvSpPr>
          <p:cNvPr id="165911" name="Colorado">
            <a:extLst>
              <a:ext uri="{FF2B5EF4-FFF2-40B4-BE49-F238E27FC236}">
                <a16:creationId xmlns:a16="http://schemas.microsoft.com/office/drawing/2014/main" id="{67E40DD0-8240-4C37-834C-8326F4C00C0E}"/>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65912" name="Connecticut">
            <a:extLst>
              <a:ext uri="{FF2B5EF4-FFF2-40B4-BE49-F238E27FC236}">
                <a16:creationId xmlns:a16="http://schemas.microsoft.com/office/drawing/2014/main" id="{FA8BC6E5-13B1-446C-B61F-C75484B523BA}"/>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65913" name="Delaware">
            <a:extLst>
              <a:ext uri="{FF2B5EF4-FFF2-40B4-BE49-F238E27FC236}">
                <a16:creationId xmlns:a16="http://schemas.microsoft.com/office/drawing/2014/main" id="{E94C3A34-99A8-434E-832D-8EB3FB8774C9}"/>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65914" name="Freeform 27">
            <a:extLst>
              <a:ext uri="{FF2B5EF4-FFF2-40B4-BE49-F238E27FC236}">
                <a16:creationId xmlns:a16="http://schemas.microsoft.com/office/drawing/2014/main" id="{C9B539F7-4345-48F0-A2C9-5BD83CEC0207}"/>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915" name="Georgia">
            <a:extLst>
              <a:ext uri="{FF2B5EF4-FFF2-40B4-BE49-F238E27FC236}">
                <a16:creationId xmlns:a16="http://schemas.microsoft.com/office/drawing/2014/main" id="{28BBCF96-1CDC-443A-BF0C-3F0463E8DCB0}"/>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02818A"/>
          </a:solidFill>
          <a:ln w="15875">
            <a:solidFill>
              <a:srgbClr val="003F48"/>
            </a:solidFill>
            <a:prstDash val="solid"/>
            <a:round/>
            <a:headEnd/>
            <a:tailEnd/>
          </a:ln>
        </p:spPr>
        <p:txBody>
          <a:bodyPr/>
          <a:lstStyle/>
          <a:p>
            <a:endParaRPr lang="en-US"/>
          </a:p>
        </p:txBody>
      </p:sp>
      <p:sp>
        <p:nvSpPr>
          <p:cNvPr id="165916" name="Idaho">
            <a:extLst>
              <a:ext uri="{FF2B5EF4-FFF2-40B4-BE49-F238E27FC236}">
                <a16:creationId xmlns:a16="http://schemas.microsoft.com/office/drawing/2014/main" id="{6812C980-92BD-4EFC-9205-34B039DE8B06}"/>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02818A"/>
          </a:solidFill>
          <a:ln w="15875">
            <a:solidFill>
              <a:srgbClr val="003F48"/>
            </a:solidFill>
            <a:prstDash val="solid"/>
            <a:round/>
            <a:headEnd/>
            <a:tailEnd/>
          </a:ln>
        </p:spPr>
        <p:txBody>
          <a:bodyPr/>
          <a:lstStyle/>
          <a:p>
            <a:endParaRPr lang="en-US"/>
          </a:p>
        </p:txBody>
      </p:sp>
      <p:sp>
        <p:nvSpPr>
          <p:cNvPr id="165917" name="Indiana">
            <a:extLst>
              <a:ext uri="{FF2B5EF4-FFF2-40B4-BE49-F238E27FC236}">
                <a16:creationId xmlns:a16="http://schemas.microsoft.com/office/drawing/2014/main" id="{84309DB6-5A6A-44EF-840C-446DF71CABC5}"/>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65918" name="Kentucky">
            <a:extLst>
              <a:ext uri="{FF2B5EF4-FFF2-40B4-BE49-F238E27FC236}">
                <a16:creationId xmlns:a16="http://schemas.microsoft.com/office/drawing/2014/main" id="{43C93C60-BBC7-4F75-8443-A218C71E42F0}"/>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02818A"/>
          </a:solidFill>
          <a:ln w="15875">
            <a:solidFill>
              <a:srgbClr val="003F48"/>
            </a:solidFill>
            <a:prstDash val="solid"/>
            <a:round/>
            <a:headEnd/>
            <a:tailEnd/>
          </a:ln>
        </p:spPr>
        <p:txBody>
          <a:bodyPr/>
          <a:lstStyle/>
          <a:p>
            <a:endParaRPr lang="en-US"/>
          </a:p>
        </p:txBody>
      </p:sp>
      <p:sp>
        <p:nvSpPr>
          <p:cNvPr id="165919" name="Louisiana">
            <a:extLst>
              <a:ext uri="{FF2B5EF4-FFF2-40B4-BE49-F238E27FC236}">
                <a16:creationId xmlns:a16="http://schemas.microsoft.com/office/drawing/2014/main" id="{1217E76F-DDB2-429A-BE32-4751A6585E0F}"/>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65920" name="Maine">
            <a:extLst>
              <a:ext uri="{FF2B5EF4-FFF2-40B4-BE49-F238E27FC236}">
                <a16:creationId xmlns:a16="http://schemas.microsoft.com/office/drawing/2014/main" id="{B4637DBD-B6FA-44BA-A72A-ED1102693B8C}"/>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67A9CF"/>
          </a:solidFill>
          <a:ln w="15875">
            <a:solidFill>
              <a:srgbClr val="003F48"/>
            </a:solidFill>
            <a:prstDash val="solid"/>
            <a:round/>
            <a:headEnd/>
            <a:tailEnd/>
          </a:ln>
        </p:spPr>
        <p:txBody>
          <a:bodyPr/>
          <a:lstStyle/>
          <a:p>
            <a:endParaRPr lang="en-US"/>
          </a:p>
        </p:txBody>
      </p:sp>
      <p:sp>
        <p:nvSpPr>
          <p:cNvPr id="165921" name="Maryland">
            <a:extLst>
              <a:ext uri="{FF2B5EF4-FFF2-40B4-BE49-F238E27FC236}">
                <a16:creationId xmlns:a16="http://schemas.microsoft.com/office/drawing/2014/main" id="{ECCCA81F-28D1-44C1-9985-C379708B87E0}"/>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65922" name="Minnesota">
            <a:extLst>
              <a:ext uri="{FF2B5EF4-FFF2-40B4-BE49-F238E27FC236}">
                <a16:creationId xmlns:a16="http://schemas.microsoft.com/office/drawing/2014/main" id="{4CBEDA1E-501D-43AA-AEFB-077FE17C4062}"/>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165923" name="Mississippi">
            <a:extLst>
              <a:ext uri="{FF2B5EF4-FFF2-40B4-BE49-F238E27FC236}">
                <a16:creationId xmlns:a16="http://schemas.microsoft.com/office/drawing/2014/main" id="{DCBC3C00-7665-477D-8686-DFA1C9A59AA6}"/>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165924" name="Montana">
            <a:extLst>
              <a:ext uri="{FF2B5EF4-FFF2-40B4-BE49-F238E27FC236}">
                <a16:creationId xmlns:a16="http://schemas.microsoft.com/office/drawing/2014/main" id="{DF720A04-9D27-4E17-B08C-61CD20413DA0}"/>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67A9CF"/>
          </a:solidFill>
          <a:ln w="15875">
            <a:solidFill>
              <a:srgbClr val="003F48"/>
            </a:solidFill>
            <a:prstDash val="solid"/>
            <a:round/>
            <a:headEnd/>
            <a:tailEnd/>
          </a:ln>
        </p:spPr>
        <p:txBody>
          <a:bodyPr/>
          <a:lstStyle/>
          <a:p>
            <a:endParaRPr lang="en-US"/>
          </a:p>
        </p:txBody>
      </p:sp>
      <p:sp>
        <p:nvSpPr>
          <p:cNvPr id="165925" name="Nebraska">
            <a:extLst>
              <a:ext uri="{FF2B5EF4-FFF2-40B4-BE49-F238E27FC236}">
                <a16:creationId xmlns:a16="http://schemas.microsoft.com/office/drawing/2014/main" id="{B5F72A27-2C56-415E-AF67-ACA77A973D90}"/>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02818A"/>
          </a:solidFill>
          <a:ln w="15875">
            <a:solidFill>
              <a:srgbClr val="003F48"/>
            </a:solidFill>
            <a:prstDash val="solid"/>
            <a:round/>
            <a:headEnd/>
            <a:tailEnd/>
          </a:ln>
        </p:spPr>
        <p:txBody>
          <a:bodyPr/>
          <a:lstStyle/>
          <a:p>
            <a:endParaRPr lang="en-US"/>
          </a:p>
        </p:txBody>
      </p:sp>
      <p:sp>
        <p:nvSpPr>
          <p:cNvPr id="165926" name="Nevada">
            <a:extLst>
              <a:ext uri="{FF2B5EF4-FFF2-40B4-BE49-F238E27FC236}">
                <a16:creationId xmlns:a16="http://schemas.microsoft.com/office/drawing/2014/main" id="{05AE8B9F-AAE0-43FB-B65A-62D80FE81F97}"/>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02818A"/>
          </a:solidFill>
          <a:ln w="15875">
            <a:solidFill>
              <a:srgbClr val="003F48"/>
            </a:solidFill>
            <a:prstDash val="solid"/>
            <a:round/>
            <a:headEnd/>
            <a:tailEnd/>
          </a:ln>
        </p:spPr>
        <p:txBody>
          <a:bodyPr/>
          <a:lstStyle/>
          <a:p>
            <a:endParaRPr lang="en-US"/>
          </a:p>
        </p:txBody>
      </p:sp>
      <p:sp>
        <p:nvSpPr>
          <p:cNvPr id="165927" name="New Hampshire">
            <a:extLst>
              <a:ext uri="{FF2B5EF4-FFF2-40B4-BE49-F238E27FC236}">
                <a16:creationId xmlns:a16="http://schemas.microsoft.com/office/drawing/2014/main" id="{16994284-12C0-44CA-9D53-1B3D7199E69A}"/>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02818A"/>
          </a:solidFill>
          <a:ln w="15875">
            <a:solidFill>
              <a:srgbClr val="003F48"/>
            </a:solidFill>
            <a:prstDash val="solid"/>
            <a:round/>
            <a:headEnd/>
            <a:tailEnd/>
          </a:ln>
        </p:spPr>
        <p:txBody>
          <a:bodyPr/>
          <a:lstStyle/>
          <a:p>
            <a:endParaRPr lang="en-US"/>
          </a:p>
        </p:txBody>
      </p:sp>
      <p:sp>
        <p:nvSpPr>
          <p:cNvPr id="165928" name="New Jersey">
            <a:extLst>
              <a:ext uri="{FF2B5EF4-FFF2-40B4-BE49-F238E27FC236}">
                <a16:creationId xmlns:a16="http://schemas.microsoft.com/office/drawing/2014/main" id="{05DDB847-7375-4C17-9D08-4FD4E3807B79}"/>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02818A"/>
          </a:solidFill>
          <a:ln w="15875">
            <a:solidFill>
              <a:srgbClr val="003F48"/>
            </a:solidFill>
            <a:prstDash val="solid"/>
            <a:round/>
            <a:headEnd/>
            <a:tailEnd/>
          </a:ln>
        </p:spPr>
        <p:txBody>
          <a:bodyPr/>
          <a:lstStyle/>
          <a:p>
            <a:endParaRPr lang="en-US"/>
          </a:p>
        </p:txBody>
      </p:sp>
      <p:sp>
        <p:nvSpPr>
          <p:cNvPr id="165929" name="North Carolina">
            <a:extLst>
              <a:ext uri="{FF2B5EF4-FFF2-40B4-BE49-F238E27FC236}">
                <a16:creationId xmlns:a16="http://schemas.microsoft.com/office/drawing/2014/main" id="{D8E78ECB-9802-4E34-ABDE-4A7DBF7CB418}"/>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02818A"/>
          </a:solidFill>
          <a:ln w="15875">
            <a:solidFill>
              <a:srgbClr val="003F48"/>
            </a:solidFill>
            <a:prstDash val="solid"/>
            <a:round/>
            <a:headEnd/>
            <a:tailEnd/>
          </a:ln>
        </p:spPr>
        <p:txBody>
          <a:bodyPr/>
          <a:lstStyle/>
          <a:p>
            <a:endParaRPr lang="en-US"/>
          </a:p>
        </p:txBody>
      </p:sp>
      <p:sp>
        <p:nvSpPr>
          <p:cNvPr id="165930" name="North Dakota">
            <a:extLst>
              <a:ext uri="{FF2B5EF4-FFF2-40B4-BE49-F238E27FC236}">
                <a16:creationId xmlns:a16="http://schemas.microsoft.com/office/drawing/2014/main" id="{FB5C3DAE-CED0-4E1E-993F-8637C7575C04}"/>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02818A"/>
          </a:solidFill>
          <a:ln w="15875">
            <a:solidFill>
              <a:srgbClr val="003F48"/>
            </a:solidFill>
            <a:prstDash val="solid"/>
            <a:round/>
            <a:headEnd/>
            <a:tailEnd/>
          </a:ln>
        </p:spPr>
        <p:txBody>
          <a:bodyPr/>
          <a:lstStyle/>
          <a:p>
            <a:endParaRPr lang="en-US"/>
          </a:p>
        </p:txBody>
      </p:sp>
      <p:sp>
        <p:nvSpPr>
          <p:cNvPr id="165931" name="Ohio">
            <a:extLst>
              <a:ext uri="{FF2B5EF4-FFF2-40B4-BE49-F238E27FC236}">
                <a16:creationId xmlns:a16="http://schemas.microsoft.com/office/drawing/2014/main" id="{7525D9AF-899C-4E0F-AABF-001B579BA5F6}"/>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02818A"/>
          </a:solidFill>
          <a:ln w="15875">
            <a:solidFill>
              <a:srgbClr val="003F48"/>
            </a:solidFill>
            <a:prstDash val="solid"/>
            <a:round/>
            <a:headEnd/>
            <a:tailEnd/>
          </a:ln>
        </p:spPr>
        <p:txBody>
          <a:bodyPr/>
          <a:lstStyle/>
          <a:p>
            <a:endParaRPr lang="en-US"/>
          </a:p>
        </p:txBody>
      </p:sp>
      <p:sp>
        <p:nvSpPr>
          <p:cNvPr id="165932" name="Oregon">
            <a:extLst>
              <a:ext uri="{FF2B5EF4-FFF2-40B4-BE49-F238E27FC236}">
                <a16:creationId xmlns:a16="http://schemas.microsoft.com/office/drawing/2014/main" id="{309959A2-0950-4740-AFD9-00E08CB3976A}"/>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02818A"/>
          </a:solidFill>
          <a:ln w="15875">
            <a:solidFill>
              <a:srgbClr val="003F48"/>
            </a:solidFill>
            <a:prstDash val="solid"/>
            <a:round/>
            <a:headEnd/>
            <a:tailEnd/>
          </a:ln>
        </p:spPr>
        <p:txBody>
          <a:bodyPr/>
          <a:lstStyle/>
          <a:p>
            <a:endParaRPr lang="en-US"/>
          </a:p>
        </p:txBody>
      </p:sp>
      <p:sp>
        <p:nvSpPr>
          <p:cNvPr id="165933" name="Pennsylvania">
            <a:extLst>
              <a:ext uri="{FF2B5EF4-FFF2-40B4-BE49-F238E27FC236}">
                <a16:creationId xmlns:a16="http://schemas.microsoft.com/office/drawing/2014/main" id="{180BCD3B-3B19-49AC-AFA9-4B4F8C2081FE}"/>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02818A"/>
          </a:solidFill>
          <a:ln w="15875">
            <a:solidFill>
              <a:srgbClr val="003F48"/>
            </a:solidFill>
            <a:prstDash val="solid"/>
            <a:round/>
            <a:headEnd/>
            <a:tailEnd/>
          </a:ln>
        </p:spPr>
        <p:txBody>
          <a:bodyPr/>
          <a:lstStyle/>
          <a:p>
            <a:endParaRPr lang="en-US"/>
          </a:p>
        </p:txBody>
      </p:sp>
      <p:sp>
        <p:nvSpPr>
          <p:cNvPr id="165934" name="Rhode Island">
            <a:extLst>
              <a:ext uri="{FF2B5EF4-FFF2-40B4-BE49-F238E27FC236}">
                <a16:creationId xmlns:a16="http://schemas.microsoft.com/office/drawing/2014/main" id="{E253B96C-855F-4D03-B32A-45FE4440C441}"/>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65935" name="South Carolina">
            <a:extLst>
              <a:ext uri="{FF2B5EF4-FFF2-40B4-BE49-F238E27FC236}">
                <a16:creationId xmlns:a16="http://schemas.microsoft.com/office/drawing/2014/main" id="{517B331D-9031-448C-9404-3FBB5A3B1BE2}"/>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02818A"/>
          </a:solidFill>
          <a:ln w="15875">
            <a:solidFill>
              <a:srgbClr val="003F48"/>
            </a:solidFill>
            <a:prstDash val="solid"/>
            <a:round/>
            <a:headEnd/>
            <a:tailEnd/>
          </a:ln>
        </p:spPr>
        <p:txBody>
          <a:bodyPr/>
          <a:lstStyle/>
          <a:p>
            <a:endParaRPr lang="en-US"/>
          </a:p>
        </p:txBody>
      </p:sp>
      <p:sp>
        <p:nvSpPr>
          <p:cNvPr id="165936" name="South Dakota">
            <a:extLst>
              <a:ext uri="{FF2B5EF4-FFF2-40B4-BE49-F238E27FC236}">
                <a16:creationId xmlns:a16="http://schemas.microsoft.com/office/drawing/2014/main" id="{034CA2BB-7A57-4B0B-8218-32AEAC2E21FA}"/>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65937" name="Tennessee">
            <a:extLst>
              <a:ext uri="{FF2B5EF4-FFF2-40B4-BE49-F238E27FC236}">
                <a16:creationId xmlns:a16="http://schemas.microsoft.com/office/drawing/2014/main" id="{12E6AFB8-7162-4FC6-BA6D-D7A2AA89BACE}"/>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2818A"/>
          </a:solidFill>
          <a:ln w="15875">
            <a:solidFill>
              <a:srgbClr val="003F48"/>
            </a:solidFill>
            <a:prstDash val="solid"/>
            <a:round/>
            <a:headEnd/>
            <a:tailEnd/>
          </a:ln>
        </p:spPr>
        <p:txBody>
          <a:bodyPr/>
          <a:lstStyle/>
          <a:p>
            <a:endParaRPr lang="en-US"/>
          </a:p>
        </p:txBody>
      </p:sp>
      <p:sp>
        <p:nvSpPr>
          <p:cNvPr id="165938" name="Texas">
            <a:extLst>
              <a:ext uri="{FF2B5EF4-FFF2-40B4-BE49-F238E27FC236}">
                <a16:creationId xmlns:a16="http://schemas.microsoft.com/office/drawing/2014/main" id="{7C76F410-E50F-4289-BE03-313057E925D6}"/>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02818A"/>
          </a:solidFill>
          <a:ln w="15875">
            <a:solidFill>
              <a:srgbClr val="003F48"/>
            </a:solidFill>
            <a:prstDash val="solid"/>
            <a:round/>
            <a:headEnd/>
            <a:tailEnd/>
          </a:ln>
        </p:spPr>
        <p:txBody>
          <a:bodyPr/>
          <a:lstStyle/>
          <a:p>
            <a:endParaRPr lang="en-US"/>
          </a:p>
        </p:txBody>
      </p:sp>
      <p:sp>
        <p:nvSpPr>
          <p:cNvPr id="165939" name="Utah">
            <a:extLst>
              <a:ext uri="{FF2B5EF4-FFF2-40B4-BE49-F238E27FC236}">
                <a16:creationId xmlns:a16="http://schemas.microsoft.com/office/drawing/2014/main" id="{09D2B03D-F54A-4307-BC78-5F996F7AE1CD}"/>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02818A"/>
          </a:solidFill>
          <a:ln w="15875">
            <a:solidFill>
              <a:srgbClr val="003F48"/>
            </a:solidFill>
            <a:prstDash val="solid"/>
            <a:round/>
            <a:headEnd/>
            <a:tailEnd/>
          </a:ln>
        </p:spPr>
        <p:txBody>
          <a:bodyPr/>
          <a:lstStyle/>
          <a:p>
            <a:endParaRPr lang="en-US"/>
          </a:p>
        </p:txBody>
      </p:sp>
      <p:sp>
        <p:nvSpPr>
          <p:cNvPr id="165940" name="Vermont">
            <a:extLst>
              <a:ext uri="{FF2B5EF4-FFF2-40B4-BE49-F238E27FC236}">
                <a16:creationId xmlns:a16="http://schemas.microsoft.com/office/drawing/2014/main" id="{F8247443-7B44-4EEC-AEC1-4A0BD50B8914}"/>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165941" name="West Virginia">
            <a:extLst>
              <a:ext uri="{FF2B5EF4-FFF2-40B4-BE49-F238E27FC236}">
                <a16:creationId xmlns:a16="http://schemas.microsoft.com/office/drawing/2014/main" id="{954618F3-165A-4FEC-901D-919A6C2BF66E}"/>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165942" name="Wisconsin">
            <a:extLst>
              <a:ext uri="{FF2B5EF4-FFF2-40B4-BE49-F238E27FC236}">
                <a16:creationId xmlns:a16="http://schemas.microsoft.com/office/drawing/2014/main" id="{65EB89A6-8B72-4E69-B19E-174C9DE3871F}"/>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02818A"/>
          </a:solidFill>
          <a:ln w="15875">
            <a:solidFill>
              <a:srgbClr val="003F48"/>
            </a:solidFill>
            <a:prstDash val="solid"/>
            <a:round/>
            <a:headEnd/>
            <a:tailEnd/>
          </a:ln>
        </p:spPr>
        <p:txBody>
          <a:bodyPr/>
          <a:lstStyle/>
          <a:p>
            <a:endParaRPr lang="en-US"/>
          </a:p>
        </p:txBody>
      </p:sp>
      <p:sp>
        <p:nvSpPr>
          <p:cNvPr id="165943" name="Wyoming">
            <a:extLst>
              <a:ext uri="{FF2B5EF4-FFF2-40B4-BE49-F238E27FC236}">
                <a16:creationId xmlns:a16="http://schemas.microsoft.com/office/drawing/2014/main" id="{D2FFE7BD-0516-480D-AB08-7C742C41BE21}"/>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65944" name="Massachusetts">
            <a:extLst>
              <a:ext uri="{FF2B5EF4-FFF2-40B4-BE49-F238E27FC236}">
                <a16:creationId xmlns:a16="http://schemas.microsoft.com/office/drawing/2014/main" id="{34EA9D1A-6E89-407C-999D-FF404FFBA642}"/>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65945" name="Freeform 59">
            <a:extLst>
              <a:ext uri="{FF2B5EF4-FFF2-40B4-BE49-F238E27FC236}">
                <a16:creationId xmlns:a16="http://schemas.microsoft.com/office/drawing/2014/main" id="{B38F2DCA-689D-4CEB-858C-96F08CA7FC17}"/>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946" name="Freeform 60">
            <a:extLst>
              <a:ext uri="{FF2B5EF4-FFF2-40B4-BE49-F238E27FC236}">
                <a16:creationId xmlns:a16="http://schemas.microsoft.com/office/drawing/2014/main" id="{A448E249-E70F-4B80-B5E5-C686B6D241C9}"/>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947" name="Virginia">
            <a:extLst>
              <a:ext uri="{FF2B5EF4-FFF2-40B4-BE49-F238E27FC236}">
                <a16:creationId xmlns:a16="http://schemas.microsoft.com/office/drawing/2014/main" id="{35CF664D-D7D7-4198-8B6F-3A405223E634}"/>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02818A"/>
          </a:solidFill>
          <a:ln w="15875">
            <a:solidFill>
              <a:srgbClr val="003F48"/>
            </a:solidFill>
            <a:prstDash val="solid"/>
            <a:round/>
            <a:headEnd/>
            <a:tailEnd/>
          </a:ln>
        </p:spPr>
        <p:txBody>
          <a:bodyPr/>
          <a:lstStyle/>
          <a:p>
            <a:endParaRPr lang="en-US"/>
          </a:p>
        </p:txBody>
      </p:sp>
      <p:sp>
        <p:nvSpPr>
          <p:cNvPr id="165948" name="Freeform 62">
            <a:extLst>
              <a:ext uri="{FF2B5EF4-FFF2-40B4-BE49-F238E27FC236}">
                <a16:creationId xmlns:a16="http://schemas.microsoft.com/office/drawing/2014/main" id="{4659CA5B-977D-42EC-84B2-AF0FC85BD6E5}"/>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65949" name="Hawaii">
            <a:extLst>
              <a:ext uri="{FF2B5EF4-FFF2-40B4-BE49-F238E27FC236}">
                <a16:creationId xmlns:a16="http://schemas.microsoft.com/office/drawing/2014/main" id="{C7F85B8C-CD35-4E8B-BB07-F547C0E11F38}"/>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65974" name="Freeform 64">
              <a:extLst>
                <a:ext uri="{FF2B5EF4-FFF2-40B4-BE49-F238E27FC236}">
                  <a16:creationId xmlns:a16="http://schemas.microsoft.com/office/drawing/2014/main" id="{565FDF9C-74D4-4012-ACE9-786DBD941EFE}"/>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02818A"/>
            </a:solidFill>
            <a:ln w="15875">
              <a:solidFill>
                <a:srgbClr val="003F48"/>
              </a:solidFill>
              <a:prstDash val="solid"/>
              <a:round/>
              <a:headEnd/>
              <a:tailEnd/>
            </a:ln>
          </p:spPr>
          <p:txBody>
            <a:bodyPr/>
            <a:lstStyle/>
            <a:p>
              <a:endParaRPr lang="en-US"/>
            </a:p>
          </p:txBody>
        </p:sp>
        <p:sp>
          <p:nvSpPr>
            <p:cNvPr id="165975" name="Freeform 65">
              <a:extLst>
                <a:ext uri="{FF2B5EF4-FFF2-40B4-BE49-F238E27FC236}">
                  <a16:creationId xmlns:a16="http://schemas.microsoft.com/office/drawing/2014/main" id="{968AC3AE-2EA2-4B6E-8806-CFC13C70F5A3}"/>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165976" name="Freeform 66">
              <a:extLst>
                <a:ext uri="{FF2B5EF4-FFF2-40B4-BE49-F238E27FC236}">
                  <a16:creationId xmlns:a16="http://schemas.microsoft.com/office/drawing/2014/main" id="{B3AD86F0-8A1E-4B44-B587-81DC29F35440}"/>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65977" name="Freeform 67">
              <a:extLst>
                <a:ext uri="{FF2B5EF4-FFF2-40B4-BE49-F238E27FC236}">
                  <a16:creationId xmlns:a16="http://schemas.microsoft.com/office/drawing/2014/main" id="{AFF7196A-2AF8-4816-A0A5-AE6A6BF4DBD6}"/>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165978" name="Freeform 68">
              <a:extLst>
                <a:ext uri="{FF2B5EF4-FFF2-40B4-BE49-F238E27FC236}">
                  <a16:creationId xmlns:a16="http://schemas.microsoft.com/office/drawing/2014/main" id="{AAC8EC39-E9A5-42DB-A6D8-766E8B9785CB}"/>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65979" name="Freeform 69">
              <a:extLst>
                <a:ext uri="{FF2B5EF4-FFF2-40B4-BE49-F238E27FC236}">
                  <a16:creationId xmlns:a16="http://schemas.microsoft.com/office/drawing/2014/main" id="{CB07EE47-9317-4BC5-AA15-16E78187D590}"/>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65980" name="Freeform 70">
              <a:extLst>
                <a:ext uri="{FF2B5EF4-FFF2-40B4-BE49-F238E27FC236}">
                  <a16:creationId xmlns:a16="http://schemas.microsoft.com/office/drawing/2014/main" id="{38CE16A9-F8B1-4308-ACFF-F0251D2630A8}"/>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02818A"/>
            </a:solidFill>
            <a:ln w="15875">
              <a:solidFill>
                <a:srgbClr val="003F48"/>
              </a:solidFill>
              <a:prstDash val="solid"/>
              <a:round/>
              <a:headEnd/>
              <a:tailEnd/>
            </a:ln>
          </p:spPr>
          <p:txBody>
            <a:bodyPr/>
            <a:lstStyle/>
            <a:p>
              <a:endParaRPr lang="en-US"/>
            </a:p>
          </p:txBody>
        </p:sp>
        <p:sp>
          <p:nvSpPr>
            <p:cNvPr id="165981" name="Freeform 71">
              <a:extLst>
                <a:ext uri="{FF2B5EF4-FFF2-40B4-BE49-F238E27FC236}">
                  <a16:creationId xmlns:a16="http://schemas.microsoft.com/office/drawing/2014/main" id="{70725D5A-95FD-445E-92EC-AF4D6CFBE4A9}"/>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02818A"/>
            </a:solidFill>
            <a:ln w="15875">
              <a:solidFill>
                <a:srgbClr val="003F48"/>
              </a:solidFill>
              <a:prstDash val="solid"/>
              <a:round/>
              <a:headEnd/>
              <a:tailEnd/>
            </a:ln>
          </p:spPr>
          <p:txBody>
            <a:bodyPr/>
            <a:lstStyle/>
            <a:p>
              <a:endParaRPr lang="en-US"/>
            </a:p>
          </p:txBody>
        </p:sp>
      </p:grpSp>
      <p:grpSp>
        <p:nvGrpSpPr>
          <p:cNvPr id="165950" name="Alaska">
            <a:extLst>
              <a:ext uri="{FF2B5EF4-FFF2-40B4-BE49-F238E27FC236}">
                <a16:creationId xmlns:a16="http://schemas.microsoft.com/office/drawing/2014/main" id="{B99B0CC2-AAAE-4FEE-A866-F30DD07246C6}"/>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65964" name="Freeform 73">
              <a:extLst>
                <a:ext uri="{FF2B5EF4-FFF2-40B4-BE49-F238E27FC236}">
                  <a16:creationId xmlns:a16="http://schemas.microsoft.com/office/drawing/2014/main" id="{4F5EB3ED-B5E1-4D94-A75D-89444425852F}"/>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67A9CF"/>
            </a:solidFill>
            <a:ln w="15875">
              <a:solidFill>
                <a:srgbClr val="003F48"/>
              </a:solidFill>
              <a:prstDash val="solid"/>
              <a:round/>
              <a:headEnd/>
              <a:tailEnd/>
            </a:ln>
          </p:spPr>
          <p:txBody>
            <a:bodyPr/>
            <a:lstStyle/>
            <a:p>
              <a:endParaRPr lang="en-US"/>
            </a:p>
          </p:txBody>
        </p:sp>
        <p:sp>
          <p:nvSpPr>
            <p:cNvPr id="165965" name="Freeform 74">
              <a:extLst>
                <a:ext uri="{FF2B5EF4-FFF2-40B4-BE49-F238E27FC236}">
                  <a16:creationId xmlns:a16="http://schemas.microsoft.com/office/drawing/2014/main" id="{88058A49-BF67-4955-B901-5AC2793D49A6}"/>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67A9CF"/>
            </a:solidFill>
            <a:ln w="15875">
              <a:solidFill>
                <a:srgbClr val="003F48"/>
              </a:solidFill>
              <a:prstDash val="solid"/>
              <a:round/>
              <a:headEnd/>
              <a:tailEnd/>
            </a:ln>
          </p:spPr>
          <p:txBody>
            <a:bodyPr/>
            <a:lstStyle/>
            <a:p>
              <a:endParaRPr lang="en-US"/>
            </a:p>
          </p:txBody>
        </p:sp>
        <p:sp>
          <p:nvSpPr>
            <p:cNvPr id="165966" name="Freeform 75">
              <a:extLst>
                <a:ext uri="{FF2B5EF4-FFF2-40B4-BE49-F238E27FC236}">
                  <a16:creationId xmlns:a16="http://schemas.microsoft.com/office/drawing/2014/main" id="{8D000091-CA3F-46EC-B825-FAE94B4EE8E7}"/>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67A9CF"/>
            </a:solidFill>
            <a:ln w="15875">
              <a:solidFill>
                <a:srgbClr val="003F48"/>
              </a:solidFill>
              <a:prstDash val="solid"/>
              <a:round/>
              <a:headEnd/>
              <a:tailEnd/>
            </a:ln>
          </p:spPr>
          <p:txBody>
            <a:bodyPr/>
            <a:lstStyle/>
            <a:p>
              <a:endParaRPr lang="en-US"/>
            </a:p>
          </p:txBody>
        </p:sp>
        <p:sp>
          <p:nvSpPr>
            <p:cNvPr id="165967" name="Freeform 76">
              <a:extLst>
                <a:ext uri="{FF2B5EF4-FFF2-40B4-BE49-F238E27FC236}">
                  <a16:creationId xmlns:a16="http://schemas.microsoft.com/office/drawing/2014/main" id="{EE0FA25F-617B-42DA-8DEF-23C96F65ED39}"/>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67A9CF"/>
            </a:solidFill>
            <a:ln w="15875">
              <a:solidFill>
                <a:srgbClr val="003F48"/>
              </a:solidFill>
              <a:prstDash val="solid"/>
              <a:round/>
              <a:headEnd/>
              <a:tailEnd/>
            </a:ln>
          </p:spPr>
          <p:txBody>
            <a:bodyPr/>
            <a:lstStyle/>
            <a:p>
              <a:endParaRPr lang="en-US"/>
            </a:p>
          </p:txBody>
        </p:sp>
        <p:sp>
          <p:nvSpPr>
            <p:cNvPr id="165968" name="Freeform 77">
              <a:extLst>
                <a:ext uri="{FF2B5EF4-FFF2-40B4-BE49-F238E27FC236}">
                  <a16:creationId xmlns:a16="http://schemas.microsoft.com/office/drawing/2014/main" id="{06AFCE3F-DFB1-429E-93CE-6AFD70648C65}"/>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67A9CF"/>
            </a:solidFill>
            <a:ln w="15875">
              <a:solidFill>
                <a:srgbClr val="003F48"/>
              </a:solidFill>
              <a:prstDash val="solid"/>
              <a:round/>
              <a:headEnd/>
              <a:tailEnd/>
            </a:ln>
          </p:spPr>
          <p:txBody>
            <a:bodyPr/>
            <a:lstStyle/>
            <a:p>
              <a:endParaRPr lang="en-US"/>
            </a:p>
          </p:txBody>
        </p:sp>
        <p:sp>
          <p:nvSpPr>
            <p:cNvPr id="165969" name="Freeform 78">
              <a:extLst>
                <a:ext uri="{FF2B5EF4-FFF2-40B4-BE49-F238E27FC236}">
                  <a16:creationId xmlns:a16="http://schemas.microsoft.com/office/drawing/2014/main" id="{B06C03DB-7573-4086-B369-8C309C4272F8}"/>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65970" name="Freeform 79">
              <a:extLst>
                <a:ext uri="{FF2B5EF4-FFF2-40B4-BE49-F238E27FC236}">
                  <a16:creationId xmlns:a16="http://schemas.microsoft.com/office/drawing/2014/main" id="{AA063EAA-A3FA-45D1-B421-D25380279B43}"/>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65971" name="Freeform 80">
              <a:extLst>
                <a:ext uri="{FF2B5EF4-FFF2-40B4-BE49-F238E27FC236}">
                  <a16:creationId xmlns:a16="http://schemas.microsoft.com/office/drawing/2014/main" id="{A502939B-E9E7-4C22-AB67-7C4A1B4B8DBC}"/>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65972" name="Freeform 81">
              <a:extLst>
                <a:ext uri="{FF2B5EF4-FFF2-40B4-BE49-F238E27FC236}">
                  <a16:creationId xmlns:a16="http://schemas.microsoft.com/office/drawing/2014/main" id="{845087CC-6B86-4CEC-AC95-D415F0FD2455}"/>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65973" name="Freeform 82">
              <a:extLst>
                <a:ext uri="{FF2B5EF4-FFF2-40B4-BE49-F238E27FC236}">
                  <a16:creationId xmlns:a16="http://schemas.microsoft.com/office/drawing/2014/main" id="{DF216DC0-6FF6-4550-9220-D513EF237C50}"/>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67A9CF"/>
            </a:solidFill>
            <a:ln w="15875">
              <a:solidFill>
                <a:srgbClr val="003F48"/>
              </a:solidFill>
              <a:prstDash val="solid"/>
              <a:round/>
              <a:headEnd/>
              <a:tailEnd/>
            </a:ln>
          </p:spPr>
          <p:txBody>
            <a:bodyPr/>
            <a:lstStyle/>
            <a:p>
              <a:endParaRPr lang="en-US"/>
            </a:p>
          </p:txBody>
        </p:sp>
      </p:grpSp>
      <p:sp>
        <p:nvSpPr>
          <p:cNvPr id="165951" name="Rectangle 109">
            <a:extLst>
              <a:ext uri="{FF2B5EF4-FFF2-40B4-BE49-F238E27FC236}">
                <a16:creationId xmlns:a16="http://schemas.microsoft.com/office/drawing/2014/main" id="{6A1B347A-619E-463E-BFF5-6C3013C2E8F2}"/>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5952" name="Rectangle 110">
            <a:extLst>
              <a:ext uri="{FF2B5EF4-FFF2-40B4-BE49-F238E27FC236}">
                <a16:creationId xmlns:a16="http://schemas.microsoft.com/office/drawing/2014/main" id="{C801493C-CBD5-4CCF-82E3-4D060294180F}"/>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5953" name="Rectangle 111">
            <a:extLst>
              <a:ext uri="{FF2B5EF4-FFF2-40B4-BE49-F238E27FC236}">
                <a16:creationId xmlns:a16="http://schemas.microsoft.com/office/drawing/2014/main" id="{A7CF9F11-7535-4307-9A18-9A9F18C89CDA}"/>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5954" name="Rectangle 112">
            <a:extLst>
              <a:ext uri="{FF2B5EF4-FFF2-40B4-BE49-F238E27FC236}">
                <a16:creationId xmlns:a16="http://schemas.microsoft.com/office/drawing/2014/main" id="{4CBB36FC-1684-4D61-BD5F-CB0356C9503A}"/>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5955" name="Rectangle 113">
            <a:extLst>
              <a:ext uri="{FF2B5EF4-FFF2-40B4-BE49-F238E27FC236}">
                <a16:creationId xmlns:a16="http://schemas.microsoft.com/office/drawing/2014/main" id="{910E0CC2-E402-4CDA-B6FC-F2B01264E538}"/>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5956" name="Text Box 114">
            <a:extLst>
              <a:ext uri="{FF2B5EF4-FFF2-40B4-BE49-F238E27FC236}">
                <a16:creationId xmlns:a16="http://schemas.microsoft.com/office/drawing/2014/main" id="{3298A953-82BD-41FD-B589-8CCF4C21D73A}"/>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65957" name="Text Box 105">
            <a:extLst>
              <a:ext uri="{FF2B5EF4-FFF2-40B4-BE49-F238E27FC236}">
                <a16:creationId xmlns:a16="http://schemas.microsoft.com/office/drawing/2014/main" id="{918D50E7-79E7-44A2-A7FE-1042FC96F1B5}"/>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65958" name="Text Box 106">
            <a:extLst>
              <a:ext uri="{FF2B5EF4-FFF2-40B4-BE49-F238E27FC236}">
                <a16:creationId xmlns:a16="http://schemas.microsoft.com/office/drawing/2014/main" id="{2F283268-375C-4F31-B269-4832423ED394}"/>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65959" name="Text Box 107">
            <a:extLst>
              <a:ext uri="{FF2B5EF4-FFF2-40B4-BE49-F238E27FC236}">
                <a16:creationId xmlns:a16="http://schemas.microsoft.com/office/drawing/2014/main" id="{AE5F12E6-1D5A-4E2E-BA29-25C7A04E2133}"/>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65960" name="Text Box 108">
            <a:extLst>
              <a:ext uri="{FF2B5EF4-FFF2-40B4-BE49-F238E27FC236}">
                <a16:creationId xmlns:a16="http://schemas.microsoft.com/office/drawing/2014/main" id="{140E443B-6AB4-4DA0-AAF1-E7D8C73602D4}"/>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65961" name="Rectangle 7">
            <a:extLst>
              <a:ext uri="{FF2B5EF4-FFF2-40B4-BE49-F238E27FC236}">
                <a16:creationId xmlns:a16="http://schemas.microsoft.com/office/drawing/2014/main" id="{9DF18DB1-E829-4FD6-8C92-5191A78D22E1}"/>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implement school connectedness strategies</a:t>
            </a:r>
          </a:p>
        </p:txBody>
      </p:sp>
      <p:sp>
        <p:nvSpPr>
          <p:cNvPr id="165962" name="Text Box 101">
            <a:extLst>
              <a:ext uri="{FF2B5EF4-FFF2-40B4-BE49-F238E27FC236}">
                <a16:creationId xmlns:a16="http://schemas.microsoft.com/office/drawing/2014/main" id="{B1133315-BBFE-4626-B421-4EE01203B171}"/>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65963" name="Text Box 116">
            <a:extLst>
              <a:ext uri="{FF2B5EF4-FFF2-40B4-BE49-F238E27FC236}">
                <a16:creationId xmlns:a16="http://schemas.microsoft.com/office/drawing/2014/main" id="{B7618F98-4491-42FE-ADDA-5D053804FC0A}"/>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Kansas">
            <a:extLst>
              <a:ext uri="{FF2B5EF4-FFF2-40B4-BE49-F238E27FC236}">
                <a16:creationId xmlns:a16="http://schemas.microsoft.com/office/drawing/2014/main" id="{70859F22-F707-49FE-ADD0-CD81F28151BF}"/>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BDC9E1"/>
          </a:solidFill>
          <a:ln w="15875">
            <a:solidFill>
              <a:srgbClr val="003F48"/>
            </a:solidFill>
            <a:prstDash val="solid"/>
            <a:round/>
            <a:headEnd/>
            <a:tailEnd/>
          </a:ln>
        </p:spPr>
        <p:txBody>
          <a:bodyPr/>
          <a:lstStyle/>
          <a:p>
            <a:endParaRPr lang="en-US"/>
          </a:p>
        </p:txBody>
      </p:sp>
      <p:sp>
        <p:nvSpPr>
          <p:cNvPr id="167939" name="Missouri">
            <a:extLst>
              <a:ext uri="{FF2B5EF4-FFF2-40B4-BE49-F238E27FC236}">
                <a16:creationId xmlns:a16="http://schemas.microsoft.com/office/drawing/2014/main" id="{5EF0E12B-148B-4F59-8671-2E5C95F09B8D}"/>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67940" name="Illinois">
            <a:extLst>
              <a:ext uri="{FF2B5EF4-FFF2-40B4-BE49-F238E27FC236}">
                <a16:creationId xmlns:a16="http://schemas.microsoft.com/office/drawing/2014/main" id="{5867254D-270A-45FC-A467-D068A70CB338}"/>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167941" name="Iowa">
            <a:extLst>
              <a:ext uri="{FF2B5EF4-FFF2-40B4-BE49-F238E27FC236}">
                <a16:creationId xmlns:a16="http://schemas.microsoft.com/office/drawing/2014/main" id="{7EEEFA32-DA9C-47F3-9222-F447BD728E70}"/>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67942" name="New Mexico">
            <a:extLst>
              <a:ext uri="{FF2B5EF4-FFF2-40B4-BE49-F238E27FC236}">
                <a16:creationId xmlns:a16="http://schemas.microsoft.com/office/drawing/2014/main" id="{9DEB2CA1-7CF9-475B-97A9-D7D142B48BFA}"/>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BDC9E1"/>
          </a:solidFill>
          <a:ln w="15875">
            <a:solidFill>
              <a:srgbClr val="003F48"/>
            </a:solidFill>
            <a:prstDash val="solid"/>
            <a:round/>
            <a:headEnd/>
            <a:tailEnd/>
          </a:ln>
        </p:spPr>
        <p:txBody>
          <a:bodyPr/>
          <a:lstStyle/>
          <a:p>
            <a:endParaRPr lang="en-US"/>
          </a:p>
        </p:txBody>
      </p:sp>
      <p:sp>
        <p:nvSpPr>
          <p:cNvPr id="167943" name="Oklahoma">
            <a:extLst>
              <a:ext uri="{FF2B5EF4-FFF2-40B4-BE49-F238E27FC236}">
                <a16:creationId xmlns:a16="http://schemas.microsoft.com/office/drawing/2014/main" id="{1EB350C6-6E66-424C-A2C6-B735BBA903D8}"/>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67944" name="Florida">
            <a:extLst>
              <a:ext uri="{FF2B5EF4-FFF2-40B4-BE49-F238E27FC236}">
                <a16:creationId xmlns:a16="http://schemas.microsoft.com/office/drawing/2014/main" id="{8584EA17-F65E-44F3-B9D2-D45F664353C2}"/>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67A9CF"/>
          </a:solidFill>
          <a:ln w="15875">
            <a:solidFill>
              <a:srgbClr val="003F48"/>
            </a:solidFill>
            <a:prstDash val="solid"/>
            <a:round/>
            <a:headEnd/>
            <a:tailEnd/>
          </a:ln>
        </p:spPr>
        <p:txBody>
          <a:bodyPr/>
          <a:lstStyle/>
          <a:p>
            <a:endParaRPr lang="en-US"/>
          </a:p>
        </p:txBody>
      </p:sp>
      <p:sp>
        <p:nvSpPr>
          <p:cNvPr id="167945" name="Freeform 9">
            <a:extLst>
              <a:ext uri="{FF2B5EF4-FFF2-40B4-BE49-F238E27FC236}">
                <a16:creationId xmlns:a16="http://schemas.microsoft.com/office/drawing/2014/main" id="{A019ABD3-63DB-4740-A72D-7242BDA5873D}"/>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67946" name="Freeform 10">
            <a:extLst>
              <a:ext uri="{FF2B5EF4-FFF2-40B4-BE49-F238E27FC236}">
                <a16:creationId xmlns:a16="http://schemas.microsoft.com/office/drawing/2014/main" id="{0966936A-13FD-4B17-93EA-B8717BF2EE87}"/>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67947" name="Freeform 11">
            <a:extLst>
              <a:ext uri="{FF2B5EF4-FFF2-40B4-BE49-F238E27FC236}">
                <a16:creationId xmlns:a16="http://schemas.microsoft.com/office/drawing/2014/main" id="{5A1F8EA2-DAFA-49C7-BD2D-DE4A73E0ACF4}"/>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67948" name="Michigan Upper">
            <a:extLst>
              <a:ext uri="{FF2B5EF4-FFF2-40B4-BE49-F238E27FC236}">
                <a16:creationId xmlns:a16="http://schemas.microsoft.com/office/drawing/2014/main" id="{B96F7D25-4003-42A3-955E-486ACC9D0B46}"/>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BDC9E1"/>
          </a:solidFill>
          <a:ln w="15875">
            <a:solidFill>
              <a:srgbClr val="003F48"/>
            </a:solidFill>
            <a:prstDash val="solid"/>
            <a:round/>
            <a:headEnd/>
            <a:tailEnd/>
          </a:ln>
        </p:spPr>
        <p:txBody>
          <a:bodyPr/>
          <a:lstStyle/>
          <a:p>
            <a:endParaRPr lang="en-US"/>
          </a:p>
        </p:txBody>
      </p:sp>
      <p:sp>
        <p:nvSpPr>
          <p:cNvPr id="167949" name="Michigan">
            <a:extLst>
              <a:ext uri="{FF2B5EF4-FFF2-40B4-BE49-F238E27FC236}">
                <a16:creationId xmlns:a16="http://schemas.microsoft.com/office/drawing/2014/main" id="{5A5F137F-10A3-44DE-B274-51E704AF1087}"/>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BDC9E1"/>
          </a:solidFill>
          <a:ln w="15875">
            <a:solidFill>
              <a:srgbClr val="003F48"/>
            </a:solidFill>
            <a:prstDash val="solid"/>
            <a:round/>
            <a:headEnd/>
            <a:tailEnd/>
          </a:ln>
        </p:spPr>
        <p:txBody>
          <a:bodyPr/>
          <a:lstStyle/>
          <a:p>
            <a:endParaRPr lang="en-US"/>
          </a:p>
        </p:txBody>
      </p:sp>
      <p:sp>
        <p:nvSpPr>
          <p:cNvPr id="167950" name="New York">
            <a:extLst>
              <a:ext uri="{FF2B5EF4-FFF2-40B4-BE49-F238E27FC236}">
                <a16:creationId xmlns:a16="http://schemas.microsoft.com/office/drawing/2014/main" id="{F94D73E3-813E-48C5-AA36-3C308035EB24}"/>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67A9CF"/>
          </a:solidFill>
          <a:ln w="15875">
            <a:solidFill>
              <a:srgbClr val="003F48"/>
            </a:solidFill>
            <a:prstDash val="solid"/>
            <a:round/>
            <a:headEnd/>
            <a:tailEnd/>
          </a:ln>
        </p:spPr>
        <p:txBody>
          <a:bodyPr/>
          <a:lstStyle/>
          <a:p>
            <a:endParaRPr lang="en-US"/>
          </a:p>
        </p:txBody>
      </p:sp>
      <p:sp>
        <p:nvSpPr>
          <p:cNvPr id="167951" name="Freeform 15">
            <a:extLst>
              <a:ext uri="{FF2B5EF4-FFF2-40B4-BE49-F238E27FC236}">
                <a16:creationId xmlns:a16="http://schemas.microsoft.com/office/drawing/2014/main" id="{CB14D1E7-3624-4E14-BB51-29F38C392B13}"/>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7952" name="Freeform 16">
            <a:extLst>
              <a:ext uri="{FF2B5EF4-FFF2-40B4-BE49-F238E27FC236}">
                <a16:creationId xmlns:a16="http://schemas.microsoft.com/office/drawing/2014/main" id="{A0F33BEB-1091-4294-A0D7-D315CF4247CF}"/>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7953" name="Washington">
            <a:extLst>
              <a:ext uri="{FF2B5EF4-FFF2-40B4-BE49-F238E27FC236}">
                <a16:creationId xmlns:a16="http://schemas.microsoft.com/office/drawing/2014/main" id="{DF57A180-CFEC-4E08-86EE-F00B56A674D7}"/>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BDC9E1"/>
          </a:solidFill>
          <a:ln w="15875">
            <a:solidFill>
              <a:srgbClr val="003F48"/>
            </a:solidFill>
            <a:prstDash val="solid"/>
            <a:round/>
            <a:headEnd/>
            <a:tailEnd/>
          </a:ln>
        </p:spPr>
        <p:txBody>
          <a:bodyPr/>
          <a:lstStyle/>
          <a:p>
            <a:endParaRPr lang="en-US"/>
          </a:p>
        </p:txBody>
      </p:sp>
      <p:sp>
        <p:nvSpPr>
          <p:cNvPr id="167954" name="Freeform 19">
            <a:extLst>
              <a:ext uri="{FF2B5EF4-FFF2-40B4-BE49-F238E27FC236}">
                <a16:creationId xmlns:a16="http://schemas.microsoft.com/office/drawing/2014/main" id="{3243B4E5-0B3F-41AD-B6F8-4111F6D4975D}"/>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7955" name="Alabama">
            <a:extLst>
              <a:ext uri="{FF2B5EF4-FFF2-40B4-BE49-F238E27FC236}">
                <a16:creationId xmlns:a16="http://schemas.microsoft.com/office/drawing/2014/main" id="{EBBEB2B6-E500-4494-8257-88445A56BB28}"/>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67956" name="Arizona">
            <a:extLst>
              <a:ext uri="{FF2B5EF4-FFF2-40B4-BE49-F238E27FC236}">
                <a16:creationId xmlns:a16="http://schemas.microsoft.com/office/drawing/2014/main" id="{9A676133-BEA9-4F77-851B-87AB11F6F598}"/>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67957" name="Arkansas">
            <a:extLst>
              <a:ext uri="{FF2B5EF4-FFF2-40B4-BE49-F238E27FC236}">
                <a16:creationId xmlns:a16="http://schemas.microsoft.com/office/drawing/2014/main" id="{E532DB5F-CE49-47F1-889F-0693D5692E5A}"/>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67958" name="California">
            <a:extLst>
              <a:ext uri="{FF2B5EF4-FFF2-40B4-BE49-F238E27FC236}">
                <a16:creationId xmlns:a16="http://schemas.microsoft.com/office/drawing/2014/main" id="{BB814C8C-3ABC-41C4-82C4-D493616911BA}"/>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BDC9E1"/>
          </a:solidFill>
          <a:ln w="15875">
            <a:solidFill>
              <a:srgbClr val="003F48"/>
            </a:solidFill>
            <a:prstDash val="solid"/>
            <a:round/>
            <a:headEnd/>
            <a:tailEnd/>
          </a:ln>
        </p:spPr>
        <p:txBody>
          <a:bodyPr/>
          <a:lstStyle/>
          <a:p>
            <a:endParaRPr lang="en-US"/>
          </a:p>
        </p:txBody>
      </p:sp>
      <p:sp>
        <p:nvSpPr>
          <p:cNvPr id="167959" name="Colorado">
            <a:extLst>
              <a:ext uri="{FF2B5EF4-FFF2-40B4-BE49-F238E27FC236}">
                <a16:creationId xmlns:a16="http://schemas.microsoft.com/office/drawing/2014/main" id="{341BB1D3-EE05-4945-8BD2-7AF447A2E5DF}"/>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67960" name="Connecticut">
            <a:extLst>
              <a:ext uri="{FF2B5EF4-FFF2-40B4-BE49-F238E27FC236}">
                <a16:creationId xmlns:a16="http://schemas.microsoft.com/office/drawing/2014/main" id="{95978DA9-AFF4-48C5-8646-6BC8E6553D49}"/>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67961" name="Delaware">
            <a:extLst>
              <a:ext uri="{FF2B5EF4-FFF2-40B4-BE49-F238E27FC236}">
                <a16:creationId xmlns:a16="http://schemas.microsoft.com/office/drawing/2014/main" id="{27E3B2DC-FE43-492B-A6E5-799B9463E063}"/>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67962" name="Freeform 27">
            <a:extLst>
              <a:ext uri="{FF2B5EF4-FFF2-40B4-BE49-F238E27FC236}">
                <a16:creationId xmlns:a16="http://schemas.microsoft.com/office/drawing/2014/main" id="{F6B71888-94EE-42A9-AACE-8BBC69EBEC17}"/>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7963" name="Georgia">
            <a:extLst>
              <a:ext uri="{FF2B5EF4-FFF2-40B4-BE49-F238E27FC236}">
                <a16:creationId xmlns:a16="http://schemas.microsoft.com/office/drawing/2014/main" id="{8F50B926-97B1-4B3B-AEBA-E81BC386D74F}"/>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67A9CF"/>
          </a:solidFill>
          <a:ln w="15875">
            <a:solidFill>
              <a:srgbClr val="003F48"/>
            </a:solidFill>
            <a:prstDash val="solid"/>
            <a:round/>
            <a:headEnd/>
            <a:tailEnd/>
          </a:ln>
        </p:spPr>
        <p:txBody>
          <a:bodyPr/>
          <a:lstStyle/>
          <a:p>
            <a:endParaRPr lang="en-US"/>
          </a:p>
        </p:txBody>
      </p:sp>
      <p:sp>
        <p:nvSpPr>
          <p:cNvPr id="167964" name="Idaho">
            <a:extLst>
              <a:ext uri="{FF2B5EF4-FFF2-40B4-BE49-F238E27FC236}">
                <a16:creationId xmlns:a16="http://schemas.microsoft.com/office/drawing/2014/main" id="{96CBA213-5559-4A59-97C1-02489583E67C}"/>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BDC9E1"/>
          </a:solidFill>
          <a:ln w="15875">
            <a:solidFill>
              <a:srgbClr val="003F48"/>
            </a:solidFill>
            <a:prstDash val="solid"/>
            <a:round/>
            <a:headEnd/>
            <a:tailEnd/>
          </a:ln>
        </p:spPr>
        <p:txBody>
          <a:bodyPr/>
          <a:lstStyle/>
          <a:p>
            <a:endParaRPr lang="en-US"/>
          </a:p>
        </p:txBody>
      </p:sp>
      <p:sp>
        <p:nvSpPr>
          <p:cNvPr id="167965" name="Indiana">
            <a:extLst>
              <a:ext uri="{FF2B5EF4-FFF2-40B4-BE49-F238E27FC236}">
                <a16:creationId xmlns:a16="http://schemas.microsoft.com/office/drawing/2014/main" id="{E01DC7E3-4BB5-4266-A9BB-DB92CCC68A9F}"/>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67966" name="Kentucky">
            <a:extLst>
              <a:ext uri="{FF2B5EF4-FFF2-40B4-BE49-F238E27FC236}">
                <a16:creationId xmlns:a16="http://schemas.microsoft.com/office/drawing/2014/main" id="{87D35EED-C808-4385-B328-F92A5C6DC149}"/>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67967" name="Louisiana">
            <a:extLst>
              <a:ext uri="{FF2B5EF4-FFF2-40B4-BE49-F238E27FC236}">
                <a16:creationId xmlns:a16="http://schemas.microsoft.com/office/drawing/2014/main" id="{D97235A3-C04C-4409-BCBA-7E9865ACA160}"/>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67968" name="Maine">
            <a:extLst>
              <a:ext uri="{FF2B5EF4-FFF2-40B4-BE49-F238E27FC236}">
                <a16:creationId xmlns:a16="http://schemas.microsoft.com/office/drawing/2014/main" id="{0BD28399-A258-4E0F-8C09-F048DA9CDE6B}"/>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BDC9E1"/>
          </a:solidFill>
          <a:ln w="15875">
            <a:solidFill>
              <a:srgbClr val="003F48"/>
            </a:solidFill>
            <a:prstDash val="solid"/>
            <a:round/>
            <a:headEnd/>
            <a:tailEnd/>
          </a:ln>
        </p:spPr>
        <p:txBody>
          <a:bodyPr/>
          <a:lstStyle/>
          <a:p>
            <a:endParaRPr lang="en-US"/>
          </a:p>
        </p:txBody>
      </p:sp>
      <p:sp>
        <p:nvSpPr>
          <p:cNvPr id="167969" name="Maryland">
            <a:extLst>
              <a:ext uri="{FF2B5EF4-FFF2-40B4-BE49-F238E27FC236}">
                <a16:creationId xmlns:a16="http://schemas.microsoft.com/office/drawing/2014/main" id="{65E1D6EA-CC45-4DD6-B0E5-1FE602CC9422}"/>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67970" name="Minnesota">
            <a:extLst>
              <a:ext uri="{FF2B5EF4-FFF2-40B4-BE49-F238E27FC236}">
                <a16:creationId xmlns:a16="http://schemas.microsoft.com/office/drawing/2014/main" id="{47C49F86-DCB6-4CAE-8FFA-4FD0829713F8}"/>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BDC9E1"/>
          </a:solidFill>
          <a:ln w="15875">
            <a:solidFill>
              <a:srgbClr val="003F48"/>
            </a:solidFill>
            <a:prstDash val="solid"/>
            <a:round/>
            <a:headEnd/>
            <a:tailEnd/>
          </a:ln>
        </p:spPr>
        <p:txBody>
          <a:bodyPr/>
          <a:lstStyle/>
          <a:p>
            <a:endParaRPr lang="en-US"/>
          </a:p>
        </p:txBody>
      </p:sp>
      <p:sp>
        <p:nvSpPr>
          <p:cNvPr id="167971" name="Mississippi">
            <a:extLst>
              <a:ext uri="{FF2B5EF4-FFF2-40B4-BE49-F238E27FC236}">
                <a16:creationId xmlns:a16="http://schemas.microsoft.com/office/drawing/2014/main" id="{D23A9E41-1CD6-4E04-AF63-0E2BCED6B0F7}"/>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167972" name="Montana">
            <a:extLst>
              <a:ext uri="{FF2B5EF4-FFF2-40B4-BE49-F238E27FC236}">
                <a16:creationId xmlns:a16="http://schemas.microsoft.com/office/drawing/2014/main" id="{CBB3B98B-0469-49CA-A574-81D698C8A41C}"/>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BDC9E1"/>
          </a:solidFill>
          <a:ln w="15875">
            <a:solidFill>
              <a:srgbClr val="003F48"/>
            </a:solidFill>
            <a:prstDash val="solid"/>
            <a:round/>
            <a:headEnd/>
            <a:tailEnd/>
          </a:ln>
        </p:spPr>
        <p:txBody>
          <a:bodyPr/>
          <a:lstStyle/>
          <a:p>
            <a:endParaRPr lang="en-US"/>
          </a:p>
        </p:txBody>
      </p:sp>
      <p:sp>
        <p:nvSpPr>
          <p:cNvPr id="167973" name="Nebraska">
            <a:extLst>
              <a:ext uri="{FF2B5EF4-FFF2-40B4-BE49-F238E27FC236}">
                <a16:creationId xmlns:a16="http://schemas.microsoft.com/office/drawing/2014/main" id="{78A0BAA8-C6BF-4CB5-9C03-27278D66B381}"/>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BDC9E1"/>
          </a:solidFill>
          <a:ln w="15875">
            <a:solidFill>
              <a:srgbClr val="003F48"/>
            </a:solidFill>
            <a:prstDash val="solid"/>
            <a:round/>
            <a:headEnd/>
            <a:tailEnd/>
          </a:ln>
        </p:spPr>
        <p:txBody>
          <a:bodyPr/>
          <a:lstStyle/>
          <a:p>
            <a:endParaRPr lang="en-US"/>
          </a:p>
        </p:txBody>
      </p:sp>
      <p:sp>
        <p:nvSpPr>
          <p:cNvPr id="167974" name="Nevada">
            <a:extLst>
              <a:ext uri="{FF2B5EF4-FFF2-40B4-BE49-F238E27FC236}">
                <a16:creationId xmlns:a16="http://schemas.microsoft.com/office/drawing/2014/main" id="{69582FEA-FBD3-409C-99A9-8D0566F5D382}"/>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67A9CF"/>
          </a:solidFill>
          <a:ln w="15875">
            <a:solidFill>
              <a:srgbClr val="003F48"/>
            </a:solidFill>
            <a:prstDash val="solid"/>
            <a:round/>
            <a:headEnd/>
            <a:tailEnd/>
          </a:ln>
        </p:spPr>
        <p:txBody>
          <a:bodyPr/>
          <a:lstStyle/>
          <a:p>
            <a:endParaRPr lang="en-US"/>
          </a:p>
        </p:txBody>
      </p:sp>
      <p:sp>
        <p:nvSpPr>
          <p:cNvPr id="167975" name="New Hampshire">
            <a:extLst>
              <a:ext uri="{FF2B5EF4-FFF2-40B4-BE49-F238E27FC236}">
                <a16:creationId xmlns:a16="http://schemas.microsoft.com/office/drawing/2014/main" id="{46C95640-443B-4778-95C6-DB3888EE685B}"/>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67A9CF"/>
          </a:solidFill>
          <a:ln w="15875">
            <a:solidFill>
              <a:srgbClr val="003F48"/>
            </a:solidFill>
            <a:prstDash val="solid"/>
            <a:round/>
            <a:headEnd/>
            <a:tailEnd/>
          </a:ln>
        </p:spPr>
        <p:txBody>
          <a:bodyPr/>
          <a:lstStyle/>
          <a:p>
            <a:endParaRPr lang="en-US"/>
          </a:p>
        </p:txBody>
      </p:sp>
      <p:sp>
        <p:nvSpPr>
          <p:cNvPr id="167976" name="New Jersey">
            <a:extLst>
              <a:ext uri="{FF2B5EF4-FFF2-40B4-BE49-F238E27FC236}">
                <a16:creationId xmlns:a16="http://schemas.microsoft.com/office/drawing/2014/main" id="{D971E3B4-D48D-43D2-94A3-DA1FAF151846}"/>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02818A"/>
          </a:solidFill>
          <a:ln w="15875">
            <a:solidFill>
              <a:srgbClr val="003F48"/>
            </a:solidFill>
            <a:prstDash val="solid"/>
            <a:round/>
            <a:headEnd/>
            <a:tailEnd/>
          </a:ln>
        </p:spPr>
        <p:txBody>
          <a:bodyPr/>
          <a:lstStyle/>
          <a:p>
            <a:endParaRPr lang="en-US"/>
          </a:p>
        </p:txBody>
      </p:sp>
      <p:sp>
        <p:nvSpPr>
          <p:cNvPr id="167977" name="North Carolina">
            <a:extLst>
              <a:ext uri="{FF2B5EF4-FFF2-40B4-BE49-F238E27FC236}">
                <a16:creationId xmlns:a16="http://schemas.microsoft.com/office/drawing/2014/main" id="{E65E3EEE-45B8-4FA3-85C4-CE820BCD16A6}"/>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BDC9E1"/>
          </a:solidFill>
          <a:ln w="15875">
            <a:solidFill>
              <a:srgbClr val="003F48"/>
            </a:solidFill>
            <a:prstDash val="solid"/>
            <a:round/>
            <a:headEnd/>
            <a:tailEnd/>
          </a:ln>
        </p:spPr>
        <p:txBody>
          <a:bodyPr/>
          <a:lstStyle/>
          <a:p>
            <a:endParaRPr lang="en-US"/>
          </a:p>
        </p:txBody>
      </p:sp>
      <p:sp>
        <p:nvSpPr>
          <p:cNvPr id="167978" name="North Dakota">
            <a:extLst>
              <a:ext uri="{FF2B5EF4-FFF2-40B4-BE49-F238E27FC236}">
                <a16:creationId xmlns:a16="http://schemas.microsoft.com/office/drawing/2014/main" id="{F49E1ABF-2C4E-40A7-A69C-0868E82BB8F3}"/>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BDC9E1"/>
          </a:solidFill>
          <a:ln w="15875">
            <a:solidFill>
              <a:srgbClr val="003F48"/>
            </a:solidFill>
            <a:prstDash val="solid"/>
            <a:round/>
            <a:headEnd/>
            <a:tailEnd/>
          </a:ln>
        </p:spPr>
        <p:txBody>
          <a:bodyPr/>
          <a:lstStyle/>
          <a:p>
            <a:endParaRPr lang="en-US"/>
          </a:p>
        </p:txBody>
      </p:sp>
      <p:sp>
        <p:nvSpPr>
          <p:cNvPr id="167979" name="Ohio">
            <a:extLst>
              <a:ext uri="{FF2B5EF4-FFF2-40B4-BE49-F238E27FC236}">
                <a16:creationId xmlns:a16="http://schemas.microsoft.com/office/drawing/2014/main" id="{26484D0F-8989-4C46-A8B6-5246798EA56A}"/>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BDC9E1"/>
          </a:solidFill>
          <a:ln w="15875">
            <a:solidFill>
              <a:srgbClr val="003F48"/>
            </a:solidFill>
            <a:prstDash val="solid"/>
            <a:round/>
            <a:headEnd/>
            <a:tailEnd/>
          </a:ln>
        </p:spPr>
        <p:txBody>
          <a:bodyPr/>
          <a:lstStyle/>
          <a:p>
            <a:endParaRPr lang="en-US"/>
          </a:p>
        </p:txBody>
      </p:sp>
      <p:sp>
        <p:nvSpPr>
          <p:cNvPr id="167980" name="Oregon">
            <a:extLst>
              <a:ext uri="{FF2B5EF4-FFF2-40B4-BE49-F238E27FC236}">
                <a16:creationId xmlns:a16="http://schemas.microsoft.com/office/drawing/2014/main" id="{E7AD868F-5CA5-47D4-B6CF-9490BF383BB2}"/>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BDC9E1"/>
          </a:solidFill>
          <a:ln w="15875">
            <a:solidFill>
              <a:srgbClr val="003F48"/>
            </a:solidFill>
            <a:prstDash val="solid"/>
            <a:round/>
            <a:headEnd/>
            <a:tailEnd/>
          </a:ln>
        </p:spPr>
        <p:txBody>
          <a:bodyPr/>
          <a:lstStyle/>
          <a:p>
            <a:endParaRPr lang="en-US"/>
          </a:p>
        </p:txBody>
      </p:sp>
      <p:sp>
        <p:nvSpPr>
          <p:cNvPr id="167981" name="Pennsylvania">
            <a:extLst>
              <a:ext uri="{FF2B5EF4-FFF2-40B4-BE49-F238E27FC236}">
                <a16:creationId xmlns:a16="http://schemas.microsoft.com/office/drawing/2014/main" id="{47A15B79-D925-4BFA-AEF3-CB7AAA10BC5D}"/>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BDC9E1"/>
          </a:solidFill>
          <a:ln w="15875">
            <a:solidFill>
              <a:srgbClr val="003F48"/>
            </a:solidFill>
            <a:prstDash val="solid"/>
            <a:round/>
            <a:headEnd/>
            <a:tailEnd/>
          </a:ln>
        </p:spPr>
        <p:txBody>
          <a:bodyPr/>
          <a:lstStyle/>
          <a:p>
            <a:endParaRPr lang="en-US"/>
          </a:p>
        </p:txBody>
      </p:sp>
      <p:sp>
        <p:nvSpPr>
          <p:cNvPr id="167982" name="Rhode Island">
            <a:extLst>
              <a:ext uri="{FF2B5EF4-FFF2-40B4-BE49-F238E27FC236}">
                <a16:creationId xmlns:a16="http://schemas.microsoft.com/office/drawing/2014/main" id="{707A6201-837E-4018-B27F-A67B15F93B2A}"/>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7983" name="South Carolina">
            <a:extLst>
              <a:ext uri="{FF2B5EF4-FFF2-40B4-BE49-F238E27FC236}">
                <a16:creationId xmlns:a16="http://schemas.microsoft.com/office/drawing/2014/main" id="{4AB0BEBE-E740-43CD-97DB-E29F10F09BE5}"/>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67A9CF"/>
          </a:solidFill>
          <a:ln w="15875">
            <a:solidFill>
              <a:srgbClr val="003F48"/>
            </a:solidFill>
            <a:prstDash val="solid"/>
            <a:round/>
            <a:headEnd/>
            <a:tailEnd/>
          </a:ln>
        </p:spPr>
        <p:txBody>
          <a:bodyPr/>
          <a:lstStyle/>
          <a:p>
            <a:endParaRPr lang="en-US"/>
          </a:p>
        </p:txBody>
      </p:sp>
      <p:sp>
        <p:nvSpPr>
          <p:cNvPr id="167984" name="South Dakota">
            <a:extLst>
              <a:ext uri="{FF2B5EF4-FFF2-40B4-BE49-F238E27FC236}">
                <a16:creationId xmlns:a16="http://schemas.microsoft.com/office/drawing/2014/main" id="{FD293F1C-CE3A-4B82-8563-0AF08866F825}"/>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BDC9E1"/>
          </a:solidFill>
          <a:ln w="15875">
            <a:solidFill>
              <a:srgbClr val="003F48"/>
            </a:solidFill>
            <a:prstDash val="solid"/>
            <a:round/>
            <a:headEnd/>
            <a:tailEnd/>
          </a:ln>
        </p:spPr>
        <p:txBody>
          <a:bodyPr/>
          <a:lstStyle/>
          <a:p>
            <a:endParaRPr lang="en-US"/>
          </a:p>
        </p:txBody>
      </p:sp>
      <p:sp>
        <p:nvSpPr>
          <p:cNvPr id="167985" name="Tennessee">
            <a:extLst>
              <a:ext uri="{FF2B5EF4-FFF2-40B4-BE49-F238E27FC236}">
                <a16:creationId xmlns:a16="http://schemas.microsoft.com/office/drawing/2014/main" id="{1DF933A9-0CDF-498D-8CF1-D78D1C87DEB9}"/>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67A9CF"/>
          </a:solidFill>
          <a:ln w="15875">
            <a:solidFill>
              <a:srgbClr val="003F48"/>
            </a:solidFill>
            <a:prstDash val="solid"/>
            <a:round/>
            <a:headEnd/>
            <a:tailEnd/>
          </a:ln>
        </p:spPr>
        <p:txBody>
          <a:bodyPr/>
          <a:lstStyle/>
          <a:p>
            <a:endParaRPr lang="en-US"/>
          </a:p>
        </p:txBody>
      </p:sp>
      <p:sp>
        <p:nvSpPr>
          <p:cNvPr id="167986" name="Texas">
            <a:extLst>
              <a:ext uri="{FF2B5EF4-FFF2-40B4-BE49-F238E27FC236}">
                <a16:creationId xmlns:a16="http://schemas.microsoft.com/office/drawing/2014/main" id="{69AA5B06-A7D2-4837-A3F3-1832157B2185}"/>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67A9CF"/>
          </a:solidFill>
          <a:ln w="15875">
            <a:solidFill>
              <a:srgbClr val="003F48"/>
            </a:solidFill>
            <a:prstDash val="solid"/>
            <a:round/>
            <a:headEnd/>
            <a:tailEnd/>
          </a:ln>
        </p:spPr>
        <p:txBody>
          <a:bodyPr/>
          <a:lstStyle/>
          <a:p>
            <a:endParaRPr lang="en-US"/>
          </a:p>
        </p:txBody>
      </p:sp>
      <p:sp>
        <p:nvSpPr>
          <p:cNvPr id="167987" name="Utah">
            <a:extLst>
              <a:ext uri="{FF2B5EF4-FFF2-40B4-BE49-F238E27FC236}">
                <a16:creationId xmlns:a16="http://schemas.microsoft.com/office/drawing/2014/main" id="{ED202DF4-1E81-402B-A2B6-FA36BB96F711}"/>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BDC9E1"/>
          </a:solidFill>
          <a:ln w="15875">
            <a:solidFill>
              <a:srgbClr val="003F48"/>
            </a:solidFill>
            <a:prstDash val="solid"/>
            <a:round/>
            <a:headEnd/>
            <a:tailEnd/>
          </a:ln>
        </p:spPr>
        <p:txBody>
          <a:bodyPr/>
          <a:lstStyle/>
          <a:p>
            <a:endParaRPr lang="en-US"/>
          </a:p>
        </p:txBody>
      </p:sp>
      <p:sp>
        <p:nvSpPr>
          <p:cNvPr id="167988" name="Vermont">
            <a:extLst>
              <a:ext uri="{FF2B5EF4-FFF2-40B4-BE49-F238E27FC236}">
                <a16:creationId xmlns:a16="http://schemas.microsoft.com/office/drawing/2014/main" id="{28401C09-E82D-4F45-BC2C-768E1B58925B}"/>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167989" name="West Virginia">
            <a:extLst>
              <a:ext uri="{FF2B5EF4-FFF2-40B4-BE49-F238E27FC236}">
                <a16:creationId xmlns:a16="http://schemas.microsoft.com/office/drawing/2014/main" id="{83D694DC-C4FD-45D6-8040-4B006707D32A}"/>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167990" name="Wisconsin">
            <a:extLst>
              <a:ext uri="{FF2B5EF4-FFF2-40B4-BE49-F238E27FC236}">
                <a16:creationId xmlns:a16="http://schemas.microsoft.com/office/drawing/2014/main" id="{CF391B0B-D070-4E6F-85CA-D0144B850DF0}"/>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BDC9E1"/>
          </a:solidFill>
          <a:ln w="15875">
            <a:solidFill>
              <a:srgbClr val="003F48"/>
            </a:solidFill>
            <a:prstDash val="solid"/>
            <a:round/>
            <a:headEnd/>
            <a:tailEnd/>
          </a:ln>
        </p:spPr>
        <p:txBody>
          <a:bodyPr/>
          <a:lstStyle/>
          <a:p>
            <a:endParaRPr lang="en-US"/>
          </a:p>
        </p:txBody>
      </p:sp>
      <p:sp>
        <p:nvSpPr>
          <p:cNvPr id="167991" name="Wyoming">
            <a:extLst>
              <a:ext uri="{FF2B5EF4-FFF2-40B4-BE49-F238E27FC236}">
                <a16:creationId xmlns:a16="http://schemas.microsoft.com/office/drawing/2014/main" id="{8B3207CC-4246-48AB-A172-7B6721134A35}"/>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67992" name="Massachusetts">
            <a:extLst>
              <a:ext uri="{FF2B5EF4-FFF2-40B4-BE49-F238E27FC236}">
                <a16:creationId xmlns:a16="http://schemas.microsoft.com/office/drawing/2014/main" id="{611C8947-1D38-4B49-94B7-39D43062A97A}"/>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67993" name="Freeform 59">
            <a:extLst>
              <a:ext uri="{FF2B5EF4-FFF2-40B4-BE49-F238E27FC236}">
                <a16:creationId xmlns:a16="http://schemas.microsoft.com/office/drawing/2014/main" id="{CCF31D21-EA33-4DAF-B124-A1E3D6837C48}"/>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7994" name="Freeform 60">
            <a:extLst>
              <a:ext uri="{FF2B5EF4-FFF2-40B4-BE49-F238E27FC236}">
                <a16:creationId xmlns:a16="http://schemas.microsoft.com/office/drawing/2014/main" id="{ED669DF8-99EA-49E9-863B-21E13E37916A}"/>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7995" name="Virginia">
            <a:extLst>
              <a:ext uri="{FF2B5EF4-FFF2-40B4-BE49-F238E27FC236}">
                <a16:creationId xmlns:a16="http://schemas.microsoft.com/office/drawing/2014/main" id="{47033832-45AD-49BF-BFEE-0969E8E66978}"/>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BDC9E1"/>
          </a:solidFill>
          <a:ln w="15875">
            <a:solidFill>
              <a:srgbClr val="003F48"/>
            </a:solidFill>
            <a:prstDash val="solid"/>
            <a:round/>
            <a:headEnd/>
            <a:tailEnd/>
          </a:ln>
        </p:spPr>
        <p:txBody>
          <a:bodyPr/>
          <a:lstStyle/>
          <a:p>
            <a:endParaRPr lang="en-US"/>
          </a:p>
        </p:txBody>
      </p:sp>
      <p:sp>
        <p:nvSpPr>
          <p:cNvPr id="167996" name="Freeform 62">
            <a:extLst>
              <a:ext uri="{FF2B5EF4-FFF2-40B4-BE49-F238E27FC236}">
                <a16:creationId xmlns:a16="http://schemas.microsoft.com/office/drawing/2014/main" id="{F5CFB238-B0A7-4CAD-B4E7-3DE186622059}"/>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67997" name="Hawaii">
            <a:extLst>
              <a:ext uri="{FF2B5EF4-FFF2-40B4-BE49-F238E27FC236}">
                <a16:creationId xmlns:a16="http://schemas.microsoft.com/office/drawing/2014/main" id="{3BC43C62-901E-41E2-AAFC-9A75D5D475EE}"/>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68022" name="Freeform 64">
              <a:extLst>
                <a:ext uri="{FF2B5EF4-FFF2-40B4-BE49-F238E27FC236}">
                  <a16:creationId xmlns:a16="http://schemas.microsoft.com/office/drawing/2014/main" id="{43480C0A-2F40-462C-A06A-094962C5AEC0}"/>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BDC9E1"/>
            </a:solidFill>
            <a:ln w="15875">
              <a:solidFill>
                <a:srgbClr val="003F48"/>
              </a:solidFill>
              <a:prstDash val="solid"/>
              <a:round/>
              <a:headEnd/>
              <a:tailEnd/>
            </a:ln>
          </p:spPr>
          <p:txBody>
            <a:bodyPr/>
            <a:lstStyle/>
            <a:p>
              <a:endParaRPr lang="en-US"/>
            </a:p>
          </p:txBody>
        </p:sp>
        <p:sp>
          <p:nvSpPr>
            <p:cNvPr id="168023" name="Freeform 65">
              <a:extLst>
                <a:ext uri="{FF2B5EF4-FFF2-40B4-BE49-F238E27FC236}">
                  <a16:creationId xmlns:a16="http://schemas.microsoft.com/office/drawing/2014/main" id="{2D20506D-8E16-4EBB-8AC7-35078756885F}"/>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68024" name="Freeform 66">
              <a:extLst>
                <a:ext uri="{FF2B5EF4-FFF2-40B4-BE49-F238E27FC236}">
                  <a16:creationId xmlns:a16="http://schemas.microsoft.com/office/drawing/2014/main" id="{CF5803B9-C4D8-415B-B3BF-81A54D470704}"/>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68025" name="Freeform 67">
              <a:extLst>
                <a:ext uri="{FF2B5EF4-FFF2-40B4-BE49-F238E27FC236}">
                  <a16:creationId xmlns:a16="http://schemas.microsoft.com/office/drawing/2014/main" id="{8FD2F5D8-EB7D-42EF-892B-0091D9BAF0D1}"/>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168026" name="Freeform 68">
              <a:extLst>
                <a:ext uri="{FF2B5EF4-FFF2-40B4-BE49-F238E27FC236}">
                  <a16:creationId xmlns:a16="http://schemas.microsoft.com/office/drawing/2014/main" id="{CFDCFB06-2075-42F2-BE45-DB52513750EE}"/>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68027" name="Freeform 69">
              <a:extLst>
                <a:ext uri="{FF2B5EF4-FFF2-40B4-BE49-F238E27FC236}">
                  <a16:creationId xmlns:a16="http://schemas.microsoft.com/office/drawing/2014/main" id="{3DC10CED-F501-4F83-8D33-28BBE03850A6}"/>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68028" name="Freeform 70">
              <a:extLst>
                <a:ext uri="{FF2B5EF4-FFF2-40B4-BE49-F238E27FC236}">
                  <a16:creationId xmlns:a16="http://schemas.microsoft.com/office/drawing/2014/main" id="{2587F2E1-2F51-4AFA-BF9D-3C454728654B}"/>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BDC9E1"/>
            </a:solidFill>
            <a:ln w="15875">
              <a:solidFill>
                <a:srgbClr val="003F48"/>
              </a:solidFill>
              <a:prstDash val="solid"/>
              <a:round/>
              <a:headEnd/>
              <a:tailEnd/>
            </a:ln>
          </p:spPr>
          <p:txBody>
            <a:bodyPr/>
            <a:lstStyle/>
            <a:p>
              <a:endParaRPr lang="en-US"/>
            </a:p>
          </p:txBody>
        </p:sp>
        <p:sp>
          <p:nvSpPr>
            <p:cNvPr id="168029" name="Freeform 71">
              <a:extLst>
                <a:ext uri="{FF2B5EF4-FFF2-40B4-BE49-F238E27FC236}">
                  <a16:creationId xmlns:a16="http://schemas.microsoft.com/office/drawing/2014/main" id="{5E1F47AC-38C7-4075-98CA-554642107DD7}"/>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BDC9E1"/>
            </a:solidFill>
            <a:ln w="15875">
              <a:solidFill>
                <a:srgbClr val="003F48"/>
              </a:solidFill>
              <a:prstDash val="solid"/>
              <a:round/>
              <a:headEnd/>
              <a:tailEnd/>
            </a:ln>
          </p:spPr>
          <p:txBody>
            <a:bodyPr/>
            <a:lstStyle/>
            <a:p>
              <a:endParaRPr lang="en-US"/>
            </a:p>
          </p:txBody>
        </p:sp>
      </p:grpSp>
      <p:grpSp>
        <p:nvGrpSpPr>
          <p:cNvPr id="167998" name="Alaska">
            <a:extLst>
              <a:ext uri="{FF2B5EF4-FFF2-40B4-BE49-F238E27FC236}">
                <a16:creationId xmlns:a16="http://schemas.microsoft.com/office/drawing/2014/main" id="{F04C000F-2FB4-4935-8DC4-101CC71A3EAD}"/>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68012" name="Freeform 73">
              <a:extLst>
                <a:ext uri="{FF2B5EF4-FFF2-40B4-BE49-F238E27FC236}">
                  <a16:creationId xmlns:a16="http://schemas.microsoft.com/office/drawing/2014/main" id="{97DC2D32-0696-4055-A9C4-C503D124837B}"/>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BDC9E1"/>
            </a:solidFill>
            <a:ln w="15875">
              <a:solidFill>
                <a:srgbClr val="003F48"/>
              </a:solidFill>
              <a:prstDash val="solid"/>
              <a:round/>
              <a:headEnd/>
              <a:tailEnd/>
            </a:ln>
          </p:spPr>
          <p:txBody>
            <a:bodyPr/>
            <a:lstStyle/>
            <a:p>
              <a:endParaRPr lang="en-US"/>
            </a:p>
          </p:txBody>
        </p:sp>
        <p:sp>
          <p:nvSpPr>
            <p:cNvPr id="168013" name="Freeform 74">
              <a:extLst>
                <a:ext uri="{FF2B5EF4-FFF2-40B4-BE49-F238E27FC236}">
                  <a16:creationId xmlns:a16="http://schemas.microsoft.com/office/drawing/2014/main" id="{D6B48390-1D09-4A5A-8D76-3E115CAF2F58}"/>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BDC9E1"/>
            </a:solidFill>
            <a:ln w="15875">
              <a:solidFill>
                <a:srgbClr val="003F48"/>
              </a:solidFill>
              <a:prstDash val="solid"/>
              <a:round/>
              <a:headEnd/>
              <a:tailEnd/>
            </a:ln>
          </p:spPr>
          <p:txBody>
            <a:bodyPr/>
            <a:lstStyle/>
            <a:p>
              <a:endParaRPr lang="en-US"/>
            </a:p>
          </p:txBody>
        </p:sp>
        <p:sp>
          <p:nvSpPr>
            <p:cNvPr id="168014" name="Freeform 75">
              <a:extLst>
                <a:ext uri="{FF2B5EF4-FFF2-40B4-BE49-F238E27FC236}">
                  <a16:creationId xmlns:a16="http://schemas.microsoft.com/office/drawing/2014/main" id="{1FAB9C6C-9D18-4E60-B8ED-7DF0ECD1CA3E}"/>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168015" name="Freeform 76">
              <a:extLst>
                <a:ext uri="{FF2B5EF4-FFF2-40B4-BE49-F238E27FC236}">
                  <a16:creationId xmlns:a16="http://schemas.microsoft.com/office/drawing/2014/main" id="{D5EEC8FD-CB57-4DDE-9659-08E2D8F216E3}"/>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BDC9E1"/>
            </a:solidFill>
            <a:ln w="15875">
              <a:solidFill>
                <a:srgbClr val="003F48"/>
              </a:solidFill>
              <a:prstDash val="solid"/>
              <a:round/>
              <a:headEnd/>
              <a:tailEnd/>
            </a:ln>
          </p:spPr>
          <p:txBody>
            <a:bodyPr/>
            <a:lstStyle/>
            <a:p>
              <a:endParaRPr lang="en-US"/>
            </a:p>
          </p:txBody>
        </p:sp>
        <p:sp>
          <p:nvSpPr>
            <p:cNvPr id="168016" name="Freeform 77">
              <a:extLst>
                <a:ext uri="{FF2B5EF4-FFF2-40B4-BE49-F238E27FC236}">
                  <a16:creationId xmlns:a16="http://schemas.microsoft.com/office/drawing/2014/main" id="{7C2A9420-4E25-40BF-B767-56A62A33D595}"/>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BDC9E1"/>
            </a:solidFill>
            <a:ln w="15875">
              <a:solidFill>
                <a:srgbClr val="003F48"/>
              </a:solidFill>
              <a:prstDash val="solid"/>
              <a:round/>
              <a:headEnd/>
              <a:tailEnd/>
            </a:ln>
          </p:spPr>
          <p:txBody>
            <a:bodyPr/>
            <a:lstStyle/>
            <a:p>
              <a:endParaRPr lang="en-US"/>
            </a:p>
          </p:txBody>
        </p:sp>
        <p:sp>
          <p:nvSpPr>
            <p:cNvPr id="168017" name="Freeform 78">
              <a:extLst>
                <a:ext uri="{FF2B5EF4-FFF2-40B4-BE49-F238E27FC236}">
                  <a16:creationId xmlns:a16="http://schemas.microsoft.com/office/drawing/2014/main" id="{2C2DDF22-A55E-4AD2-B319-A2CF76357164}"/>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68018" name="Freeform 79">
              <a:extLst>
                <a:ext uri="{FF2B5EF4-FFF2-40B4-BE49-F238E27FC236}">
                  <a16:creationId xmlns:a16="http://schemas.microsoft.com/office/drawing/2014/main" id="{BC77AC46-3DA5-40F0-B82A-E82731291441}"/>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8019" name="Freeform 80">
              <a:extLst>
                <a:ext uri="{FF2B5EF4-FFF2-40B4-BE49-F238E27FC236}">
                  <a16:creationId xmlns:a16="http://schemas.microsoft.com/office/drawing/2014/main" id="{0AC39C96-FE06-415F-8393-02F4F1D5444B}"/>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8020" name="Freeform 81">
              <a:extLst>
                <a:ext uri="{FF2B5EF4-FFF2-40B4-BE49-F238E27FC236}">
                  <a16:creationId xmlns:a16="http://schemas.microsoft.com/office/drawing/2014/main" id="{D1242632-B195-4FD2-8450-9A368EFBB359}"/>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8021" name="Freeform 82">
              <a:extLst>
                <a:ext uri="{FF2B5EF4-FFF2-40B4-BE49-F238E27FC236}">
                  <a16:creationId xmlns:a16="http://schemas.microsoft.com/office/drawing/2014/main" id="{461F40C7-E272-4F1D-A679-B9948122C25B}"/>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BDC9E1"/>
            </a:solidFill>
            <a:ln w="15875">
              <a:solidFill>
                <a:srgbClr val="003F48"/>
              </a:solidFill>
              <a:prstDash val="solid"/>
              <a:round/>
              <a:headEnd/>
              <a:tailEnd/>
            </a:ln>
          </p:spPr>
          <p:txBody>
            <a:bodyPr/>
            <a:lstStyle/>
            <a:p>
              <a:endParaRPr lang="en-US"/>
            </a:p>
          </p:txBody>
        </p:sp>
      </p:grpSp>
      <p:sp>
        <p:nvSpPr>
          <p:cNvPr id="167999" name="Rectangle 109">
            <a:extLst>
              <a:ext uri="{FF2B5EF4-FFF2-40B4-BE49-F238E27FC236}">
                <a16:creationId xmlns:a16="http://schemas.microsoft.com/office/drawing/2014/main" id="{5A2836F6-3EBD-4212-A361-D0D275081377}"/>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8000" name="Rectangle 110">
            <a:extLst>
              <a:ext uri="{FF2B5EF4-FFF2-40B4-BE49-F238E27FC236}">
                <a16:creationId xmlns:a16="http://schemas.microsoft.com/office/drawing/2014/main" id="{76D31C91-7790-455E-B06F-6EABCB255AD7}"/>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8001" name="Rectangle 111">
            <a:extLst>
              <a:ext uri="{FF2B5EF4-FFF2-40B4-BE49-F238E27FC236}">
                <a16:creationId xmlns:a16="http://schemas.microsoft.com/office/drawing/2014/main" id="{B8BA329D-F438-43F5-88D4-C3F66B772072}"/>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8002" name="Rectangle 112">
            <a:extLst>
              <a:ext uri="{FF2B5EF4-FFF2-40B4-BE49-F238E27FC236}">
                <a16:creationId xmlns:a16="http://schemas.microsoft.com/office/drawing/2014/main" id="{98EEB84C-30E9-4A56-8A94-294ACF2555EB}"/>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8003" name="Rectangle 113">
            <a:extLst>
              <a:ext uri="{FF2B5EF4-FFF2-40B4-BE49-F238E27FC236}">
                <a16:creationId xmlns:a16="http://schemas.microsoft.com/office/drawing/2014/main" id="{C4A4D194-4451-48BD-9C85-444C173AA145}"/>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68004" name="Text Box 114">
            <a:extLst>
              <a:ext uri="{FF2B5EF4-FFF2-40B4-BE49-F238E27FC236}">
                <a16:creationId xmlns:a16="http://schemas.microsoft.com/office/drawing/2014/main" id="{4B727A65-233A-4AA1-ACA4-44E7959B1A08}"/>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68005" name="Text Box 105">
            <a:extLst>
              <a:ext uri="{FF2B5EF4-FFF2-40B4-BE49-F238E27FC236}">
                <a16:creationId xmlns:a16="http://schemas.microsoft.com/office/drawing/2014/main" id="{6BA017C3-C951-4764-985F-75F976C193D4}"/>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68006" name="Text Box 106">
            <a:extLst>
              <a:ext uri="{FF2B5EF4-FFF2-40B4-BE49-F238E27FC236}">
                <a16:creationId xmlns:a16="http://schemas.microsoft.com/office/drawing/2014/main" id="{DDD8106E-A7C4-4B12-82E2-7D1F2496785E}"/>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68007" name="Text Box 107">
            <a:extLst>
              <a:ext uri="{FF2B5EF4-FFF2-40B4-BE49-F238E27FC236}">
                <a16:creationId xmlns:a16="http://schemas.microsoft.com/office/drawing/2014/main" id="{DB239C0A-C80C-4591-AAE0-7D01BA3822BA}"/>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68008" name="Text Box 108">
            <a:extLst>
              <a:ext uri="{FF2B5EF4-FFF2-40B4-BE49-F238E27FC236}">
                <a16:creationId xmlns:a16="http://schemas.microsoft.com/office/drawing/2014/main" id="{264559DD-5FED-4E98-96EE-F65931E1C2D2}"/>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68009" name="Rectangle 7">
            <a:extLst>
              <a:ext uri="{FF2B5EF4-FFF2-40B4-BE49-F238E27FC236}">
                <a16:creationId xmlns:a16="http://schemas.microsoft.com/office/drawing/2014/main" id="{D555178E-9272-44E5-8338-38CCD3E62883}"/>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prevent bullying and sexual harassment, including electronic aggression, among all students</a:t>
            </a:r>
          </a:p>
        </p:txBody>
      </p:sp>
      <p:sp>
        <p:nvSpPr>
          <p:cNvPr id="168010" name="Text Box 101">
            <a:extLst>
              <a:ext uri="{FF2B5EF4-FFF2-40B4-BE49-F238E27FC236}">
                <a16:creationId xmlns:a16="http://schemas.microsoft.com/office/drawing/2014/main" id="{0EF96932-F255-410A-B8B4-814B52F7A115}"/>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68011" name="Text Box 116">
            <a:extLst>
              <a:ext uri="{FF2B5EF4-FFF2-40B4-BE49-F238E27FC236}">
                <a16:creationId xmlns:a16="http://schemas.microsoft.com/office/drawing/2014/main" id="{1EC27C39-EEDA-4554-992F-9F0A464A320A}"/>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Kansas">
            <a:extLst>
              <a:ext uri="{FF2B5EF4-FFF2-40B4-BE49-F238E27FC236}">
                <a16:creationId xmlns:a16="http://schemas.microsoft.com/office/drawing/2014/main" id="{FAD869E2-8CC2-45A6-9643-951D57E13A6C}"/>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BDC9E1"/>
          </a:solidFill>
          <a:ln w="15875">
            <a:solidFill>
              <a:srgbClr val="003F48"/>
            </a:solidFill>
            <a:prstDash val="solid"/>
            <a:round/>
            <a:headEnd/>
            <a:tailEnd/>
          </a:ln>
        </p:spPr>
        <p:txBody>
          <a:bodyPr/>
          <a:lstStyle/>
          <a:p>
            <a:endParaRPr lang="en-US"/>
          </a:p>
        </p:txBody>
      </p:sp>
      <p:sp>
        <p:nvSpPr>
          <p:cNvPr id="169987" name="Missouri">
            <a:extLst>
              <a:ext uri="{FF2B5EF4-FFF2-40B4-BE49-F238E27FC236}">
                <a16:creationId xmlns:a16="http://schemas.microsoft.com/office/drawing/2014/main" id="{1F0E2C5C-04E5-4852-B02A-D95C496B4E70}"/>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69988" name="Illinois">
            <a:extLst>
              <a:ext uri="{FF2B5EF4-FFF2-40B4-BE49-F238E27FC236}">
                <a16:creationId xmlns:a16="http://schemas.microsoft.com/office/drawing/2014/main" id="{B9A35308-5AC5-4DF2-8B1C-2C78BF76A08D}"/>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BDC9E1"/>
          </a:solidFill>
          <a:ln w="15875">
            <a:solidFill>
              <a:srgbClr val="003F48"/>
            </a:solidFill>
            <a:prstDash val="solid"/>
            <a:round/>
            <a:headEnd/>
            <a:tailEnd/>
          </a:ln>
        </p:spPr>
        <p:txBody>
          <a:bodyPr/>
          <a:lstStyle/>
          <a:p>
            <a:endParaRPr lang="en-US"/>
          </a:p>
        </p:txBody>
      </p:sp>
      <p:sp>
        <p:nvSpPr>
          <p:cNvPr id="169989" name="Iowa">
            <a:extLst>
              <a:ext uri="{FF2B5EF4-FFF2-40B4-BE49-F238E27FC236}">
                <a16:creationId xmlns:a16="http://schemas.microsoft.com/office/drawing/2014/main" id="{DECB0674-B719-4C01-AAC1-AE0853E93B05}"/>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69990" name="New Mexico">
            <a:extLst>
              <a:ext uri="{FF2B5EF4-FFF2-40B4-BE49-F238E27FC236}">
                <a16:creationId xmlns:a16="http://schemas.microsoft.com/office/drawing/2014/main" id="{62541F25-0AF1-4CBA-9D68-D6E921B34417}"/>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BDC9E1"/>
          </a:solidFill>
          <a:ln w="15875">
            <a:solidFill>
              <a:srgbClr val="003F48"/>
            </a:solidFill>
            <a:prstDash val="solid"/>
            <a:round/>
            <a:headEnd/>
            <a:tailEnd/>
          </a:ln>
        </p:spPr>
        <p:txBody>
          <a:bodyPr/>
          <a:lstStyle/>
          <a:p>
            <a:endParaRPr lang="en-US"/>
          </a:p>
        </p:txBody>
      </p:sp>
      <p:sp>
        <p:nvSpPr>
          <p:cNvPr id="169991" name="Oklahoma">
            <a:extLst>
              <a:ext uri="{FF2B5EF4-FFF2-40B4-BE49-F238E27FC236}">
                <a16:creationId xmlns:a16="http://schemas.microsoft.com/office/drawing/2014/main" id="{331D67A0-9BAB-4E4E-9AC4-66ED134FDB5A}"/>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F6EFF7"/>
          </a:solidFill>
          <a:ln w="15875">
            <a:solidFill>
              <a:srgbClr val="003F48"/>
            </a:solidFill>
            <a:prstDash val="solid"/>
            <a:round/>
            <a:headEnd/>
            <a:tailEnd/>
          </a:ln>
        </p:spPr>
        <p:txBody>
          <a:bodyPr/>
          <a:lstStyle/>
          <a:p>
            <a:endParaRPr lang="en-US"/>
          </a:p>
        </p:txBody>
      </p:sp>
      <p:sp>
        <p:nvSpPr>
          <p:cNvPr id="169992" name="Florida">
            <a:extLst>
              <a:ext uri="{FF2B5EF4-FFF2-40B4-BE49-F238E27FC236}">
                <a16:creationId xmlns:a16="http://schemas.microsoft.com/office/drawing/2014/main" id="{E9B6DFD3-A945-4D83-8CC7-71371FB39F24}"/>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67A9CF"/>
          </a:solidFill>
          <a:ln w="15875">
            <a:solidFill>
              <a:srgbClr val="003F48"/>
            </a:solidFill>
            <a:prstDash val="solid"/>
            <a:round/>
            <a:headEnd/>
            <a:tailEnd/>
          </a:ln>
        </p:spPr>
        <p:txBody>
          <a:bodyPr/>
          <a:lstStyle/>
          <a:p>
            <a:endParaRPr lang="en-US"/>
          </a:p>
        </p:txBody>
      </p:sp>
      <p:sp>
        <p:nvSpPr>
          <p:cNvPr id="169993" name="Freeform 9">
            <a:extLst>
              <a:ext uri="{FF2B5EF4-FFF2-40B4-BE49-F238E27FC236}">
                <a16:creationId xmlns:a16="http://schemas.microsoft.com/office/drawing/2014/main" id="{E1D4BFD1-D9B3-4F84-AAF0-E3BC31B5955F}"/>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69994" name="Freeform 10">
            <a:extLst>
              <a:ext uri="{FF2B5EF4-FFF2-40B4-BE49-F238E27FC236}">
                <a16:creationId xmlns:a16="http://schemas.microsoft.com/office/drawing/2014/main" id="{FD2D84B1-F7DB-4D02-96C4-B6ED4F6CF83A}"/>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69995" name="Freeform 11">
            <a:extLst>
              <a:ext uri="{FF2B5EF4-FFF2-40B4-BE49-F238E27FC236}">
                <a16:creationId xmlns:a16="http://schemas.microsoft.com/office/drawing/2014/main" id="{85C71F3F-19EB-4EE0-97A9-2BE379799DCA}"/>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69996" name="Michigan Upper">
            <a:extLst>
              <a:ext uri="{FF2B5EF4-FFF2-40B4-BE49-F238E27FC236}">
                <a16:creationId xmlns:a16="http://schemas.microsoft.com/office/drawing/2014/main" id="{B7F91528-6A0D-48AF-8059-0E30C3E67471}"/>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BDC9E1"/>
          </a:solidFill>
          <a:ln w="15875">
            <a:solidFill>
              <a:srgbClr val="003F48"/>
            </a:solidFill>
            <a:prstDash val="solid"/>
            <a:round/>
            <a:headEnd/>
            <a:tailEnd/>
          </a:ln>
        </p:spPr>
        <p:txBody>
          <a:bodyPr/>
          <a:lstStyle/>
          <a:p>
            <a:endParaRPr lang="en-US"/>
          </a:p>
        </p:txBody>
      </p:sp>
      <p:sp>
        <p:nvSpPr>
          <p:cNvPr id="169997" name="Michigan">
            <a:extLst>
              <a:ext uri="{FF2B5EF4-FFF2-40B4-BE49-F238E27FC236}">
                <a16:creationId xmlns:a16="http://schemas.microsoft.com/office/drawing/2014/main" id="{3848868E-0642-4AAD-9150-264F990DCFC8}"/>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BDC9E1"/>
          </a:solidFill>
          <a:ln w="15875">
            <a:solidFill>
              <a:srgbClr val="003F48"/>
            </a:solidFill>
            <a:prstDash val="solid"/>
            <a:round/>
            <a:headEnd/>
            <a:tailEnd/>
          </a:ln>
        </p:spPr>
        <p:txBody>
          <a:bodyPr/>
          <a:lstStyle/>
          <a:p>
            <a:endParaRPr lang="en-US"/>
          </a:p>
        </p:txBody>
      </p:sp>
      <p:sp>
        <p:nvSpPr>
          <p:cNvPr id="169998" name="New York">
            <a:extLst>
              <a:ext uri="{FF2B5EF4-FFF2-40B4-BE49-F238E27FC236}">
                <a16:creationId xmlns:a16="http://schemas.microsoft.com/office/drawing/2014/main" id="{1DE50A05-50C1-4093-B11A-2A448DEE16B5}"/>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67A9CF"/>
          </a:solidFill>
          <a:ln w="15875">
            <a:solidFill>
              <a:srgbClr val="003F48"/>
            </a:solidFill>
            <a:prstDash val="solid"/>
            <a:round/>
            <a:headEnd/>
            <a:tailEnd/>
          </a:ln>
        </p:spPr>
        <p:txBody>
          <a:bodyPr/>
          <a:lstStyle/>
          <a:p>
            <a:endParaRPr lang="en-US"/>
          </a:p>
        </p:txBody>
      </p:sp>
      <p:sp>
        <p:nvSpPr>
          <p:cNvPr id="169999" name="Freeform 15">
            <a:extLst>
              <a:ext uri="{FF2B5EF4-FFF2-40B4-BE49-F238E27FC236}">
                <a16:creationId xmlns:a16="http://schemas.microsoft.com/office/drawing/2014/main" id="{5926DD89-737A-479C-BBB6-7009FC3294AE}"/>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000" name="Freeform 16">
            <a:extLst>
              <a:ext uri="{FF2B5EF4-FFF2-40B4-BE49-F238E27FC236}">
                <a16:creationId xmlns:a16="http://schemas.microsoft.com/office/drawing/2014/main" id="{38A869D0-F567-48EC-ADB7-75E9F6F69D77}"/>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001" name="Washington">
            <a:extLst>
              <a:ext uri="{FF2B5EF4-FFF2-40B4-BE49-F238E27FC236}">
                <a16:creationId xmlns:a16="http://schemas.microsoft.com/office/drawing/2014/main" id="{63FD0151-A07F-4D2B-8158-DFE9E1ABCB93}"/>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67A9CF"/>
          </a:solidFill>
          <a:ln w="15875">
            <a:solidFill>
              <a:srgbClr val="003F48"/>
            </a:solidFill>
            <a:prstDash val="solid"/>
            <a:round/>
            <a:headEnd/>
            <a:tailEnd/>
          </a:ln>
        </p:spPr>
        <p:txBody>
          <a:bodyPr/>
          <a:lstStyle/>
          <a:p>
            <a:endParaRPr lang="en-US"/>
          </a:p>
        </p:txBody>
      </p:sp>
      <p:sp>
        <p:nvSpPr>
          <p:cNvPr id="170002" name="Freeform 19">
            <a:extLst>
              <a:ext uri="{FF2B5EF4-FFF2-40B4-BE49-F238E27FC236}">
                <a16:creationId xmlns:a16="http://schemas.microsoft.com/office/drawing/2014/main" id="{CAB0A84D-13F1-4509-BC85-C1042859859D}"/>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003" name="Alabama">
            <a:extLst>
              <a:ext uri="{FF2B5EF4-FFF2-40B4-BE49-F238E27FC236}">
                <a16:creationId xmlns:a16="http://schemas.microsoft.com/office/drawing/2014/main" id="{0737DA10-83D2-4219-8EA7-0C869955ED9F}"/>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70004" name="Arizona">
            <a:extLst>
              <a:ext uri="{FF2B5EF4-FFF2-40B4-BE49-F238E27FC236}">
                <a16:creationId xmlns:a16="http://schemas.microsoft.com/office/drawing/2014/main" id="{DA26DF77-01E8-4828-BDA8-DE1BD2336838}"/>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70005" name="Arkansas">
            <a:extLst>
              <a:ext uri="{FF2B5EF4-FFF2-40B4-BE49-F238E27FC236}">
                <a16:creationId xmlns:a16="http://schemas.microsoft.com/office/drawing/2014/main" id="{8B8FD717-5DE1-4D5D-84AF-CA365E06F903}"/>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F6EFF7"/>
          </a:solidFill>
          <a:ln w="15875">
            <a:solidFill>
              <a:srgbClr val="003F48"/>
            </a:solidFill>
            <a:prstDash val="solid"/>
            <a:round/>
            <a:headEnd/>
            <a:tailEnd/>
          </a:ln>
        </p:spPr>
        <p:txBody>
          <a:bodyPr/>
          <a:lstStyle/>
          <a:p>
            <a:endParaRPr lang="en-US"/>
          </a:p>
        </p:txBody>
      </p:sp>
      <p:sp>
        <p:nvSpPr>
          <p:cNvPr id="170006" name="California">
            <a:extLst>
              <a:ext uri="{FF2B5EF4-FFF2-40B4-BE49-F238E27FC236}">
                <a16:creationId xmlns:a16="http://schemas.microsoft.com/office/drawing/2014/main" id="{4A59AAD1-F64D-4EBB-BBA8-C89CF481393A}"/>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67A9CF"/>
          </a:solidFill>
          <a:ln w="15875">
            <a:solidFill>
              <a:srgbClr val="003F48"/>
            </a:solidFill>
            <a:prstDash val="solid"/>
            <a:round/>
            <a:headEnd/>
            <a:tailEnd/>
          </a:ln>
        </p:spPr>
        <p:txBody>
          <a:bodyPr/>
          <a:lstStyle/>
          <a:p>
            <a:endParaRPr lang="en-US"/>
          </a:p>
        </p:txBody>
      </p:sp>
      <p:sp>
        <p:nvSpPr>
          <p:cNvPr id="170007" name="Colorado">
            <a:extLst>
              <a:ext uri="{FF2B5EF4-FFF2-40B4-BE49-F238E27FC236}">
                <a16:creationId xmlns:a16="http://schemas.microsoft.com/office/drawing/2014/main" id="{5AA0C9F4-98DB-493C-86B2-0537C7947987}"/>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70008" name="Connecticut">
            <a:extLst>
              <a:ext uri="{FF2B5EF4-FFF2-40B4-BE49-F238E27FC236}">
                <a16:creationId xmlns:a16="http://schemas.microsoft.com/office/drawing/2014/main" id="{9881CA14-D6D0-4736-AD57-6B3D39CA6105}"/>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70009" name="Delaware">
            <a:extLst>
              <a:ext uri="{FF2B5EF4-FFF2-40B4-BE49-F238E27FC236}">
                <a16:creationId xmlns:a16="http://schemas.microsoft.com/office/drawing/2014/main" id="{FBFE7C39-B9D9-4754-93D9-88083F60EA4A}"/>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70010" name="Freeform 27">
            <a:extLst>
              <a:ext uri="{FF2B5EF4-FFF2-40B4-BE49-F238E27FC236}">
                <a16:creationId xmlns:a16="http://schemas.microsoft.com/office/drawing/2014/main" id="{688A3728-83D3-47DE-8385-A9EC14C891CA}"/>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011" name="Georgia">
            <a:extLst>
              <a:ext uri="{FF2B5EF4-FFF2-40B4-BE49-F238E27FC236}">
                <a16:creationId xmlns:a16="http://schemas.microsoft.com/office/drawing/2014/main" id="{67A123C8-008C-497E-9908-64B5D13ABAA1}"/>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BDC9E1"/>
          </a:solidFill>
          <a:ln w="15875">
            <a:solidFill>
              <a:srgbClr val="003F48"/>
            </a:solidFill>
            <a:prstDash val="solid"/>
            <a:round/>
            <a:headEnd/>
            <a:tailEnd/>
          </a:ln>
        </p:spPr>
        <p:txBody>
          <a:bodyPr/>
          <a:lstStyle/>
          <a:p>
            <a:endParaRPr lang="en-US"/>
          </a:p>
        </p:txBody>
      </p:sp>
      <p:sp>
        <p:nvSpPr>
          <p:cNvPr id="170012" name="Idaho">
            <a:extLst>
              <a:ext uri="{FF2B5EF4-FFF2-40B4-BE49-F238E27FC236}">
                <a16:creationId xmlns:a16="http://schemas.microsoft.com/office/drawing/2014/main" id="{BC6EF06A-9AB2-4433-ACC9-1C4E96F98276}"/>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BDC9E1"/>
          </a:solidFill>
          <a:ln w="15875">
            <a:solidFill>
              <a:srgbClr val="003F48"/>
            </a:solidFill>
            <a:prstDash val="solid"/>
            <a:round/>
            <a:headEnd/>
            <a:tailEnd/>
          </a:ln>
        </p:spPr>
        <p:txBody>
          <a:bodyPr/>
          <a:lstStyle/>
          <a:p>
            <a:endParaRPr lang="en-US"/>
          </a:p>
        </p:txBody>
      </p:sp>
      <p:sp>
        <p:nvSpPr>
          <p:cNvPr id="170013" name="Indiana">
            <a:extLst>
              <a:ext uri="{FF2B5EF4-FFF2-40B4-BE49-F238E27FC236}">
                <a16:creationId xmlns:a16="http://schemas.microsoft.com/office/drawing/2014/main" id="{CDBED370-AC31-4399-84C7-09C504B995AE}"/>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70014" name="Kentucky">
            <a:extLst>
              <a:ext uri="{FF2B5EF4-FFF2-40B4-BE49-F238E27FC236}">
                <a16:creationId xmlns:a16="http://schemas.microsoft.com/office/drawing/2014/main" id="{7B15D48A-977B-4E35-AAFF-B789A08F4EF3}"/>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BDC9E1"/>
          </a:solidFill>
          <a:ln w="15875">
            <a:solidFill>
              <a:srgbClr val="003F48"/>
            </a:solidFill>
            <a:prstDash val="solid"/>
            <a:round/>
            <a:headEnd/>
            <a:tailEnd/>
          </a:ln>
        </p:spPr>
        <p:txBody>
          <a:bodyPr/>
          <a:lstStyle/>
          <a:p>
            <a:endParaRPr lang="en-US"/>
          </a:p>
        </p:txBody>
      </p:sp>
      <p:sp>
        <p:nvSpPr>
          <p:cNvPr id="170015" name="Louisiana">
            <a:extLst>
              <a:ext uri="{FF2B5EF4-FFF2-40B4-BE49-F238E27FC236}">
                <a16:creationId xmlns:a16="http://schemas.microsoft.com/office/drawing/2014/main" id="{9D75BD0A-71F1-4351-A223-3BA1E0CF6D73}"/>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70016" name="Maine">
            <a:extLst>
              <a:ext uri="{FF2B5EF4-FFF2-40B4-BE49-F238E27FC236}">
                <a16:creationId xmlns:a16="http://schemas.microsoft.com/office/drawing/2014/main" id="{3FFAF3B4-BE2A-4B4B-B264-66CB04821E0F}"/>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67A9CF"/>
          </a:solidFill>
          <a:ln w="15875">
            <a:solidFill>
              <a:srgbClr val="003F48"/>
            </a:solidFill>
            <a:prstDash val="solid"/>
            <a:round/>
            <a:headEnd/>
            <a:tailEnd/>
          </a:ln>
        </p:spPr>
        <p:txBody>
          <a:bodyPr/>
          <a:lstStyle/>
          <a:p>
            <a:endParaRPr lang="en-US"/>
          </a:p>
        </p:txBody>
      </p:sp>
      <p:sp>
        <p:nvSpPr>
          <p:cNvPr id="170017" name="Maryland">
            <a:extLst>
              <a:ext uri="{FF2B5EF4-FFF2-40B4-BE49-F238E27FC236}">
                <a16:creationId xmlns:a16="http://schemas.microsoft.com/office/drawing/2014/main" id="{CDE2621D-6D85-42C5-9F6F-2168AAF74F72}"/>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70018" name="Minnesota">
            <a:extLst>
              <a:ext uri="{FF2B5EF4-FFF2-40B4-BE49-F238E27FC236}">
                <a16:creationId xmlns:a16="http://schemas.microsoft.com/office/drawing/2014/main" id="{406D3611-87E6-4550-A531-9B1D4D5B8AA3}"/>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BDC9E1"/>
          </a:solidFill>
          <a:ln w="15875">
            <a:solidFill>
              <a:srgbClr val="003F48"/>
            </a:solidFill>
            <a:prstDash val="solid"/>
            <a:round/>
            <a:headEnd/>
            <a:tailEnd/>
          </a:ln>
        </p:spPr>
        <p:txBody>
          <a:bodyPr/>
          <a:lstStyle/>
          <a:p>
            <a:endParaRPr lang="en-US"/>
          </a:p>
        </p:txBody>
      </p:sp>
      <p:sp>
        <p:nvSpPr>
          <p:cNvPr id="170019" name="Mississippi">
            <a:extLst>
              <a:ext uri="{FF2B5EF4-FFF2-40B4-BE49-F238E27FC236}">
                <a16:creationId xmlns:a16="http://schemas.microsoft.com/office/drawing/2014/main" id="{0DB3AD1A-4795-4B05-ACFE-684B8503F05E}"/>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F6EFF7"/>
          </a:solidFill>
          <a:ln w="15875">
            <a:solidFill>
              <a:srgbClr val="003F48"/>
            </a:solidFill>
            <a:prstDash val="solid"/>
            <a:round/>
            <a:headEnd/>
            <a:tailEnd/>
          </a:ln>
        </p:spPr>
        <p:txBody>
          <a:bodyPr/>
          <a:lstStyle/>
          <a:p>
            <a:endParaRPr lang="en-US"/>
          </a:p>
        </p:txBody>
      </p:sp>
      <p:sp>
        <p:nvSpPr>
          <p:cNvPr id="170020" name="Montana">
            <a:extLst>
              <a:ext uri="{FF2B5EF4-FFF2-40B4-BE49-F238E27FC236}">
                <a16:creationId xmlns:a16="http://schemas.microsoft.com/office/drawing/2014/main" id="{168661D4-A36C-480B-9E60-0A16B1CF22E3}"/>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F6EFF7"/>
          </a:solidFill>
          <a:ln w="15875">
            <a:solidFill>
              <a:srgbClr val="003F48"/>
            </a:solidFill>
            <a:prstDash val="solid"/>
            <a:round/>
            <a:headEnd/>
            <a:tailEnd/>
          </a:ln>
        </p:spPr>
        <p:txBody>
          <a:bodyPr/>
          <a:lstStyle/>
          <a:p>
            <a:endParaRPr lang="en-US"/>
          </a:p>
        </p:txBody>
      </p:sp>
      <p:sp>
        <p:nvSpPr>
          <p:cNvPr id="170021" name="Nebraska">
            <a:extLst>
              <a:ext uri="{FF2B5EF4-FFF2-40B4-BE49-F238E27FC236}">
                <a16:creationId xmlns:a16="http://schemas.microsoft.com/office/drawing/2014/main" id="{400DB14A-D61D-42C7-A18C-8A9AA273B229}"/>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F6EFF7"/>
          </a:solidFill>
          <a:ln w="15875">
            <a:solidFill>
              <a:srgbClr val="003F48"/>
            </a:solidFill>
            <a:prstDash val="solid"/>
            <a:round/>
            <a:headEnd/>
            <a:tailEnd/>
          </a:ln>
        </p:spPr>
        <p:txBody>
          <a:bodyPr/>
          <a:lstStyle/>
          <a:p>
            <a:endParaRPr lang="en-US"/>
          </a:p>
        </p:txBody>
      </p:sp>
      <p:sp>
        <p:nvSpPr>
          <p:cNvPr id="170022" name="Nevada">
            <a:extLst>
              <a:ext uri="{FF2B5EF4-FFF2-40B4-BE49-F238E27FC236}">
                <a16:creationId xmlns:a16="http://schemas.microsoft.com/office/drawing/2014/main" id="{9A4D612A-8BEF-4589-BDB5-2954E90B4FF1}"/>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BDC9E1"/>
          </a:solidFill>
          <a:ln w="15875">
            <a:solidFill>
              <a:srgbClr val="003F48"/>
            </a:solidFill>
            <a:prstDash val="solid"/>
            <a:round/>
            <a:headEnd/>
            <a:tailEnd/>
          </a:ln>
        </p:spPr>
        <p:txBody>
          <a:bodyPr/>
          <a:lstStyle/>
          <a:p>
            <a:endParaRPr lang="en-US"/>
          </a:p>
        </p:txBody>
      </p:sp>
      <p:sp>
        <p:nvSpPr>
          <p:cNvPr id="170023" name="New Hampshire">
            <a:extLst>
              <a:ext uri="{FF2B5EF4-FFF2-40B4-BE49-F238E27FC236}">
                <a16:creationId xmlns:a16="http://schemas.microsoft.com/office/drawing/2014/main" id="{D7FF2FA1-980F-48B9-AF22-2AB081C30F50}"/>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BDC9E1"/>
          </a:solidFill>
          <a:ln w="15875">
            <a:solidFill>
              <a:srgbClr val="003F48"/>
            </a:solidFill>
            <a:prstDash val="solid"/>
            <a:round/>
            <a:headEnd/>
            <a:tailEnd/>
          </a:ln>
        </p:spPr>
        <p:txBody>
          <a:bodyPr/>
          <a:lstStyle/>
          <a:p>
            <a:endParaRPr lang="en-US"/>
          </a:p>
        </p:txBody>
      </p:sp>
      <p:sp>
        <p:nvSpPr>
          <p:cNvPr id="170024" name="New Jersey">
            <a:extLst>
              <a:ext uri="{FF2B5EF4-FFF2-40B4-BE49-F238E27FC236}">
                <a16:creationId xmlns:a16="http://schemas.microsoft.com/office/drawing/2014/main" id="{AA7BC511-F936-4E32-9287-09C9DF0BF798}"/>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BDC9E1"/>
          </a:solidFill>
          <a:ln w="15875">
            <a:solidFill>
              <a:srgbClr val="003F48"/>
            </a:solidFill>
            <a:prstDash val="solid"/>
            <a:round/>
            <a:headEnd/>
            <a:tailEnd/>
          </a:ln>
        </p:spPr>
        <p:txBody>
          <a:bodyPr/>
          <a:lstStyle/>
          <a:p>
            <a:endParaRPr lang="en-US"/>
          </a:p>
        </p:txBody>
      </p:sp>
      <p:sp>
        <p:nvSpPr>
          <p:cNvPr id="170025" name="North Carolina">
            <a:extLst>
              <a:ext uri="{FF2B5EF4-FFF2-40B4-BE49-F238E27FC236}">
                <a16:creationId xmlns:a16="http://schemas.microsoft.com/office/drawing/2014/main" id="{9DD7A192-AE77-4512-B4A7-4C522B9AE57D}"/>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BDC9E1"/>
          </a:solidFill>
          <a:ln w="15875">
            <a:solidFill>
              <a:srgbClr val="003F48"/>
            </a:solidFill>
            <a:prstDash val="solid"/>
            <a:round/>
            <a:headEnd/>
            <a:tailEnd/>
          </a:ln>
        </p:spPr>
        <p:txBody>
          <a:bodyPr/>
          <a:lstStyle/>
          <a:p>
            <a:endParaRPr lang="en-US"/>
          </a:p>
        </p:txBody>
      </p:sp>
      <p:sp>
        <p:nvSpPr>
          <p:cNvPr id="170026" name="North Dakota">
            <a:extLst>
              <a:ext uri="{FF2B5EF4-FFF2-40B4-BE49-F238E27FC236}">
                <a16:creationId xmlns:a16="http://schemas.microsoft.com/office/drawing/2014/main" id="{C97E489A-149B-4A35-9346-6C56D5BE3BA7}"/>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BDC9E1"/>
          </a:solidFill>
          <a:ln w="15875">
            <a:solidFill>
              <a:srgbClr val="003F48"/>
            </a:solidFill>
            <a:prstDash val="solid"/>
            <a:round/>
            <a:headEnd/>
            <a:tailEnd/>
          </a:ln>
        </p:spPr>
        <p:txBody>
          <a:bodyPr/>
          <a:lstStyle/>
          <a:p>
            <a:endParaRPr lang="en-US"/>
          </a:p>
        </p:txBody>
      </p:sp>
      <p:sp>
        <p:nvSpPr>
          <p:cNvPr id="170027" name="Ohio">
            <a:extLst>
              <a:ext uri="{FF2B5EF4-FFF2-40B4-BE49-F238E27FC236}">
                <a16:creationId xmlns:a16="http://schemas.microsoft.com/office/drawing/2014/main" id="{F7343FCB-89E2-4C58-91CA-C49817C75536}"/>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BDC9E1"/>
          </a:solidFill>
          <a:ln w="15875">
            <a:solidFill>
              <a:srgbClr val="003F48"/>
            </a:solidFill>
            <a:prstDash val="solid"/>
            <a:round/>
            <a:headEnd/>
            <a:tailEnd/>
          </a:ln>
        </p:spPr>
        <p:txBody>
          <a:bodyPr/>
          <a:lstStyle/>
          <a:p>
            <a:endParaRPr lang="en-US"/>
          </a:p>
        </p:txBody>
      </p:sp>
      <p:sp>
        <p:nvSpPr>
          <p:cNvPr id="170028" name="Oregon">
            <a:extLst>
              <a:ext uri="{FF2B5EF4-FFF2-40B4-BE49-F238E27FC236}">
                <a16:creationId xmlns:a16="http://schemas.microsoft.com/office/drawing/2014/main" id="{8A6939B8-649D-44CE-8829-3259D0230A79}"/>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BDC9E1"/>
          </a:solidFill>
          <a:ln w="15875">
            <a:solidFill>
              <a:srgbClr val="003F48"/>
            </a:solidFill>
            <a:prstDash val="solid"/>
            <a:round/>
            <a:headEnd/>
            <a:tailEnd/>
          </a:ln>
        </p:spPr>
        <p:txBody>
          <a:bodyPr/>
          <a:lstStyle/>
          <a:p>
            <a:endParaRPr lang="en-US"/>
          </a:p>
        </p:txBody>
      </p:sp>
      <p:sp>
        <p:nvSpPr>
          <p:cNvPr id="170029" name="Pennsylvania">
            <a:extLst>
              <a:ext uri="{FF2B5EF4-FFF2-40B4-BE49-F238E27FC236}">
                <a16:creationId xmlns:a16="http://schemas.microsoft.com/office/drawing/2014/main" id="{56E6ACF0-72D3-4CBA-80E7-DC907B4703F1}"/>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BDC9E1"/>
          </a:solidFill>
          <a:ln w="15875">
            <a:solidFill>
              <a:srgbClr val="003F48"/>
            </a:solidFill>
            <a:prstDash val="solid"/>
            <a:round/>
            <a:headEnd/>
            <a:tailEnd/>
          </a:ln>
        </p:spPr>
        <p:txBody>
          <a:bodyPr/>
          <a:lstStyle/>
          <a:p>
            <a:endParaRPr lang="en-US"/>
          </a:p>
        </p:txBody>
      </p:sp>
      <p:sp>
        <p:nvSpPr>
          <p:cNvPr id="170030" name="Rhode Island">
            <a:extLst>
              <a:ext uri="{FF2B5EF4-FFF2-40B4-BE49-F238E27FC236}">
                <a16:creationId xmlns:a16="http://schemas.microsoft.com/office/drawing/2014/main" id="{0828823A-4447-4EE2-AB1D-D17C3C7DF801}"/>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70031" name="South Carolina">
            <a:extLst>
              <a:ext uri="{FF2B5EF4-FFF2-40B4-BE49-F238E27FC236}">
                <a16:creationId xmlns:a16="http://schemas.microsoft.com/office/drawing/2014/main" id="{7ECBCEB1-BD45-416E-A1A0-A3A24E0DAF87}"/>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BDC9E1"/>
          </a:solidFill>
          <a:ln w="15875">
            <a:solidFill>
              <a:srgbClr val="003F48"/>
            </a:solidFill>
            <a:prstDash val="solid"/>
            <a:round/>
            <a:headEnd/>
            <a:tailEnd/>
          </a:ln>
        </p:spPr>
        <p:txBody>
          <a:bodyPr/>
          <a:lstStyle/>
          <a:p>
            <a:endParaRPr lang="en-US"/>
          </a:p>
        </p:txBody>
      </p:sp>
      <p:sp>
        <p:nvSpPr>
          <p:cNvPr id="170032" name="South Dakota">
            <a:extLst>
              <a:ext uri="{FF2B5EF4-FFF2-40B4-BE49-F238E27FC236}">
                <a16:creationId xmlns:a16="http://schemas.microsoft.com/office/drawing/2014/main" id="{8EC3D9EB-AB0F-4478-8EDF-C2FB15993D4C}"/>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F6EFF7"/>
          </a:solidFill>
          <a:ln w="15875">
            <a:solidFill>
              <a:srgbClr val="003F48"/>
            </a:solidFill>
            <a:prstDash val="solid"/>
            <a:round/>
            <a:headEnd/>
            <a:tailEnd/>
          </a:ln>
        </p:spPr>
        <p:txBody>
          <a:bodyPr/>
          <a:lstStyle/>
          <a:p>
            <a:endParaRPr lang="en-US"/>
          </a:p>
        </p:txBody>
      </p:sp>
      <p:sp>
        <p:nvSpPr>
          <p:cNvPr id="170033" name="Tennessee">
            <a:extLst>
              <a:ext uri="{FF2B5EF4-FFF2-40B4-BE49-F238E27FC236}">
                <a16:creationId xmlns:a16="http://schemas.microsoft.com/office/drawing/2014/main" id="{5ADDF694-C251-432C-ADC8-D67A5C8FC85C}"/>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F6EFF7"/>
          </a:solidFill>
          <a:ln w="15875">
            <a:solidFill>
              <a:srgbClr val="003F48"/>
            </a:solidFill>
            <a:prstDash val="solid"/>
            <a:round/>
            <a:headEnd/>
            <a:tailEnd/>
          </a:ln>
        </p:spPr>
        <p:txBody>
          <a:bodyPr/>
          <a:lstStyle/>
          <a:p>
            <a:endParaRPr lang="en-US"/>
          </a:p>
        </p:txBody>
      </p:sp>
      <p:sp>
        <p:nvSpPr>
          <p:cNvPr id="170034" name="Texas">
            <a:extLst>
              <a:ext uri="{FF2B5EF4-FFF2-40B4-BE49-F238E27FC236}">
                <a16:creationId xmlns:a16="http://schemas.microsoft.com/office/drawing/2014/main" id="{B23B62A0-7A72-4F1F-AE7F-4A1EC316CC9C}"/>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BDC9E1"/>
          </a:solidFill>
          <a:ln w="15875">
            <a:solidFill>
              <a:srgbClr val="003F48"/>
            </a:solidFill>
            <a:prstDash val="solid"/>
            <a:round/>
            <a:headEnd/>
            <a:tailEnd/>
          </a:ln>
        </p:spPr>
        <p:txBody>
          <a:bodyPr/>
          <a:lstStyle/>
          <a:p>
            <a:endParaRPr lang="en-US"/>
          </a:p>
        </p:txBody>
      </p:sp>
      <p:sp>
        <p:nvSpPr>
          <p:cNvPr id="170035" name="Utah">
            <a:extLst>
              <a:ext uri="{FF2B5EF4-FFF2-40B4-BE49-F238E27FC236}">
                <a16:creationId xmlns:a16="http://schemas.microsoft.com/office/drawing/2014/main" id="{44B4E87D-92BE-4E5C-B4B8-2F77A3784D90}"/>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BDC9E1"/>
          </a:solidFill>
          <a:ln w="15875">
            <a:solidFill>
              <a:srgbClr val="003F48"/>
            </a:solidFill>
            <a:prstDash val="solid"/>
            <a:round/>
            <a:headEnd/>
            <a:tailEnd/>
          </a:ln>
        </p:spPr>
        <p:txBody>
          <a:bodyPr/>
          <a:lstStyle/>
          <a:p>
            <a:endParaRPr lang="en-US"/>
          </a:p>
        </p:txBody>
      </p:sp>
      <p:sp>
        <p:nvSpPr>
          <p:cNvPr id="170036" name="Vermont">
            <a:extLst>
              <a:ext uri="{FF2B5EF4-FFF2-40B4-BE49-F238E27FC236}">
                <a16:creationId xmlns:a16="http://schemas.microsoft.com/office/drawing/2014/main" id="{289EF098-F71D-4F35-A054-7F91BEE62141}"/>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170037" name="West Virginia">
            <a:extLst>
              <a:ext uri="{FF2B5EF4-FFF2-40B4-BE49-F238E27FC236}">
                <a16:creationId xmlns:a16="http://schemas.microsoft.com/office/drawing/2014/main" id="{672ECECC-2707-4843-9C1A-EF7BDAB05419}"/>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BDC9E1"/>
          </a:solidFill>
          <a:ln w="15875">
            <a:solidFill>
              <a:srgbClr val="003F48"/>
            </a:solidFill>
            <a:prstDash val="solid"/>
            <a:round/>
            <a:headEnd/>
            <a:tailEnd/>
          </a:ln>
        </p:spPr>
        <p:txBody>
          <a:bodyPr/>
          <a:lstStyle/>
          <a:p>
            <a:endParaRPr lang="en-US"/>
          </a:p>
        </p:txBody>
      </p:sp>
      <p:sp>
        <p:nvSpPr>
          <p:cNvPr id="170038" name="Wisconsin">
            <a:extLst>
              <a:ext uri="{FF2B5EF4-FFF2-40B4-BE49-F238E27FC236}">
                <a16:creationId xmlns:a16="http://schemas.microsoft.com/office/drawing/2014/main" id="{A1EC8476-DE51-4BDD-90F2-8A882BBAD560}"/>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BDC9E1"/>
          </a:solidFill>
          <a:ln w="15875">
            <a:solidFill>
              <a:srgbClr val="003F48"/>
            </a:solidFill>
            <a:prstDash val="solid"/>
            <a:round/>
            <a:headEnd/>
            <a:tailEnd/>
          </a:ln>
        </p:spPr>
        <p:txBody>
          <a:bodyPr/>
          <a:lstStyle/>
          <a:p>
            <a:endParaRPr lang="en-US"/>
          </a:p>
        </p:txBody>
      </p:sp>
      <p:sp>
        <p:nvSpPr>
          <p:cNvPr id="170039" name="Wyoming">
            <a:extLst>
              <a:ext uri="{FF2B5EF4-FFF2-40B4-BE49-F238E27FC236}">
                <a16:creationId xmlns:a16="http://schemas.microsoft.com/office/drawing/2014/main" id="{DCAEE1D4-6547-4402-9F7E-6491B6A7B244}"/>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70040" name="Massachusetts">
            <a:extLst>
              <a:ext uri="{FF2B5EF4-FFF2-40B4-BE49-F238E27FC236}">
                <a16:creationId xmlns:a16="http://schemas.microsoft.com/office/drawing/2014/main" id="{EC9E05D2-72EA-4114-86CE-76CB5D1F7E16}"/>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70041" name="Freeform 59">
            <a:extLst>
              <a:ext uri="{FF2B5EF4-FFF2-40B4-BE49-F238E27FC236}">
                <a16:creationId xmlns:a16="http://schemas.microsoft.com/office/drawing/2014/main" id="{E6C35214-AA20-4ECB-9476-BC41C71A0F19}"/>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042" name="Freeform 60">
            <a:extLst>
              <a:ext uri="{FF2B5EF4-FFF2-40B4-BE49-F238E27FC236}">
                <a16:creationId xmlns:a16="http://schemas.microsoft.com/office/drawing/2014/main" id="{24611123-7A8D-40F7-9901-2FEDBA5A301F}"/>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043" name="Virginia">
            <a:extLst>
              <a:ext uri="{FF2B5EF4-FFF2-40B4-BE49-F238E27FC236}">
                <a16:creationId xmlns:a16="http://schemas.microsoft.com/office/drawing/2014/main" id="{88FCA777-3983-475C-88A5-7BD51630E651}"/>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BDC9E1"/>
          </a:solidFill>
          <a:ln w="15875">
            <a:solidFill>
              <a:srgbClr val="003F48"/>
            </a:solidFill>
            <a:prstDash val="solid"/>
            <a:round/>
            <a:headEnd/>
            <a:tailEnd/>
          </a:ln>
        </p:spPr>
        <p:txBody>
          <a:bodyPr/>
          <a:lstStyle/>
          <a:p>
            <a:endParaRPr lang="en-US"/>
          </a:p>
        </p:txBody>
      </p:sp>
      <p:sp>
        <p:nvSpPr>
          <p:cNvPr id="170044" name="Freeform 62">
            <a:extLst>
              <a:ext uri="{FF2B5EF4-FFF2-40B4-BE49-F238E27FC236}">
                <a16:creationId xmlns:a16="http://schemas.microsoft.com/office/drawing/2014/main" id="{B82000AB-6AFB-4EB1-8E94-2206EC592F9D}"/>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70045" name="Hawaii">
            <a:extLst>
              <a:ext uri="{FF2B5EF4-FFF2-40B4-BE49-F238E27FC236}">
                <a16:creationId xmlns:a16="http://schemas.microsoft.com/office/drawing/2014/main" id="{E270F5F8-D4FE-49AC-BDC9-DADEED02D43E}"/>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70070" name="Freeform 64">
              <a:extLst>
                <a:ext uri="{FF2B5EF4-FFF2-40B4-BE49-F238E27FC236}">
                  <a16:creationId xmlns:a16="http://schemas.microsoft.com/office/drawing/2014/main" id="{C80AE686-0AD2-48BF-A443-8E87E1F63D64}"/>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BDC9E1"/>
            </a:solidFill>
            <a:ln w="15875">
              <a:solidFill>
                <a:srgbClr val="003F48"/>
              </a:solidFill>
              <a:prstDash val="solid"/>
              <a:round/>
              <a:headEnd/>
              <a:tailEnd/>
            </a:ln>
          </p:spPr>
          <p:txBody>
            <a:bodyPr/>
            <a:lstStyle/>
            <a:p>
              <a:endParaRPr lang="en-US"/>
            </a:p>
          </p:txBody>
        </p:sp>
        <p:sp>
          <p:nvSpPr>
            <p:cNvPr id="170071" name="Freeform 65">
              <a:extLst>
                <a:ext uri="{FF2B5EF4-FFF2-40B4-BE49-F238E27FC236}">
                  <a16:creationId xmlns:a16="http://schemas.microsoft.com/office/drawing/2014/main" id="{74EA2F9B-CE1D-4547-8055-27774527AB30}"/>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70072" name="Freeform 66">
              <a:extLst>
                <a:ext uri="{FF2B5EF4-FFF2-40B4-BE49-F238E27FC236}">
                  <a16:creationId xmlns:a16="http://schemas.microsoft.com/office/drawing/2014/main" id="{94958DAC-1ECB-4584-8CF2-A8F43C1BD049}"/>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70073" name="Freeform 67">
              <a:extLst>
                <a:ext uri="{FF2B5EF4-FFF2-40B4-BE49-F238E27FC236}">
                  <a16:creationId xmlns:a16="http://schemas.microsoft.com/office/drawing/2014/main" id="{7A540475-7460-4A27-AC63-80015333662E}"/>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170074" name="Freeform 68">
              <a:extLst>
                <a:ext uri="{FF2B5EF4-FFF2-40B4-BE49-F238E27FC236}">
                  <a16:creationId xmlns:a16="http://schemas.microsoft.com/office/drawing/2014/main" id="{95E66FED-E596-4E09-917E-BD6A9272924F}"/>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70075" name="Freeform 69">
              <a:extLst>
                <a:ext uri="{FF2B5EF4-FFF2-40B4-BE49-F238E27FC236}">
                  <a16:creationId xmlns:a16="http://schemas.microsoft.com/office/drawing/2014/main" id="{19DC3DB3-78C8-46E2-8699-B755F87506AE}"/>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70076" name="Freeform 70">
              <a:extLst>
                <a:ext uri="{FF2B5EF4-FFF2-40B4-BE49-F238E27FC236}">
                  <a16:creationId xmlns:a16="http://schemas.microsoft.com/office/drawing/2014/main" id="{9FFA9C1C-1F87-4D01-907D-FCAD3BE880CF}"/>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BDC9E1"/>
            </a:solidFill>
            <a:ln w="15875">
              <a:solidFill>
                <a:srgbClr val="003F48"/>
              </a:solidFill>
              <a:prstDash val="solid"/>
              <a:round/>
              <a:headEnd/>
              <a:tailEnd/>
            </a:ln>
          </p:spPr>
          <p:txBody>
            <a:bodyPr/>
            <a:lstStyle/>
            <a:p>
              <a:endParaRPr lang="en-US"/>
            </a:p>
          </p:txBody>
        </p:sp>
        <p:sp>
          <p:nvSpPr>
            <p:cNvPr id="170077" name="Freeform 71">
              <a:extLst>
                <a:ext uri="{FF2B5EF4-FFF2-40B4-BE49-F238E27FC236}">
                  <a16:creationId xmlns:a16="http://schemas.microsoft.com/office/drawing/2014/main" id="{9F57B918-C48C-41C0-9931-F053EE418DD5}"/>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BDC9E1"/>
            </a:solidFill>
            <a:ln w="15875">
              <a:solidFill>
                <a:srgbClr val="003F48"/>
              </a:solidFill>
              <a:prstDash val="solid"/>
              <a:round/>
              <a:headEnd/>
              <a:tailEnd/>
            </a:ln>
          </p:spPr>
          <p:txBody>
            <a:bodyPr/>
            <a:lstStyle/>
            <a:p>
              <a:endParaRPr lang="en-US"/>
            </a:p>
          </p:txBody>
        </p:sp>
      </p:grpSp>
      <p:grpSp>
        <p:nvGrpSpPr>
          <p:cNvPr id="170046" name="Alaska">
            <a:extLst>
              <a:ext uri="{FF2B5EF4-FFF2-40B4-BE49-F238E27FC236}">
                <a16:creationId xmlns:a16="http://schemas.microsoft.com/office/drawing/2014/main" id="{274FCB94-A20A-4150-9931-72E222161567}"/>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70060" name="Freeform 73">
              <a:extLst>
                <a:ext uri="{FF2B5EF4-FFF2-40B4-BE49-F238E27FC236}">
                  <a16:creationId xmlns:a16="http://schemas.microsoft.com/office/drawing/2014/main" id="{75440343-3973-4F2F-B227-AC0FF1F356A2}"/>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F6EFF7"/>
            </a:solidFill>
            <a:ln w="15875">
              <a:solidFill>
                <a:srgbClr val="003F48"/>
              </a:solidFill>
              <a:prstDash val="solid"/>
              <a:round/>
              <a:headEnd/>
              <a:tailEnd/>
            </a:ln>
          </p:spPr>
          <p:txBody>
            <a:bodyPr/>
            <a:lstStyle/>
            <a:p>
              <a:endParaRPr lang="en-US"/>
            </a:p>
          </p:txBody>
        </p:sp>
        <p:sp>
          <p:nvSpPr>
            <p:cNvPr id="170061" name="Freeform 74">
              <a:extLst>
                <a:ext uri="{FF2B5EF4-FFF2-40B4-BE49-F238E27FC236}">
                  <a16:creationId xmlns:a16="http://schemas.microsoft.com/office/drawing/2014/main" id="{192431F0-470E-47E4-B8AB-78869E49553F}"/>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F6EFF7"/>
            </a:solidFill>
            <a:ln w="15875">
              <a:solidFill>
                <a:srgbClr val="003F48"/>
              </a:solidFill>
              <a:prstDash val="solid"/>
              <a:round/>
              <a:headEnd/>
              <a:tailEnd/>
            </a:ln>
          </p:spPr>
          <p:txBody>
            <a:bodyPr/>
            <a:lstStyle/>
            <a:p>
              <a:endParaRPr lang="en-US"/>
            </a:p>
          </p:txBody>
        </p:sp>
        <p:sp>
          <p:nvSpPr>
            <p:cNvPr id="170062" name="Freeform 75">
              <a:extLst>
                <a:ext uri="{FF2B5EF4-FFF2-40B4-BE49-F238E27FC236}">
                  <a16:creationId xmlns:a16="http://schemas.microsoft.com/office/drawing/2014/main" id="{E2782053-7696-45E5-B1AE-E611BC6EAF0D}"/>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F6EFF7"/>
            </a:solidFill>
            <a:ln w="15875">
              <a:solidFill>
                <a:srgbClr val="003F48"/>
              </a:solidFill>
              <a:prstDash val="solid"/>
              <a:round/>
              <a:headEnd/>
              <a:tailEnd/>
            </a:ln>
          </p:spPr>
          <p:txBody>
            <a:bodyPr/>
            <a:lstStyle/>
            <a:p>
              <a:endParaRPr lang="en-US"/>
            </a:p>
          </p:txBody>
        </p:sp>
        <p:sp>
          <p:nvSpPr>
            <p:cNvPr id="170063" name="Freeform 76">
              <a:extLst>
                <a:ext uri="{FF2B5EF4-FFF2-40B4-BE49-F238E27FC236}">
                  <a16:creationId xmlns:a16="http://schemas.microsoft.com/office/drawing/2014/main" id="{3153F266-282C-46BD-A2E0-C1B56A45B2D4}"/>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F6EFF7"/>
            </a:solidFill>
            <a:ln w="15875">
              <a:solidFill>
                <a:srgbClr val="003F48"/>
              </a:solidFill>
              <a:prstDash val="solid"/>
              <a:round/>
              <a:headEnd/>
              <a:tailEnd/>
            </a:ln>
          </p:spPr>
          <p:txBody>
            <a:bodyPr/>
            <a:lstStyle/>
            <a:p>
              <a:endParaRPr lang="en-US"/>
            </a:p>
          </p:txBody>
        </p:sp>
        <p:sp>
          <p:nvSpPr>
            <p:cNvPr id="170064" name="Freeform 77">
              <a:extLst>
                <a:ext uri="{FF2B5EF4-FFF2-40B4-BE49-F238E27FC236}">
                  <a16:creationId xmlns:a16="http://schemas.microsoft.com/office/drawing/2014/main" id="{003F8789-A883-416F-94DB-1F2AF2B52F50}"/>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F6EFF7"/>
            </a:solidFill>
            <a:ln w="15875">
              <a:solidFill>
                <a:srgbClr val="003F48"/>
              </a:solidFill>
              <a:prstDash val="solid"/>
              <a:round/>
              <a:headEnd/>
              <a:tailEnd/>
            </a:ln>
          </p:spPr>
          <p:txBody>
            <a:bodyPr/>
            <a:lstStyle/>
            <a:p>
              <a:endParaRPr lang="en-US"/>
            </a:p>
          </p:txBody>
        </p:sp>
        <p:sp>
          <p:nvSpPr>
            <p:cNvPr id="170065" name="Freeform 78">
              <a:extLst>
                <a:ext uri="{FF2B5EF4-FFF2-40B4-BE49-F238E27FC236}">
                  <a16:creationId xmlns:a16="http://schemas.microsoft.com/office/drawing/2014/main" id="{8A8F1F5C-5711-4896-905D-6B5AA7AE088B}"/>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F6EFF7"/>
            </a:solidFill>
            <a:ln w="15875">
              <a:solidFill>
                <a:srgbClr val="003F48"/>
              </a:solidFill>
              <a:prstDash val="solid"/>
              <a:round/>
              <a:headEnd/>
              <a:tailEnd/>
            </a:ln>
          </p:spPr>
          <p:txBody>
            <a:bodyPr/>
            <a:lstStyle/>
            <a:p>
              <a:endParaRPr lang="en-US"/>
            </a:p>
          </p:txBody>
        </p:sp>
        <p:sp>
          <p:nvSpPr>
            <p:cNvPr id="170066" name="Freeform 79">
              <a:extLst>
                <a:ext uri="{FF2B5EF4-FFF2-40B4-BE49-F238E27FC236}">
                  <a16:creationId xmlns:a16="http://schemas.microsoft.com/office/drawing/2014/main" id="{0A57F1C5-A314-4653-BB25-2720B90772A5}"/>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F6EFF7"/>
            </a:solidFill>
            <a:ln w="15875">
              <a:solidFill>
                <a:srgbClr val="003F48"/>
              </a:solidFill>
              <a:prstDash val="solid"/>
              <a:round/>
              <a:headEnd/>
              <a:tailEnd/>
            </a:ln>
          </p:spPr>
          <p:txBody>
            <a:bodyPr/>
            <a:lstStyle/>
            <a:p>
              <a:endParaRPr lang="en-US"/>
            </a:p>
          </p:txBody>
        </p:sp>
        <p:sp>
          <p:nvSpPr>
            <p:cNvPr id="170067" name="Freeform 80">
              <a:extLst>
                <a:ext uri="{FF2B5EF4-FFF2-40B4-BE49-F238E27FC236}">
                  <a16:creationId xmlns:a16="http://schemas.microsoft.com/office/drawing/2014/main" id="{4D79AD39-84EB-4D7E-9FE2-E0246F021979}"/>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F6EFF7"/>
            </a:solidFill>
            <a:ln w="15875">
              <a:solidFill>
                <a:srgbClr val="003F48"/>
              </a:solidFill>
              <a:prstDash val="solid"/>
              <a:round/>
              <a:headEnd/>
              <a:tailEnd/>
            </a:ln>
          </p:spPr>
          <p:txBody>
            <a:bodyPr/>
            <a:lstStyle/>
            <a:p>
              <a:endParaRPr lang="en-US"/>
            </a:p>
          </p:txBody>
        </p:sp>
        <p:sp>
          <p:nvSpPr>
            <p:cNvPr id="170068" name="Freeform 81">
              <a:extLst>
                <a:ext uri="{FF2B5EF4-FFF2-40B4-BE49-F238E27FC236}">
                  <a16:creationId xmlns:a16="http://schemas.microsoft.com/office/drawing/2014/main" id="{DF8DA056-BFBC-4AEF-8D03-A5E93017699B}"/>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F6EFF7"/>
            </a:solidFill>
            <a:ln w="15875">
              <a:solidFill>
                <a:srgbClr val="003F48"/>
              </a:solidFill>
              <a:prstDash val="solid"/>
              <a:round/>
              <a:headEnd/>
              <a:tailEnd/>
            </a:ln>
          </p:spPr>
          <p:txBody>
            <a:bodyPr/>
            <a:lstStyle/>
            <a:p>
              <a:endParaRPr lang="en-US"/>
            </a:p>
          </p:txBody>
        </p:sp>
        <p:sp>
          <p:nvSpPr>
            <p:cNvPr id="170069" name="Freeform 82">
              <a:extLst>
                <a:ext uri="{FF2B5EF4-FFF2-40B4-BE49-F238E27FC236}">
                  <a16:creationId xmlns:a16="http://schemas.microsoft.com/office/drawing/2014/main" id="{7D14F29D-C998-4B0A-9487-862132D567F2}"/>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F6EFF7"/>
            </a:solidFill>
            <a:ln w="15875">
              <a:solidFill>
                <a:srgbClr val="003F48"/>
              </a:solidFill>
              <a:prstDash val="solid"/>
              <a:round/>
              <a:headEnd/>
              <a:tailEnd/>
            </a:ln>
          </p:spPr>
          <p:txBody>
            <a:bodyPr/>
            <a:lstStyle/>
            <a:p>
              <a:endParaRPr lang="en-US"/>
            </a:p>
          </p:txBody>
        </p:sp>
      </p:grpSp>
      <p:sp>
        <p:nvSpPr>
          <p:cNvPr id="170047" name="Rectangle 109">
            <a:extLst>
              <a:ext uri="{FF2B5EF4-FFF2-40B4-BE49-F238E27FC236}">
                <a16:creationId xmlns:a16="http://schemas.microsoft.com/office/drawing/2014/main" id="{76EC09D1-5F7A-428F-A54F-53E6BF38BCB6}"/>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0048" name="Rectangle 110">
            <a:extLst>
              <a:ext uri="{FF2B5EF4-FFF2-40B4-BE49-F238E27FC236}">
                <a16:creationId xmlns:a16="http://schemas.microsoft.com/office/drawing/2014/main" id="{60D83FFE-1EC3-471A-98C9-A26E95A8DD7C}"/>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0049" name="Rectangle 111">
            <a:extLst>
              <a:ext uri="{FF2B5EF4-FFF2-40B4-BE49-F238E27FC236}">
                <a16:creationId xmlns:a16="http://schemas.microsoft.com/office/drawing/2014/main" id="{45C970CF-F792-46F1-98E6-2BEDDAF8EA2F}"/>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0050" name="Rectangle 112">
            <a:extLst>
              <a:ext uri="{FF2B5EF4-FFF2-40B4-BE49-F238E27FC236}">
                <a16:creationId xmlns:a16="http://schemas.microsoft.com/office/drawing/2014/main" id="{310FB372-0DC9-4898-BE6D-7DE1CBA894A6}"/>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0051" name="Rectangle 113">
            <a:extLst>
              <a:ext uri="{FF2B5EF4-FFF2-40B4-BE49-F238E27FC236}">
                <a16:creationId xmlns:a16="http://schemas.microsoft.com/office/drawing/2014/main" id="{DFAD2EC0-5D4B-45B6-AAD6-DD0C73555633}"/>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0052" name="Text Box 114">
            <a:extLst>
              <a:ext uri="{FF2B5EF4-FFF2-40B4-BE49-F238E27FC236}">
                <a16:creationId xmlns:a16="http://schemas.microsoft.com/office/drawing/2014/main" id="{6FD0F423-D756-402D-B1AF-7FF39CDD503D}"/>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70053" name="Text Box 105">
            <a:extLst>
              <a:ext uri="{FF2B5EF4-FFF2-40B4-BE49-F238E27FC236}">
                <a16:creationId xmlns:a16="http://schemas.microsoft.com/office/drawing/2014/main" id="{E1CD2CE9-1F2C-45F3-A65A-D1B94EFAB2D2}"/>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70054" name="Text Box 106">
            <a:extLst>
              <a:ext uri="{FF2B5EF4-FFF2-40B4-BE49-F238E27FC236}">
                <a16:creationId xmlns:a16="http://schemas.microsoft.com/office/drawing/2014/main" id="{14A7CEBC-E03A-4041-9087-0D215A599054}"/>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70055" name="Text Box 107">
            <a:extLst>
              <a:ext uri="{FF2B5EF4-FFF2-40B4-BE49-F238E27FC236}">
                <a16:creationId xmlns:a16="http://schemas.microsoft.com/office/drawing/2014/main" id="{99D131D3-BCC1-4798-A1EC-3F8CA103B45A}"/>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70056" name="Text Box 108">
            <a:extLst>
              <a:ext uri="{FF2B5EF4-FFF2-40B4-BE49-F238E27FC236}">
                <a16:creationId xmlns:a16="http://schemas.microsoft.com/office/drawing/2014/main" id="{3BC3C2D1-E91C-4D45-A993-236F8D5B51D7}"/>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70057" name="Rectangle 7">
            <a:extLst>
              <a:ext uri="{FF2B5EF4-FFF2-40B4-BE49-F238E27FC236}">
                <a16:creationId xmlns:a16="http://schemas.microsoft.com/office/drawing/2014/main" id="{55CB96DD-EF1F-4C9C-A2CF-A5B94524B566}"/>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with a gay/straight alliance or similar club</a:t>
            </a:r>
          </a:p>
        </p:txBody>
      </p:sp>
      <p:sp>
        <p:nvSpPr>
          <p:cNvPr id="170058" name="Text Box 101">
            <a:extLst>
              <a:ext uri="{FF2B5EF4-FFF2-40B4-BE49-F238E27FC236}">
                <a16:creationId xmlns:a16="http://schemas.microsoft.com/office/drawing/2014/main" id="{837AFE62-77FA-435A-BEA8-9FFBEAD4EEA7}"/>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70059" name="Text Box 116">
            <a:extLst>
              <a:ext uri="{FF2B5EF4-FFF2-40B4-BE49-F238E27FC236}">
                <a16:creationId xmlns:a16="http://schemas.microsoft.com/office/drawing/2014/main" id="{4477EE1A-FED5-427A-A1CA-D3F2377F4015}"/>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Kansas">
            <a:extLst>
              <a:ext uri="{FF2B5EF4-FFF2-40B4-BE49-F238E27FC236}">
                <a16:creationId xmlns:a16="http://schemas.microsoft.com/office/drawing/2014/main" id="{C99319CC-85B5-434D-B4C9-49443E5AC401}"/>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67A9CF"/>
          </a:solidFill>
          <a:ln w="15875">
            <a:solidFill>
              <a:srgbClr val="003F48"/>
            </a:solidFill>
            <a:prstDash val="solid"/>
            <a:round/>
            <a:headEnd/>
            <a:tailEnd/>
          </a:ln>
        </p:spPr>
        <p:txBody>
          <a:bodyPr/>
          <a:lstStyle/>
          <a:p>
            <a:endParaRPr lang="en-US"/>
          </a:p>
        </p:txBody>
      </p:sp>
      <p:sp>
        <p:nvSpPr>
          <p:cNvPr id="172035" name="Missouri">
            <a:extLst>
              <a:ext uri="{FF2B5EF4-FFF2-40B4-BE49-F238E27FC236}">
                <a16:creationId xmlns:a16="http://schemas.microsoft.com/office/drawing/2014/main" id="{B098CAB1-EB63-4B7C-BD97-5E0B0862F2B4}"/>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72036" name="Illinois">
            <a:extLst>
              <a:ext uri="{FF2B5EF4-FFF2-40B4-BE49-F238E27FC236}">
                <a16:creationId xmlns:a16="http://schemas.microsoft.com/office/drawing/2014/main" id="{E1C29C30-9EAB-4C7C-B5B2-726D8523BF6F}"/>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172037" name="Iowa">
            <a:extLst>
              <a:ext uri="{FF2B5EF4-FFF2-40B4-BE49-F238E27FC236}">
                <a16:creationId xmlns:a16="http://schemas.microsoft.com/office/drawing/2014/main" id="{88999E08-D885-4915-A177-478D4936F7E7}"/>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72038" name="New Mexico">
            <a:extLst>
              <a:ext uri="{FF2B5EF4-FFF2-40B4-BE49-F238E27FC236}">
                <a16:creationId xmlns:a16="http://schemas.microsoft.com/office/drawing/2014/main" id="{2EAD383B-B43E-49D7-BECF-0EEC0B0C3FDE}"/>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02818A"/>
          </a:solidFill>
          <a:ln w="15875">
            <a:solidFill>
              <a:srgbClr val="003F48"/>
            </a:solidFill>
            <a:prstDash val="solid"/>
            <a:round/>
            <a:headEnd/>
            <a:tailEnd/>
          </a:ln>
        </p:spPr>
        <p:txBody>
          <a:bodyPr/>
          <a:lstStyle/>
          <a:p>
            <a:endParaRPr lang="en-US"/>
          </a:p>
        </p:txBody>
      </p:sp>
      <p:sp>
        <p:nvSpPr>
          <p:cNvPr id="172039" name="Oklahoma">
            <a:extLst>
              <a:ext uri="{FF2B5EF4-FFF2-40B4-BE49-F238E27FC236}">
                <a16:creationId xmlns:a16="http://schemas.microsoft.com/office/drawing/2014/main" id="{CF3C03D1-38BB-46D0-B79F-6E20F46E12EE}"/>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72040" name="Florida">
            <a:extLst>
              <a:ext uri="{FF2B5EF4-FFF2-40B4-BE49-F238E27FC236}">
                <a16:creationId xmlns:a16="http://schemas.microsoft.com/office/drawing/2014/main" id="{E18A1773-A8D5-4674-B1E4-F81A0AFE74B1}"/>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02818A"/>
          </a:solidFill>
          <a:ln w="15875">
            <a:solidFill>
              <a:srgbClr val="003F48"/>
            </a:solidFill>
            <a:prstDash val="solid"/>
            <a:round/>
            <a:headEnd/>
            <a:tailEnd/>
          </a:ln>
        </p:spPr>
        <p:txBody>
          <a:bodyPr/>
          <a:lstStyle/>
          <a:p>
            <a:endParaRPr lang="en-US"/>
          </a:p>
        </p:txBody>
      </p:sp>
      <p:sp>
        <p:nvSpPr>
          <p:cNvPr id="172041" name="Freeform 9">
            <a:extLst>
              <a:ext uri="{FF2B5EF4-FFF2-40B4-BE49-F238E27FC236}">
                <a16:creationId xmlns:a16="http://schemas.microsoft.com/office/drawing/2014/main" id="{3C096530-1EC3-4129-81E1-058EE86DAD4F}"/>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72042" name="Freeform 10">
            <a:extLst>
              <a:ext uri="{FF2B5EF4-FFF2-40B4-BE49-F238E27FC236}">
                <a16:creationId xmlns:a16="http://schemas.microsoft.com/office/drawing/2014/main" id="{16FBC4FA-12F0-48A6-946B-46C3419A2AB6}"/>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72043" name="Freeform 11">
            <a:extLst>
              <a:ext uri="{FF2B5EF4-FFF2-40B4-BE49-F238E27FC236}">
                <a16:creationId xmlns:a16="http://schemas.microsoft.com/office/drawing/2014/main" id="{3AC3EF60-D138-4031-B063-3E153EF1574D}"/>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72044" name="Michigan Upper">
            <a:extLst>
              <a:ext uri="{FF2B5EF4-FFF2-40B4-BE49-F238E27FC236}">
                <a16:creationId xmlns:a16="http://schemas.microsoft.com/office/drawing/2014/main" id="{FF6A40CC-1530-41F0-AC61-778A880E41C3}"/>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67A9CF"/>
          </a:solidFill>
          <a:ln w="15875">
            <a:solidFill>
              <a:srgbClr val="003F48"/>
            </a:solidFill>
            <a:prstDash val="solid"/>
            <a:round/>
            <a:headEnd/>
            <a:tailEnd/>
          </a:ln>
        </p:spPr>
        <p:txBody>
          <a:bodyPr/>
          <a:lstStyle/>
          <a:p>
            <a:endParaRPr lang="en-US"/>
          </a:p>
        </p:txBody>
      </p:sp>
      <p:sp>
        <p:nvSpPr>
          <p:cNvPr id="172045" name="Michigan">
            <a:extLst>
              <a:ext uri="{FF2B5EF4-FFF2-40B4-BE49-F238E27FC236}">
                <a16:creationId xmlns:a16="http://schemas.microsoft.com/office/drawing/2014/main" id="{B7AF15AB-9E2A-4BB4-BCE4-FEB600C9140A}"/>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172046" name="New York">
            <a:extLst>
              <a:ext uri="{FF2B5EF4-FFF2-40B4-BE49-F238E27FC236}">
                <a16:creationId xmlns:a16="http://schemas.microsoft.com/office/drawing/2014/main" id="{98A00EFD-5B20-48F3-8835-2006A8FCBF6F}"/>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02818A"/>
          </a:solidFill>
          <a:ln w="15875">
            <a:solidFill>
              <a:srgbClr val="003F48"/>
            </a:solidFill>
            <a:prstDash val="solid"/>
            <a:round/>
            <a:headEnd/>
            <a:tailEnd/>
          </a:ln>
        </p:spPr>
        <p:txBody>
          <a:bodyPr/>
          <a:lstStyle/>
          <a:p>
            <a:endParaRPr lang="en-US"/>
          </a:p>
        </p:txBody>
      </p:sp>
      <p:sp>
        <p:nvSpPr>
          <p:cNvPr id="172047" name="Freeform 15">
            <a:extLst>
              <a:ext uri="{FF2B5EF4-FFF2-40B4-BE49-F238E27FC236}">
                <a16:creationId xmlns:a16="http://schemas.microsoft.com/office/drawing/2014/main" id="{6CD62CEF-6449-4000-B77C-E891811B7735}"/>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2048" name="Freeform 16">
            <a:extLst>
              <a:ext uri="{FF2B5EF4-FFF2-40B4-BE49-F238E27FC236}">
                <a16:creationId xmlns:a16="http://schemas.microsoft.com/office/drawing/2014/main" id="{CE8A0311-0B17-42E4-A8F2-C512A9453619}"/>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2049" name="Washington">
            <a:extLst>
              <a:ext uri="{FF2B5EF4-FFF2-40B4-BE49-F238E27FC236}">
                <a16:creationId xmlns:a16="http://schemas.microsoft.com/office/drawing/2014/main" id="{A7C9434F-BFD7-41DD-842F-2D20D350E523}"/>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02818A"/>
          </a:solidFill>
          <a:ln w="15875">
            <a:solidFill>
              <a:srgbClr val="003F48"/>
            </a:solidFill>
            <a:prstDash val="solid"/>
            <a:round/>
            <a:headEnd/>
            <a:tailEnd/>
          </a:ln>
        </p:spPr>
        <p:txBody>
          <a:bodyPr/>
          <a:lstStyle/>
          <a:p>
            <a:endParaRPr lang="en-US"/>
          </a:p>
        </p:txBody>
      </p:sp>
      <p:sp>
        <p:nvSpPr>
          <p:cNvPr id="172050" name="Freeform 19">
            <a:extLst>
              <a:ext uri="{FF2B5EF4-FFF2-40B4-BE49-F238E27FC236}">
                <a16:creationId xmlns:a16="http://schemas.microsoft.com/office/drawing/2014/main" id="{2DD629DE-9CE1-4645-BD68-915F3C0E5D9D}"/>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2051" name="Alabama">
            <a:extLst>
              <a:ext uri="{FF2B5EF4-FFF2-40B4-BE49-F238E27FC236}">
                <a16:creationId xmlns:a16="http://schemas.microsoft.com/office/drawing/2014/main" id="{4B08449C-095B-4CC6-ADC4-2BBB9B77A0CE}"/>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72052" name="Arizona">
            <a:extLst>
              <a:ext uri="{FF2B5EF4-FFF2-40B4-BE49-F238E27FC236}">
                <a16:creationId xmlns:a16="http://schemas.microsoft.com/office/drawing/2014/main" id="{020AC6D6-4AF8-4A25-86E6-A880B9D978B1}"/>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72053" name="Arkansas">
            <a:extLst>
              <a:ext uri="{FF2B5EF4-FFF2-40B4-BE49-F238E27FC236}">
                <a16:creationId xmlns:a16="http://schemas.microsoft.com/office/drawing/2014/main" id="{7A16753B-FCE2-47B3-9293-5463C4BC2EEC}"/>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72054" name="California">
            <a:extLst>
              <a:ext uri="{FF2B5EF4-FFF2-40B4-BE49-F238E27FC236}">
                <a16:creationId xmlns:a16="http://schemas.microsoft.com/office/drawing/2014/main" id="{49122463-3F4E-4E27-8C55-5D914855B658}"/>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02818A"/>
          </a:solidFill>
          <a:ln w="15875">
            <a:solidFill>
              <a:srgbClr val="003F48"/>
            </a:solidFill>
            <a:prstDash val="solid"/>
            <a:round/>
            <a:headEnd/>
            <a:tailEnd/>
          </a:ln>
        </p:spPr>
        <p:txBody>
          <a:bodyPr/>
          <a:lstStyle/>
          <a:p>
            <a:endParaRPr lang="en-US"/>
          </a:p>
        </p:txBody>
      </p:sp>
      <p:sp>
        <p:nvSpPr>
          <p:cNvPr id="172055" name="Colorado">
            <a:extLst>
              <a:ext uri="{FF2B5EF4-FFF2-40B4-BE49-F238E27FC236}">
                <a16:creationId xmlns:a16="http://schemas.microsoft.com/office/drawing/2014/main" id="{3318ECAA-0DC7-49E2-B6E4-79516E1C90C3}"/>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72056" name="Connecticut">
            <a:extLst>
              <a:ext uri="{FF2B5EF4-FFF2-40B4-BE49-F238E27FC236}">
                <a16:creationId xmlns:a16="http://schemas.microsoft.com/office/drawing/2014/main" id="{A5C1AE56-D271-4FEE-98EF-59432B68E63A}"/>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72057" name="Delaware">
            <a:extLst>
              <a:ext uri="{FF2B5EF4-FFF2-40B4-BE49-F238E27FC236}">
                <a16:creationId xmlns:a16="http://schemas.microsoft.com/office/drawing/2014/main" id="{65E64358-D351-403A-B9CD-1C656EE71A43}"/>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2058" name="Freeform 27">
            <a:extLst>
              <a:ext uri="{FF2B5EF4-FFF2-40B4-BE49-F238E27FC236}">
                <a16:creationId xmlns:a16="http://schemas.microsoft.com/office/drawing/2014/main" id="{CB600BA2-FE06-4B46-9372-7D73DA152043}"/>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2059" name="Georgia">
            <a:extLst>
              <a:ext uri="{FF2B5EF4-FFF2-40B4-BE49-F238E27FC236}">
                <a16:creationId xmlns:a16="http://schemas.microsoft.com/office/drawing/2014/main" id="{237E27F3-3830-4D25-94EF-AA0CA1E8B434}"/>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67A9CF"/>
          </a:solidFill>
          <a:ln w="15875">
            <a:solidFill>
              <a:srgbClr val="003F48"/>
            </a:solidFill>
            <a:prstDash val="solid"/>
            <a:round/>
            <a:headEnd/>
            <a:tailEnd/>
          </a:ln>
        </p:spPr>
        <p:txBody>
          <a:bodyPr/>
          <a:lstStyle/>
          <a:p>
            <a:endParaRPr lang="en-US"/>
          </a:p>
        </p:txBody>
      </p:sp>
      <p:sp>
        <p:nvSpPr>
          <p:cNvPr id="172060" name="Idaho">
            <a:extLst>
              <a:ext uri="{FF2B5EF4-FFF2-40B4-BE49-F238E27FC236}">
                <a16:creationId xmlns:a16="http://schemas.microsoft.com/office/drawing/2014/main" id="{AD5D7B8F-6F8A-4AF2-95D4-420770EEFA38}"/>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67A9CF"/>
          </a:solidFill>
          <a:ln w="15875">
            <a:solidFill>
              <a:srgbClr val="003F48"/>
            </a:solidFill>
            <a:prstDash val="solid"/>
            <a:round/>
            <a:headEnd/>
            <a:tailEnd/>
          </a:ln>
        </p:spPr>
        <p:txBody>
          <a:bodyPr/>
          <a:lstStyle/>
          <a:p>
            <a:endParaRPr lang="en-US"/>
          </a:p>
        </p:txBody>
      </p:sp>
      <p:sp>
        <p:nvSpPr>
          <p:cNvPr id="172061" name="Indiana">
            <a:extLst>
              <a:ext uri="{FF2B5EF4-FFF2-40B4-BE49-F238E27FC236}">
                <a16:creationId xmlns:a16="http://schemas.microsoft.com/office/drawing/2014/main" id="{DC53CB14-BF44-4ECA-BD26-690A8CA93E9F}"/>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72062" name="Kentucky">
            <a:extLst>
              <a:ext uri="{FF2B5EF4-FFF2-40B4-BE49-F238E27FC236}">
                <a16:creationId xmlns:a16="http://schemas.microsoft.com/office/drawing/2014/main" id="{87532AED-9AEB-4CB9-8D1B-43D407C0A365}"/>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72063" name="Louisiana">
            <a:extLst>
              <a:ext uri="{FF2B5EF4-FFF2-40B4-BE49-F238E27FC236}">
                <a16:creationId xmlns:a16="http://schemas.microsoft.com/office/drawing/2014/main" id="{E3324C4A-7256-4D39-B1B2-A9AD52F7D212}"/>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72064" name="Maine">
            <a:extLst>
              <a:ext uri="{FF2B5EF4-FFF2-40B4-BE49-F238E27FC236}">
                <a16:creationId xmlns:a16="http://schemas.microsoft.com/office/drawing/2014/main" id="{FA4DC003-BAAC-4375-84A9-1AD2EF36E0D5}"/>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02818A"/>
          </a:solidFill>
          <a:ln w="15875">
            <a:solidFill>
              <a:srgbClr val="003F48"/>
            </a:solidFill>
            <a:prstDash val="solid"/>
            <a:round/>
            <a:headEnd/>
            <a:tailEnd/>
          </a:ln>
        </p:spPr>
        <p:txBody>
          <a:bodyPr/>
          <a:lstStyle/>
          <a:p>
            <a:endParaRPr lang="en-US"/>
          </a:p>
        </p:txBody>
      </p:sp>
      <p:sp>
        <p:nvSpPr>
          <p:cNvPr id="172065" name="Maryland">
            <a:extLst>
              <a:ext uri="{FF2B5EF4-FFF2-40B4-BE49-F238E27FC236}">
                <a16:creationId xmlns:a16="http://schemas.microsoft.com/office/drawing/2014/main" id="{68142C46-4B7C-4EB7-BA2D-47BE330152D3}"/>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2066" name="Minnesota">
            <a:extLst>
              <a:ext uri="{FF2B5EF4-FFF2-40B4-BE49-F238E27FC236}">
                <a16:creationId xmlns:a16="http://schemas.microsoft.com/office/drawing/2014/main" id="{E50FA112-0421-476F-A56D-12423E5CDB4C}"/>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172067" name="Mississippi">
            <a:extLst>
              <a:ext uri="{FF2B5EF4-FFF2-40B4-BE49-F238E27FC236}">
                <a16:creationId xmlns:a16="http://schemas.microsoft.com/office/drawing/2014/main" id="{180DFCCC-3BD3-46AF-B355-4B417B3BFC30}"/>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172068" name="Montana">
            <a:extLst>
              <a:ext uri="{FF2B5EF4-FFF2-40B4-BE49-F238E27FC236}">
                <a16:creationId xmlns:a16="http://schemas.microsoft.com/office/drawing/2014/main" id="{EBF544C9-C713-4E77-A469-11E6C18DCE9B}"/>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67A9CF"/>
          </a:solidFill>
          <a:ln w="15875">
            <a:solidFill>
              <a:srgbClr val="003F48"/>
            </a:solidFill>
            <a:prstDash val="solid"/>
            <a:round/>
            <a:headEnd/>
            <a:tailEnd/>
          </a:ln>
        </p:spPr>
        <p:txBody>
          <a:bodyPr/>
          <a:lstStyle/>
          <a:p>
            <a:endParaRPr lang="en-US"/>
          </a:p>
        </p:txBody>
      </p:sp>
      <p:sp>
        <p:nvSpPr>
          <p:cNvPr id="172069" name="Nebraska">
            <a:extLst>
              <a:ext uri="{FF2B5EF4-FFF2-40B4-BE49-F238E27FC236}">
                <a16:creationId xmlns:a16="http://schemas.microsoft.com/office/drawing/2014/main" id="{D027489D-BABB-4A76-BBB0-97E0EE2CDDA7}"/>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67A9CF"/>
          </a:solidFill>
          <a:ln w="15875">
            <a:solidFill>
              <a:srgbClr val="003F48"/>
            </a:solidFill>
            <a:prstDash val="solid"/>
            <a:round/>
            <a:headEnd/>
            <a:tailEnd/>
          </a:ln>
        </p:spPr>
        <p:txBody>
          <a:bodyPr/>
          <a:lstStyle/>
          <a:p>
            <a:endParaRPr lang="en-US"/>
          </a:p>
        </p:txBody>
      </p:sp>
      <p:sp>
        <p:nvSpPr>
          <p:cNvPr id="172070" name="Nevada">
            <a:extLst>
              <a:ext uri="{FF2B5EF4-FFF2-40B4-BE49-F238E27FC236}">
                <a16:creationId xmlns:a16="http://schemas.microsoft.com/office/drawing/2014/main" id="{55335BD8-33F8-46CA-9D48-5AFCC624777C}"/>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02818A"/>
          </a:solidFill>
          <a:ln w="15875">
            <a:solidFill>
              <a:srgbClr val="003F48"/>
            </a:solidFill>
            <a:prstDash val="solid"/>
            <a:round/>
            <a:headEnd/>
            <a:tailEnd/>
          </a:ln>
        </p:spPr>
        <p:txBody>
          <a:bodyPr/>
          <a:lstStyle/>
          <a:p>
            <a:endParaRPr lang="en-US"/>
          </a:p>
        </p:txBody>
      </p:sp>
      <p:sp>
        <p:nvSpPr>
          <p:cNvPr id="172071" name="New Hampshire">
            <a:extLst>
              <a:ext uri="{FF2B5EF4-FFF2-40B4-BE49-F238E27FC236}">
                <a16:creationId xmlns:a16="http://schemas.microsoft.com/office/drawing/2014/main" id="{4FCDD538-DCE8-4144-BEEB-346F480C7659}"/>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02818A"/>
          </a:solidFill>
          <a:ln w="15875">
            <a:solidFill>
              <a:srgbClr val="003F48"/>
            </a:solidFill>
            <a:prstDash val="solid"/>
            <a:round/>
            <a:headEnd/>
            <a:tailEnd/>
          </a:ln>
        </p:spPr>
        <p:txBody>
          <a:bodyPr/>
          <a:lstStyle/>
          <a:p>
            <a:endParaRPr lang="en-US"/>
          </a:p>
        </p:txBody>
      </p:sp>
      <p:sp>
        <p:nvSpPr>
          <p:cNvPr id="172072" name="New Jersey">
            <a:extLst>
              <a:ext uri="{FF2B5EF4-FFF2-40B4-BE49-F238E27FC236}">
                <a16:creationId xmlns:a16="http://schemas.microsoft.com/office/drawing/2014/main" id="{DDEDBC52-1806-4E8C-BFA5-621FA4F2F332}"/>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02818A"/>
          </a:solidFill>
          <a:ln w="15875">
            <a:solidFill>
              <a:srgbClr val="003F48"/>
            </a:solidFill>
            <a:prstDash val="solid"/>
            <a:round/>
            <a:headEnd/>
            <a:tailEnd/>
          </a:ln>
        </p:spPr>
        <p:txBody>
          <a:bodyPr/>
          <a:lstStyle/>
          <a:p>
            <a:endParaRPr lang="en-US"/>
          </a:p>
        </p:txBody>
      </p:sp>
      <p:sp>
        <p:nvSpPr>
          <p:cNvPr id="172073" name="North Carolina">
            <a:extLst>
              <a:ext uri="{FF2B5EF4-FFF2-40B4-BE49-F238E27FC236}">
                <a16:creationId xmlns:a16="http://schemas.microsoft.com/office/drawing/2014/main" id="{3DDDF00A-4216-42AF-83CD-78CC7D1BC77F}"/>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67A9CF"/>
          </a:solidFill>
          <a:ln w="15875">
            <a:solidFill>
              <a:srgbClr val="003F48"/>
            </a:solidFill>
            <a:prstDash val="solid"/>
            <a:round/>
            <a:headEnd/>
            <a:tailEnd/>
          </a:ln>
        </p:spPr>
        <p:txBody>
          <a:bodyPr/>
          <a:lstStyle/>
          <a:p>
            <a:endParaRPr lang="en-US"/>
          </a:p>
        </p:txBody>
      </p:sp>
      <p:sp>
        <p:nvSpPr>
          <p:cNvPr id="172074" name="North Dakota">
            <a:extLst>
              <a:ext uri="{FF2B5EF4-FFF2-40B4-BE49-F238E27FC236}">
                <a16:creationId xmlns:a16="http://schemas.microsoft.com/office/drawing/2014/main" id="{AABEA1C1-BD9F-4706-B0B1-4C67D93FE8BF}"/>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67A9CF"/>
          </a:solidFill>
          <a:ln w="15875">
            <a:solidFill>
              <a:srgbClr val="003F48"/>
            </a:solidFill>
            <a:prstDash val="solid"/>
            <a:round/>
            <a:headEnd/>
            <a:tailEnd/>
          </a:ln>
        </p:spPr>
        <p:txBody>
          <a:bodyPr/>
          <a:lstStyle/>
          <a:p>
            <a:endParaRPr lang="en-US"/>
          </a:p>
        </p:txBody>
      </p:sp>
      <p:sp>
        <p:nvSpPr>
          <p:cNvPr id="172075" name="Ohio">
            <a:extLst>
              <a:ext uri="{FF2B5EF4-FFF2-40B4-BE49-F238E27FC236}">
                <a16:creationId xmlns:a16="http://schemas.microsoft.com/office/drawing/2014/main" id="{6DD433BA-E3F2-4B2B-82EE-EA9CC70B7E0D}"/>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02818A"/>
          </a:solidFill>
          <a:ln w="15875">
            <a:solidFill>
              <a:srgbClr val="003F48"/>
            </a:solidFill>
            <a:prstDash val="solid"/>
            <a:round/>
            <a:headEnd/>
            <a:tailEnd/>
          </a:ln>
        </p:spPr>
        <p:txBody>
          <a:bodyPr/>
          <a:lstStyle/>
          <a:p>
            <a:endParaRPr lang="en-US"/>
          </a:p>
        </p:txBody>
      </p:sp>
      <p:sp>
        <p:nvSpPr>
          <p:cNvPr id="172076" name="Oregon">
            <a:extLst>
              <a:ext uri="{FF2B5EF4-FFF2-40B4-BE49-F238E27FC236}">
                <a16:creationId xmlns:a16="http://schemas.microsoft.com/office/drawing/2014/main" id="{9F3B7B52-0E07-431D-8C8A-3B6D73CD63A7}"/>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02818A"/>
          </a:solidFill>
          <a:ln w="15875">
            <a:solidFill>
              <a:srgbClr val="003F48"/>
            </a:solidFill>
            <a:prstDash val="solid"/>
            <a:round/>
            <a:headEnd/>
            <a:tailEnd/>
          </a:ln>
        </p:spPr>
        <p:txBody>
          <a:bodyPr/>
          <a:lstStyle/>
          <a:p>
            <a:endParaRPr lang="en-US"/>
          </a:p>
        </p:txBody>
      </p:sp>
      <p:sp>
        <p:nvSpPr>
          <p:cNvPr id="172077" name="Pennsylvania">
            <a:extLst>
              <a:ext uri="{FF2B5EF4-FFF2-40B4-BE49-F238E27FC236}">
                <a16:creationId xmlns:a16="http://schemas.microsoft.com/office/drawing/2014/main" id="{016E9A5B-5A41-4EDD-AC7A-E75A0E057E75}"/>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02818A"/>
          </a:solidFill>
          <a:ln w="15875">
            <a:solidFill>
              <a:srgbClr val="003F48"/>
            </a:solidFill>
            <a:prstDash val="solid"/>
            <a:round/>
            <a:headEnd/>
            <a:tailEnd/>
          </a:ln>
        </p:spPr>
        <p:txBody>
          <a:bodyPr/>
          <a:lstStyle/>
          <a:p>
            <a:endParaRPr lang="en-US"/>
          </a:p>
        </p:txBody>
      </p:sp>
      <p:sp>
        <p:nvSpPr>
          <p:cNvPr id="172078" name="Rhode Island">
            <a:extLst>
              <a:ext uri="{FF2B5EF4-FFF2-40B4-BE49-F238E27FC236}">
                <a16:creationId xmlns:a16="http://schemas.microsoft.com/office/drawing/2014/main" id="{4AF3CE49-07AD-4BD5-B129-2B23A719E8B2}"/>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72079" name="South Carolina">
            <a:extLst>
              <a:ext uri="{FF2B5EF4-FFF2-40B4-BE49-F238E27FC236}">
                <a16:creationId xmlns:a16="http://schemas.microsoft.com/office/drawing/2014/main" id="{B74AB1F9-06C5-4DF4-801F-563BB1EC10EB}"/>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67A9CF"/>
          </a:solidFill>
          <a:ln w="15875">
            <a:solidFill>
              <a:srgbClr val="003F48"/>
            </a:solidFill>
            <a:prstDash val="solid"/>
            <a:round/>
            <a:headEnd/>
            <a:tailEnd/>
          </a:ln>
        </p:spPr>
        <p:txBody>
          <a:bodyPr/>
          <a:lstStyle/>
          <a:p>
            <a:endParaRPr lang="en-US"/>
          </a:p>
        </p:txBody>
      </p:sp>
      <p:sp>
        <p:nvSpPr>
          <p:cNvPr id="172080" name="South Dakota">
            <a:extLst>
              <a:ext uri="{FF2B5EF4-FFF2-40B4-BE49-F238E27FC236}">
                <a16:creationId xmlns:a16="http://schemas.microsoft.com/office/drawing/2014/main" id="{B8F00797-4BF4-44DB-BAA1-C3EA34DCCE51}"/>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72081" name="Tennessee">
            <a:extLst>
              <a:ext uri="{FF2B5EF4-FFF2-40B4-BE49-F238E27FC236}">
                <a16:creationId xmlns:a16="http://schemas.microsoft.com/office/drawing/2014/main" id="{ACDE3FD9-C7DE-466C-8A62-9B27D9451535}"/>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2818A"/>
          </a:solidFill>
          <a:ln w="15875">
            <a:solidFill>
              <a:srgbClr val="003F48"/>
            </a:solidFill>
            <a:prstDash val="solid"/>
            <a:round/>
            <a:headEnd/>
            <a:tailEnd/>
          </a:ln>
        </p:spPr>
        <p:txBody>
          <a:bodyPr/>
          <a:lstStyle/>
          <a:p>
            <a:endParaRPr lang="en-US"/>
          </a:p>
        </p:txBody>
      </p:sp>
      <p:sp>
        <p:nvSpPr>
          <p:cNvPr id="172082" name="Texas">
            <a:extLst>
              <a:ext uri="{FF2B5EF4-FFF2-40B4-BE49-F238E27FC236}">
                <a16:creationId xmlns:a16="http://schemas.microsoft.com/office/drawing/2014/main" id="{97E29F48-5853-44AC-B20A-EA6A66E7A065}"/>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67A9CF"/>
          </a:solidFill>
          <a:ln w="15875">
            <a:solidFill>
              <a:srgbClr val="003F48"/>
            </a:solidFill>
            <a:prstDash val="solid"/>
            <a:round/>
            <a:headEnd/>
            <a:tailEnd/>
          </a:ln>
        </p:spPr>
        <p:txBody>
          <a:bodyPr/>
          <a:lstStyle/>
          <a:p>
            <a:endParaRPr lang="en-US"/>
          </a:p>
        </p:txBody>
      </p:sp>
      <p:sp>
        <p:nvSpPr>
          <p:cNvPr id="172083" name="Utah">
            <a:extLst>
              <a:ext uri="{FF2B5EF4-FFF2-40B4-BE49-F238E27FC236}">
                <a16:creationId xmlns:a16="http://schemas.microsoft.com/office/drawing/2014/main" id="{A1400F72-1103-464B-BB72-BC3F49588F3D}"/>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02818A"/>
          </a:solidFill>
          <a:ln w="15875">
            <a:solidFill>
              <a:srgbClr val="003F48"/>
            </a:solidFill>
            <a:prstDash val="solid"/>
            <a:round/>
            <a:headEnd/>
            <a:tailEnd/>
          </a:ln>
        </p:spPr>
        <p:txBody>
          <a:bodyPr/>
          <a:lstStyle/>
          <a:p>
            <a:endParaRPr lang="en-US"/>
          </a:p>
        </p:txBody>
      </p:sp>
      <p:sp>
        <p:nvSpPr>
          <p:cNvPr id="172084" name="Vermont">
            <a:extLst>
              <a:ext uri="{FF2B5EF4-FFF2-40B4-BE49-F238E27FC236}">
                <a16:creationId xmlns:a16="http://schemas.microsoft.com/office/drawing/2014/main" id="{5BC1DBAE-A786-4034-B72C-88A66332587E}"/>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172085" name="West Virginia">
            <a:extLst>
              <a:ext uri="{FF2B5EF4-FFF2-40B4-BE49-F238E27FC236}">
                <a16:creationId xmlns:a16="http://schemas.microsoft.com/office/drawing/2014/main" id="{6D31F0A0-84A2-4592-A064-AD95CE7252F0}"/>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172086" name="Wisconsin">
            <a:extLst>
              <a:ext uri="{FF2B5EF4-FFF2-40B4-BE49-F238E27FC236}">
                <a16:creationId xmlns:a16="http://schemas.microsoft.com/office/drawing/2014/main" id="{CCA3C248-C346-483A-96F5-0B38CD3918B4}"/>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02818A"/>
          </a:solidFill>
          <a:ln w="15875">
            <a:solidFill>
              <a:srgbClr val="003F48"/>
            </a:solidFill>
            <a:prstDash val="solid"/>
            <a:round/>
            <a:headEnd/>
            <a:tailEnd/>
          </a:ln>
        </p:spPr>
        <p:txBody>
          <a:bodyPr/>
          <a:lstStyle/>
          <a:p>
            <a:endParaRPr lang="en-US"/>
          </a:p>
        </p:txBody>
      </p:sp>
      <p:sp>
        <p:nvSpPr>
          <p:cNvPr id="172087" name="Wyoming">
            <a:extLst>
              <a:ext uri="{FF2B5EF4-FFF2-40B4-BE49-F238E27FC236}">
                <a16:creationId xmlns:a16="http://schemas.microsoft.com/office/drawing/2014/main" id="{A27C3579-B806-4167-8C39-F583B4809A44}"/>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72088" name="Massachusetts">
            <a:extLst>
              <a:ext uri="{FF2B5EF4-FFF2-40B4-BE49-F238E27FC236}">
                <a16:creationId xmlns:a16="http://schemas.microsoft.com/office/drawing/2014/main" id="{F19A24EE-3C0A-47D1-88D4-2D88462FC8E0}"/>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2089" name="Freeform 59">
            <a:extLst>
              <a:ext uri="{FF2B5EF4-FFF2-40B4-BE49-F238E27FC236}">
                <a16:creationId xmlns:a16="http://schemas.microsoft.com/office/drawing/2014/main" id="{D3E8FF27-23FA-47DC-B23F-F1DB0E0DF5C3}"/>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2090" name="Freeform 60">
            <a:extLst>
              <a:ext uri="{FF2B5EF4-FFF2-40B4-BE49-F238E27FC236}">
                <a16:creationId xmlns:a16="http://schemas.microsoft.com/office/drawing/2014/main" id="{EC88F8BD-4EB1-45DC-84CF-0251FC28CC70}"/>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2091" name="Virginia">
            <a:extLst>
              <a:ext uri="{FF2B5EF4-FFF2-40B4-BE49-F238E27FC236}">
                <a16:creationId xmlns:a16="http://schemas.microsoft.com/office/drawing/2014/main" id="{853EFA52-372D-4BFA-9433-1C8FEA8FA0FE}"/>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02818A"/>
          </a:solidFill>
          <a:ln w="15875">
            <a:solidFill>
              <a:srgbClr val="003F48"/>
            </a:solidFill>
            <a:prstDash val="solid"/>
            <a:round/>
            <a:headEnd/>
            <a:tailEnd/>
          </a:ln>
        </p:spPr>
        <p:txBody>
          <a:bodyPr/>
          <a:lstStyle/>
          <a:p>
            <a:endParaRPr lang="en-US"/>
          </a:p>
        </p:txBody>
      </p:sp>
      <p:sp>
        <p:nvSpPr>
          <p:cNvPr id="172092" name="Freeform 62">
            <a:extLst>
              <a:ext uri="{FF2B5EF4-FFF2-40B4-BE49-F238E27FC236}">
                <a16:creationId xmlns:a16="http://schemas.microsoft.com/office/drawing/2014/main" id="{D039B5AD-B7D6-4DE8-8850-3AB938B53E2C}"/>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72093" name="Hawaii">
            <a:extLst>
              <a:ext uri="{FF2B5EF4-FFF2-40B4-BE49-F238E27FC236}">
                <a16:creationId xmlns:a16="http://schemas.microsoft.com/office/drawing/2014/main" id="{2A136FC4-9D7F-4DA1-B4C2-66FDC92016E5}"/>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72118" name="Freeform 64">
              <a:extLst>
                <a:ext uri="{FF2B5EF4-FFF2-40B4-BE49-F238E27FC236}">
                  <a16:creationId xmlns:a16="http://schemas.microsoft.com/office/drawing/2014/main" id="{A491B54E-1F7D-4068-85C8-DA4FCAC24B02}"/>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02818A"/>
            </a:solidFill>
            <a:ln w="15875">
              <a:solidFill>
                <a:srgbClr val="003F48"/>
              </a:solidFill>
              <a:prstDash val="solid"/>
              <a:round/>
              <a:headEnd/>
              <a:tailEnd/>
            </a:ln>
          </p:spPr>
          <p:txBody>
            <a:bodyPr/>
            <a:lstStyle/>
            <a:p>
              <a:endParaRPr lang="en-US"/>
            </a:p>
          </p:txBody>
        </p:sp>
        <p:sp>
          <p:nvSpPr>
            <p:cNvPr id="172119" name="Freeform 65">
              <a:extLst>
                <a:ext uri="{FF2B5EF4-FFF2-40B4-BE49-F238E27FC236}">
                  <a16:creationId xmlns:a16="http://schemas.microsoft.com/office/drawing/2014/main" id="{1CDAE9AA-7B4F-4172-A6B4-273583B67702}"/>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172120" name="Freeform 66">
              <a:extLst>
                <a:ext uri="{FF2B5EF4-FFF2-40B4-BE49-F238E27FC236}">
                  <a16:creationId xmlns:a16="http://schemas.microsoft.com/office/drawing/2014/main" id="{59CF917F-333D-4BEC-B35A-003CF665CFB0}"/>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2121" name="Freeform 67">
              <a:extLst>
                <a:ext uri="{FF2B5EF4-FFF2-40B4-BE49-F238E27FC236}">
                  <a16:creationId xmlns:a16="http://schemas.microsoft.com/office/drawing/2014/main" id="{EFF8131F-1B81-4A7D-90CD-777FC0D8B8BD}"/>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172122" name="Freeform 68">
              <a:extLst>
                <a:ext uri="{FF2B5EF4-FFF2-40B4-BE49-F238E27FC236}">
                  <a16:creationId xmlns:a16="http://schemas.microsoft.com/office/drawing/2014/main" id="{7C1E2D5C-D857-4897-BA7F-3D945BF919A1}"/>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2123" name="Freeform 69">
              <a:extLst>
                <a:ext uri="{FF2B5EF4-FFF2-40B4-BE49-F238E27FC236}">
                  <a16:creationId xmlns:a16="http://schemas.microsoft.com/office/drawing/2014/main" id="{BDBFD086-BBCA-4B4E-A882-3DD555F04D09}"/>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2124" name="Freeform 70">
              <a:extLst>
                <a:ext uri="{FF2B5EF4-FFF2-40B4-BE49-F238E27FC236}">
                  <a16:creationId xmlns:a16="http://schemas.microsoft.com/office/drawing/2014/main" id="{326FEB3A-8DB3-4C1B-B198-88A5BA67DA83}"/>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02818A"/>
            </a:solidFill>
            <a:ln w="15875">
              <a:solidFill>
                <a:srgbClr val="003F48"/>
              </a:solidFill>
              <a:prstDash val="solid"/>
              <a:round/>
              <a:headEnd/>
              <a:tailEnd/>
            </a:ln>
          </p:spPr>
          <p:txBody>
            <a:bodyPr/>
            <a:lstStyle/>
            <a:p>
              <a:endParaRPr lang="en-US"/>
            </a:p>
          </p:txBody>
        </p:sp>
        <p:sp>
          <p:nvSpPr>
            <p:cNvPr id="172125" name="Freeform 71">
              <a:extLst>
                <a:ext uri="{FF2B5EF4-FFF2-40B4-BE49-F238E27FC236}">
                  <a16:creationId xmlns:a16="http://schemas.microsoft.com/office/drawing/2014/main" id="{8FE4C67C-4C2C-45C3-A863-8F68EF99B290}"/>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02818A"/>
            </a:solidFill>
            <a:ln w="15875">
              <a:solidFill>
                <a:srgbClr val="003F48"/>
              </a:solidFill>
              <a:prstDash val="solid"/>
              <a:round/>
              <a:headEnd/>
              <a:tailEnd/>
            </a:ln>
          </p:spPr>
          <p:txBody>
            <a:bodyPr/>
            <a:lstStyle/>
            <a:p>
              <a:endParaRPr lang="en-US"/>
            </a:p>
          </p:txBody>
        </p:sp>
      </p:grpSp>
      <p:grpSp>
        <p:nvGrpSpPr>
          <p:cNvPr id="172094" name="Alaska">
            <a:extLst>
              <a:ext uri="{FF2B5EF4-FFF2-40B4-BE49-F238E27FC236}">
                <a16:creationId xmlns:a16="http://schemas.microsoft.com/office/drawing/2014/main" id="{12875E11-2837-4F09-9E3C-CB757C821442}"/>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72108" name="Freeform 73">
              <a:extLst>
                <a:ext uri="{FF2B5EF4-FFF2-40B4-BE49-F238E27FC236}">
                  <a16:creationId xmlns:a16="http://schemas.microsoft.com/office/drawing/2014/main" id="{368030A8-552B-4517-9636-1299390CD1BB}"/>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BDC9E1"/>
            </a:solidFill>
            <a:ln w="15875">
              <a:solidFill>
                <a:srgbClr val="003F48"/>
              </a:solidFill>
              <a:prstDash val="solid"/>
              <a:round/>
              <a:headEnd/>
              <a:tailEnd/>
            </a:ln>
          </p:spPr>
          <p:txBody>
            <a:bodyPr/>
            <a:lstStyle/>
            <a:p>
              <a:endParaRPr lang="en-US"/>
            </a:p>
          </p:txBody>
        </p:sp>
        <p:sp>
          <p:nvSpPr>
            <p:cNvPr id="172109" name="Freeform 74">
              <a:extLst>
                <a:ext uri="{FF2B5EF4-FFF2-40B4-BE49-F238E27FC236}">
                  <a16:creationId xmlns:a16="http://schemas.microsoft.com/office/drawing/2014/main" id="{26E3B8ED-4F84-40D0-AE93-B1E0079516E3}"/>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BDC9E1"/>
            </a:solidFill>
            <a:ln w="15875">
              <a:solidFill>
                <a:srgbClr val="003F48"/>
              </a:solidFill>
              <a:prstDash val="solid"/>
              <a:round/>
              <a:headEnd/>
              <a:tailEnd/>
            </a:ln>
          </p:spPr>
          <p:txBody>
            <a:bodyPr/>
            <a:lstStyle/>
            <a:p>
              <a:endParaRPr lang="en-US"/>
            </a:p>
          </p:txBody>
        </p:sp>
        <p:sp>
          <p:nvSpPr>
            <p:cNvPr id="172110" name="Freeform 75">
              <a:extLst>
                <a:ext uri="{FF2B5EF4-FFF2-40B4-BE49-F238E27FC236}">
                  <a16:creationId xmlns:a16="http://schemas.microsoft.com/office/drawing/2014/main" id="{B31BB14F-F333-4D52-A305-E86992327871}"/>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172111" name="Freeform 76">
              <a:extLst>
                <a:ext uri="{FF2B5EF4-FFF2-40B4-BE49-F238E27FC236}">
                  <a16:creationId xmlns:a16="http://schemas.microsoft.com/office/drawing/2014/main" id="{55EF6D76-1250-44E5-9479-1FBE413B6423}"/>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BDC9E1"/>
            </a:solidFill>
            <a:ln w="15875">
              <a:solidFill>
                <a:srgbClr val="003F48"/>
              </a:solidFill>
              <a:prstDash val="solid"/>
              <a:round/>
              <a:headEnd/>
              <a:tailEnd/>
            </a:ln>
          </p:spPr>
          <p:txBody>
            <a:bodyPr/>
            <a:lstStyle/>
            <a:p>
              <a:endParaRPr lang="en-US"/>
            </a:p>
          </p:txBody>
        </p:sp>
        <p:sp>
          <p:nvSpPr>
            <p:cNvPr id="172112" name="Freeform 77">
              <a:extLst>
                <a:ext uri="{FF2B5EF4-FFF2-40B4-BE49-F238E27FC236}">
                  <a16:creationId xmlns:a16="http://schemas.microsoft.com/office/drawing/2014/main" id="{F7A2CD8E-FAC6-4218-B2DD-83DE0B9FA027}"/>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BDC9E1"/>
            </a:solidFill>
            <a:ln w="15875">
              <a:solidFill>
                <a:srgbClr val="003F48"/>
              </a:solidFill>
              <a:prstDash val="solid"/>
              <a:round/>
              <a:headEnd/>
              <a:tailEnd/>
            </a:ln>
          </p:spPr>
          <p:txBody>
            <a:bodyPr/>
            <a:lstStyle/>
            <a:p>
              <a:endParaRPr lang="en-US"/>
            </a:p>
          </p:txBody>
        </p:sp>
        <p:sp>
          <p:nvSpPr>
            <p:cNvPr id="172113" name="Freeform 78">
              <a:extLst>
                <a:ext uri="{FF2B5EF4-FFF2-40B4-BE49-F238E27FC236}">
                  <a16:creationId xmlns:a16="http://schemas.microsoft.com/office/drawing/2014/main" id="{10012E7B-29F8-44C1-A173-13ECCB06D001}"/>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72114" name="Freeform 79">
              <a:extLst>
                <a:ext uri="{FF2B5EF4-FFF2-40B4-BE49-F238E27FC236}">
                  <a16:creationId xmlns:a16="http://schemas.microsoft.com/office/drawing/2014/main" id="{A1124F8A-4FC4-4389-BB47-1B64B570EAEF}"/>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72115" name="Freeform 80">
              <a:extLst>
                <a:ext uri="{FF2B5EF4-FFF2-40B4-BE49-F238E27FC236}">
                  <a16:creationId xmlns:a16="http://schemas.microsoft.com/office/drawing/2014/main" id="{394FCF5B-F1B3-4F05-8FB8-CC9D62A43EA5}"/>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72116" name="Freeform 81">
              <a:extLst>
                <a:ext uri="{FF2B5EF4-FFF2-40B4-BE49-F238E27FC236}">
                  <a16:creationId xmlns:a16="http://schemas.microsoft.com/office/drawing/2014/main" id="{FF602888-16C9-4D0F-A436-2060B225AA0C}"/>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72117" name="Freeform 82">
              <a:extLst>
                <a:ext uri="{FF2B5EF4-FFF2-40B4-BE49-F238E27FC236}">
                  <a16:creationId xmlns:a16="http://schemas.microsoft.com/office/drawing/2014/main" id="{0B32229A-F860-4D0F-94AF-1F68431B10F4}"/>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BDC9E1"/>
            </a:solidFill>
            <a:ln w="15875">
              <a:solidFill>
                <a:srgbClr val="003F48"/>
              </a:solidFill>
              <a:prstDash val="solid"/>
              <a:round/>
              <a:headEnd/>
              <a:tailEnd/>
            </a:ln>
          </p:spPr>
          <p:txBody>
            <a:bodyPr/>
            <a:lstStyle/>
            <a:p>
              <a:endParaRPr lang="en-US"/>
            </a:p>
          </p:txBody>
        </p:sp>
      </p:grpSp>
      <p:sp>
        <p:nvSpPr>
          <p:cNvPr id="172095" name="Rectangle 109">
            <a:extLst>
              <a:ext uri="{FF2B5EF4-FFF2-40B4-BE49-F238E27FC236}">
                <a16:creationId xmlns:a16="http://schemas.microsoft.com/office/drawing/2014/main" id="{D8B31688-B4A7-429D-89F1-1201F44A202D}"/>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2096" name="Rectangle 110">
            <a:extLst>
              <a:ext uri="{FF2B5EF4-FFF2-40B4-BE49-F238E27FC236}">
                <a16:creationId xmlns:a16="http://schemas.microsoft.com/office/drawing/2014/main" id="{F72A97C5-70DA-47DB-A9BF-FB7872FCB40B}"/>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2097" name="Rectangle 111">
            <a:extLst>
              <a:ext uri="{FF2B5EF4-FFF2-40B4-BE49-F238E27FC236}">
                <a16:creationId xmlns:a16="http://schemas.microsoft.com/office/drawing/2014/main" id="{C040DD34-88E9-4E7A-B080-237140282A26}"/>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2098" name="Rectangle 112">
            <a:extLst>
              <a:ext uri="{FF2B5EF4-FFF2-40B4-BE49-F238E27FC236}">
                <a16:creationId xmlns:a16="http://schemas.microsoft.com/office/drawing/2014/main" id="{5DDC00FC-A677-4E5A-9E62-24A05A29541E}"/>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2099" name="Rectangle 113">
            <a:extLst>
              <a:ext uri="{FF2B5EF4-FFF2-40B4-BE49-F238E27FC236}">
                <a16:creationId xmlns:a16="http://schemas.microsoft.com/office/drawing/2014/main" id="{7735FFDB-E92F-484D-B361-48E617B110C6}"/>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2100" name="Text Box 114">
            <a:extLst>
              <a:ext uri="{FF2B5EF4-FFF2-40B4-BE49-F238E27FC236}">
                <a16:creationId xmlns:a16="http://schemas.microsoft.com/office/drawing/2014/main" id="{6F46F943-7720-456C-9CBD-FA7AFE77D811}"/>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72101" name="Text Box 105">
            <a:extLst>
              <a:ext uri="{FF2B5EF4-FFF2-40B4-BE49-F238E27FC236}">
                <a16:creationId xmlns:a16="http://schemas.microsoft.com/office/drawing/2014/main" id="{453DA57C-004D-4043-B5EA-F16E42E33FEE}"/>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72102" name="Text Box 106">
            <a:extLst>
              <a:ext uri="{FF2B5EF4-FFF2-40B4-BE49-F238E27FC236}">
                <a16:creationId xmlns:a16="http://schemas.microsoft.com/office/drawing/2014/main" id="{C2CBE6C6-BCAF-44BD-B884-D8BE7D4E9C14}"/>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72103" name="Text Box 107">
            <a:extLst>
              <a:ext uri="{FF2B5EF4-FFF2-40B4-BE49-F238E27FC236}">
                <a16:creationId xmlns:a16="http://schemas.microsoft.com/office/drawing/2014/main" id="{5DC321C0-8CDF-4E2C-A6A0-A98906A29711}"/>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72104" name="Text Box 108">
            <a:extLst>
              <a:ext uri="{FF2B5EF4-FFF2-40B4-BE49-F238E27FC236}">
                <a16:creationId xmlns:a16="http://schemas.microsoft.com/office/drawing/2014/main" id="{45902A29-39EE-43DF-B50A-A2B60411DD3E}"/>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72105" name="Rectangle 7">
            <a:extLst>
              <a:ext uri="{FF2B5EF4-FFF2-40B4-BE49-F238E27FC236}">
                <a16:creationId xmlns:a16="http://schemas.microsoft.com/office/drawing/2014/main" id="{598C15EF-8AC7-4A7C-BD2C-1D494F47E8EA}"/>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identify “safe spaces” where LGBTQ youth can receive support from administrators, teachers, or other school staff</a:t>
            </a:r>
          </a:p>
        </p:txBody>
      </p:sp>
      <p:sp>
        <p:nvSpPr>
          <p:cNvPr id="172106" name="Text Box 101">
            <a:extLst>
              <a:ext uri="{FF2B5EF4-FFF2-40B4-BE49-F238E27FC236}">
                <a16:creationId xmlns:a16="http://schemas.microsoft.com/office/drawing/2014/main" id="{FD904D1B-9B58-4205-B098-D3BB54136053}"/>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72107" name="Text Box 116">
            <a:extLst>
              <a:ext uri="{FF2B5EF4-FFF2-40B4-BE49-F238E27FC236}">
                <a16:creationId xmlns:a16="http://schemas.microsoft.com/office/drawing/2014/main" id="{BD97EE2A-9BC5-4B44-910A-6D89860C75F7}"/>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Kansas">
            <a:extLst>
              <a:ext uri="{FF2B5EF4-FFF2-40B4-BE49-F238E27FC236}">
                <a16:creationId xmlns:a16="http://schemas.microsoft.com/office/drawing/2014/main" id="{90773FDC-FC81-44F4-B5F7-5F3D3BAD2E9B}"/>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02818A"/>
          </a:solidFill>
          <a:ln w="15875">
            <a:solidFill>
              <a:srgbClr val="003F48"/>
            </a:solidFill>
            <a:prstDash val="solid"/>
            <a:round/>
            <a:headEnd/>
            <a:tailEnd/>
          </a:ln>
        </p:spPr>
        <p:txBody>
          <a:bodyPr/>
          <a:lstStyle/>
          <a:p>
            <a:endParaRPr lang="en-US"/>
          </a:p>
        </p:txBody>
      </p:sp>
      <p:sp>
        <p:nvSpPr>
          <p:cNvPr id="174083" name="Missouri">
            <a:extLst>
              <a:ext uri="{FF2B5EF4-FFF2-40B4-BE49-F238E27FC236}">
                <a16:creationId xmlns:a16="http://schemas.microsoft.com/office/drawing/2014/main" id="{EB1D7D95-90DC-4BC3-A941-57692796A4F5}"/>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74084" name="Illinois">
            <a:extLst>
              <a:ext uri="{FF2B5EF4-FFF2-40B4-BE49-F238E27FC236}">
                <a16:creationId xmlns:a16="http://schemas.microsoft.com/office/drawing/2014/main" id="{FD123F85-6407-418E-A204-15D3C0043714}"/>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174085" name="Iowa">
            <a:extLst>
              <a:ext uri="{FF2B5EF4-FFF2-40B4-BE49-F238E27FC236}">
                <a16:creationId xmlns:a16="http://schemas.microsoft.com/office/drawing/2014/main" id="{B5BFD283-5DD4-455F-8C08-BAD1CF21518E}"/>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74086" name="New Mexico">
            <a:extLst>
              <a:ext uri="{FF2B5EF4-FFF2-40B4-BE49-F238E27FC236}">
                <a16:creationId xmlns:a16="http://schemas.microsoft.com/office/drawing/2014/main" id="{08CB7599-E103-449F-BE79-F4871E626294}"/>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02818A"/>
          </a:solidFill>
          <a:ln w="15875">
            <a:solidFill>
              <a:srgbClr val="003F48"/>
            </a:solidFill>
            <a:prstDash val="solid"/>
            <a:round/>
            <a:headEnd/>
            <a:tailEnd/>
          </a:ln>
        </p:spPr>
        <p:txBody>
          <a:bodyPr/>
          <a:lstStyle/>
          <a:p>
            <a:endParaRPr lang="en-US"/>
          </a:p>
        </p:txBody>
      </p:sp>
      <p:sp>
        <p:nvSpPr>
          <p:cNvPr id="174087" name="Oklahoma">
            <a:extLst>
              <a:ext uri="{FF2B5EF4-FFF2-40B4-BE49-F238E27FC236}">
                <a16:creationId xmlns:a16="http://schemas.microsoft.com/office/drawing/2014/main" id="{B12B2B04-89C5-429A-99CD-9078305276ED}"/>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4088" name="Florida">
            <a:extLst>
              <a:ext uri="{FF2B5EF4-FFF2-40B4-BE49-F238E27FC236}">
                <a16:creationId xmlns:a16="http://schemas.microsoft.com/office/drawing/2014/main" id="{A49CF097-68C4-4B5B-9880-464C54A6D616}"/>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02818A"/>
          </a:solidFill>
          <a:ln w="15875">
            <a:solidFill>
              <a:srgbClr val="003F48"/>
            </a:solidFill>
            <a:prstDash val="solid"/>
            <a:round/>
            <a:headEnd/>
            <a:tailEnd/>
          </a:ln>
        </p:spPr>
        <p:txBody>
          <a:bodyPr/>
          <a:lstStyle/>
          <a:p>
            <a:endParaRPr lang="en-US"/>
          </a:p>
        </p:txBody>
      </p:sp>
      <p:sp>
        <p:nvSpPr>
          <p:cNvPr id="174089" name="Freeform 9">
            <a:extLst>
              <a:ext uri="{FF2B5EF4-FFF2-40B4-BE49-F238E27FC236}">
                <a16:creationId xmlns:a16="http://schemas.microsoft.com/office/drawing/2014/main" id="{6728DD65-0881-46BC-99D0-81688ABEFD2F}"/>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74090" name="Freeform 10">
            <a:extLst>
              <a:ext uri="{FF2B5EF4-FFF2-40B4-BE49-F238E27FC236}">
                <a16:creationId xmlns:a16="http://schemas.microsoft.com/office/drawing/2014/main" id="{201A2ADE-D374-4711-9BFF-559E310BFC38}"/>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74091" name="Freeform 11">
            <a:extLst>
              <a:ext uri="{FF2B5EF4-FFF2-40B4-BE49-F238E27FC236}">
                <a16:creationId xmlns:a16="http://schemas.microsoft.com/office/drawing/2014/main" id="{F5E63AC4-4CC3-41DE-9803-B753C1134F4B}"/>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74092" name="Michigan Upper">
            <a:extLst>
              <a:ext uri="{FF2B5EF4-FFF2-40B4-BE49-F238E27FC236}">
                <a16:creationId xmlns:a16="http://schemas.microsoft.com/office/drawing/2014/main" id="{48D9FD60-5ACB-4D77-915D-A5E55C553BD2}"/>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02818A"/>
          </a:solidFill>
          <a:ln w="15875">
            <a:solidFill>
              <a:srgbClr val="003F48"/>
            </a:solidFill>
            <a:prstDash val="solid"/>
            <a:round/>
            <a:headEnd/>
            <a:tailEnd/>
          </a:ln>
        </p:spPr>
        <p:txBody>
          <a:bodyPr/>
          <a:lstStyle/>
          <a:p>
            <a:endParaRPr lang="en-US"/>
          </a:p>
        </p:txBody>
      </p:sp>
      <p:sp>
        <p:nvSpPr>
          <p:cNvPr id="174093" name="Michigan">
            <a:extLst>
              <a:ext uri="{FF2B5EF4-FFF2-40B4-BE49-F238E27FC236}">
                <a16:creationId xmlns:a16="http://schemas.microsoft.com/office/drawing/2014/main" id="{38CFC909-1844-4CE3-8545-8F1515521FBE}"/>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174094" name="New York">
            <a:extLst>
              <a:ext uri="{FF2B5EF4-FFF2-40B4-BE49-F238E27FC236}">
                <a16:creationId xmlns:a16="http://schemas.microsoft.com/office/drawing/2014/main" id="{A3B24A0B-18B1-452B-BD5B-9CF14A8B2948}"/>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02818A"/>
          </a:solidFill>
          <a:ln w="15875">
            <a:solidFill>
              <a:srgbClr val="003F48"/>
            </a:solidFill>
            <a:prstDash val="solid"/>
            <a:round/>
            <a:headEnd/>
            <a:tailEnd/>
          </a:ln>
        </p:spPr>
        <p:txBody>
          <a:bodyPr/>
          <a:lstStyle/>
          <a:p>
            <a:endParaRPr lang="en-US"/>
          </a:p>
        </p:txBody>
      </p:sp>
      <p:sp>
        <p:nvSpPr>
          <p:cNvPr id="174095" name="Freeform 15">
            <a:extLst>
              <a:ext uri="{FF2B5EF4-FFF2-40B4-BE49-F238E27FC236}">
                <a16:creationId xmlns:a16="http://schemas.microsoft.com/office/drawing/2014/main" id="{FC3F3E07-8031-42EE-9263-0DB2B26B9136}"/>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096" name="Freeform 16">
            <a:extLst>
              <a:ext uri="{FF2B5EF4-FFF2-40B4-BE49-F238E27FC236}">
                <a16:creationId xmlns:a16="http://schemas.microsoft.com/office/drawing/2014/main" id="{94B65023-D957-41E2-A6A1-8B84CA180965}"/>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097" name="Washington">
            <a:extLst>
              <a:ext uri="{FF2B5EF4-FFF2-40B4-BE49-F238E27FC236}">
                <a16:creationId xmlns:a16="http://schemas.microsoft.com/office/drawing/2014/main" id="{0251E556-0D24-437E-99CD-90B6DEDF22C8}"/>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02818A"/>
          </a:solidFill>
          <a:ln w="15875">
            <a:solidFill>
              <a:srgbClr val="003F48"/>
            </a:solidFill>
            <a:prstDash val="solid"/>
            <a:round/>
            <a:headEnd/>
            <a:tailEnd/>
          </a:ln>
        </p:spPr>
        <p:txBody>
          <a:bodyPr/>
          <a:lstStyle/>
          <a:p>
            <a:endParaRPr lang="en-US"/>
          </a:p>
        </p:txBody>
      </p:sp>
      <p:sp>
        <p:nvSpPr>
          <p:cNvPr id="174098" name="Freeform 19">
            <a:extLst>
              <a:ext uri="{FF2B5EF4-FFF2-40B4-BE49-F238E27FC236}">
                <a16:creationId xmlns:a16="http://schemas.microsoft.com/office/drawing/2014/main" id="{A319F7B2-66F9-433C-881F-24E297EC10C6}"/>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099" name="Alabama">
            <a:extLst>
              <a:ext uri="{FF2B5EF4-FFF2-40B4-BE49-F238E27FC236}">
                <a16:creationId xmlns:a16="http://schemas.microsoft.com/office/drawing/2014/main" id="{582073C3-3151-479D-A1C3-3CA697648F90}"/>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4100" name="Arizona">
            <a:extLst>
              <a:ext uri="{FF2B5EF4-FFF2-40B4-BE49-F238E27FC236}">
                <a16:creationId xmlns:a16="http://schemas.microsoft.com/office/drawing/2014/main" id="{EA854012-C8AA-45E5-A004-68B8BFF44BC3}"/>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74101" name="Arkansas">
            <a:extLst>
              <a:ext uri="{FF2B5EF4-FFF2-40B4-BE49-F238E27FC236}">
                <a16:creationId xmlns:a16="http://schemas.microsoft.com/office/drawing/2014/main" id="{F99909FA-8710-41E5-A49B-8FDA0F06BA8D}"/>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174102" name="California">
            <a:extLst>
              <a:ext uri="{FF2B5EF4-FFF2-40B4-BE49-F238E27FC236}">
                <a16:creationId xmlns:a16="http://schemas.microsoft.com/office/drawing/2014/main" id="{F71741EA-7937-46FD-854C-2FF8984AC68A}"/>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02818A"/>
          </a:solidFill>
          <a:ln w="15875">
            <a:solidFill>
              <a:srgbClr val="003F48"/>
            </a:solidFill>
            <a:prstDash val="solid"/>
            <a:round/>
            <a:headEnd/>
            <a:tailEnd/>
          </a:ln>
        </p:spPr>
        <p:txBody>
          <a:bodyPr/>
          <a:lstStyle/>
          <a:p>
            <a:endParaRPr lang="en-US"/>
          </a:p>
        </p:txBody>
      </p:sp>
      <p:sp>
        <p:nvSpPr>
          <p:cNvPr id="174103" name="Colorado">
            <a:extLst>
              <a:ext uri="{FF2B5EF4-FFF2-40B4-BE49-F238E27FC236}">
                <a16:creationId xmlns:a16="http://schemas.microsoft.com/office/drawing/2014/main" id="{C683D754-E3CF-48B2-BC7A-5A0420E69FDC}"/>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74104" name="Connecticut">
            <a:extLst>
              <a:ext uri="{FF2B5EF4-FFF2-40B4-BE49-F238E27FC236}">
                <a16:creationId xmlns:a16="http://schemas.microsoft.com/office/drawing/2014/main" id="{9CD96863-5F07-49A7-B912-ACA9FD89E3D5}"/>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74105" name="Delaware">
            <a:extLst>
              <a:ext uri="{FF2B5EF4-FFF2-40B4-BE49-F238E27FC236}">
                <a16:creationId xmlns:a16="http://schemas.microsoft.com/office/drawing/2014/main" id="{28468009-DF5B-4180-9A38-A3B84F523ABC}"/>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4106" name="Freeform 27">
            <a:extLst>
              <a:ext uri="{FF2B5EF4-FFF2-40B4-BE49-F238E27FC236}">
                <a16:creationId xmlns:a16="http://schemas.microsoft.com/office/drawing/2014/main" id="{33375172-86C4-45AB-97EC-99BFE0DB0FC3}"/>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107" name="Georgia">
            <a:extLst>
              <a:ext uri="{FF2B5EF4-FFF2-40B4-BE49-F238E27FC236}">
                <a16:creationId xmlns:a16="http://schemas.microsoft.com/office/drawing/2014/main" id="{3128BA6C-CCB0-4045-B0C6-0F2E22D4E20D}"/>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02818A"/>
          </a:solidFill>
          <a:ln w="15875">
            <a:solidFill>
              <a:srgbClr val="003F48"/>
            </a:solidFill>
            <a:prstDash val="solid"/>
            <a:round/>
            <a:headEnd/>
            <a:tailEnd/>
          </a:ln>
        </p:spPr>
        <p:txBody>
          <a:bodyPr/>
          <a:lstStyle/>
          <a:p>
            <a:endParaRPr lang="en-US"/>
          </a:p>
        </p:txBody>
      </p:sp>
      <p:sp>
        <p:nvSpPr>
          <p:cNvPr id="174108" name="Idaho">
            <a:extLst>
              <a:ext uri="{FF2B5EF4-FFF2-40B4-BE49-F238E27FC236}">
                <a16:creationId xmlns:a16="http://schemas.microsoft.com/office/drawing/2014/main" id="{BA0A19EE-E996-402A-B9A6-066A17D8C526}"/>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02818A"/>
          </a:solidFill>
          <a:ln w="15875">
            <a:solidFill>
              <a:srgbClr val="003F48"/>
            </a:solidFill>
            <a:prstDash val="solid"/>
            <a:round/>
            <a:headEnd/>
            <a:tailEnd/>
          </a:ln>
        </p:spPr>
        <p:txBody>
          <a:bodyPr/>
          <a:lstStyle/>
          <a:p>
            <a:endParaRPr lang="en-US"/>
          </a:p>
        </p:txBody>
      </p:sp>
      <p:sp>
        <p:nvSpPr>
          <p:cNvPr id="174109" name="Indiana">
            <a:extLst>
              <a:ext uri="{FF2B5EF4-FFF2-40B4-BE49-F238E27FC236}">
                <a16:creationId xmlns:a16="http://schemas.microsoft.com/office/drawing/2014/main" id="{C823CCF0-383B-4E48-82F0-CA72177F30F1}"/>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74110" name="Kentucky">
            <a:extLst>
              <a:ext uri="{FF2B5EF4-FFF2-40B4-BE49-F238E27FC236}">
                <a16:creationId xmlns:a16="http://schemas.microsoft.com/office/drawing/2014/main" id="{B1A1924E-5C15-4873-95C1-22B4BD8E28C0}"/>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02818A"/>
          </a:solidFill>
          <a:ln w="15875">
            <a:solidFill>
              <a:srgbClr val="003F48"/>
            </a:solidFill>
            <a:prstDash val="solid"/>
            <a:round/>
            <a:headEnd/>
            <a:tailEnd/>
          </a:ln>
        </p:spPr>
        <p:txBody>
          <a:bodyPr/>
          <a:lstStyle/>
          <a:p>
            <a:endParaRPr lang="en-US"/>
          </a:p>
        </p:txBody>
      </p:sp>
      <p:sp>
        <p:nvSpPr>
          <p:cNvPr id="174111" name="Louisiana">
            <a:extLst>
              <a:ext uri="{FF2B5EF4-FFF2-40B4-BE49-F238E27FC236}">
                <a16:creationId xmlns:a16="http://schemas.microsoft.com/office/drawing/2014/main" id="{870932F7-9D6F-4114-A993-E282CCCEE085}"/>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74112" name="Maine">
            <a:extLst>
              <a:ext uri="{FF2B5EF4-FFF2-40B4-BE49-F238E27FC236}">
                <a16:creationId xmlns:a16="http://schemas.microsoft.com/office/drawing/2014/main" id="{7C3791D2-F565-43AE-AFA3-9985D58FDC86}"/>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02818A"/>
          </a:solidFill>
          <a:ln w="15875">
            <a:solidFill>
              <a:srgbClr val="003F48"/>
            </a:solidFill>
            <a:prstDash val="solid"/>
            <a:round/>
            <a:headEnd/>
            <a:tailEnd/>
          </a:ln>
        </p:spPr>
        <p:txBody>
          <a:bodyPr/>
          <a:lstStyle/>
          <a:p>
            <a:endParaRPr lang="en-US"/>
          </a:p>
        </p:txBody>
      </p:sp>
      <p:sp>
        <p:nvSpPr>
          <p:cNvPr id="174113" name="Maryland">
            <a:extLst>
              <a:ext uri="{FF2B5EF4-FFF2-40B4-BE49-F238E27FC236}">
                <a16:creationId xmlns:a16="http://schemas.microsoft.com/office/drawing/2014/main" id="{3EB36F08-87B8-4AE9-A440-FB80A548F51D}"/>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4114" name="Minnesota">
            <a:extLst>
              <a:ext uri="{FF2B5EF4-FFF2-40B4-BE49-F238E27FC236}">
                <a16:creationId xmlns:a16="http://schemas.microsoft.com/office/drawing/2014/main" id="{47D8418B-C393-4DFC-B9D1-23FA1BA4E9B7}"/>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174115" name="Mississippi">
            <a:extLst>
              <a:ext uri="{FF2B5EF4-FFF2-40B4-BE49-F238E27FC236}">
                <a16:creationId xmlns:a16="http://schemas.microsoft.com/office/drawing/2014/main" id="{3F89EBDF-3D55-4C63-A347-041F1B4A8124}"/>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174116" name="Montana">
            <a:extLst>
              <a:ext uri="{FF2B5EF4-FFF2-40B4-BE49-F238E27FC236}">
                <a16:creationId xmlns:a16="http://schemas.microsoft.com/office/drawing/2014/main" id="{BD120586-DE8A-4E4B-B5FC-6761EF84D719}"/>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02818A"/>
          </a:solidFill>
          <a:ln w="15875">
            <a:solidFill>
              <a:srgbClr val="003F48"/>
            </a:solidFill>
            <a:prstDash val="solid"/>
            <a:round/>
            <a:headEnd/>
            <a:tailEnd/>
          </a:ln>
        </p:spPr>
        <p:txBody>
          <a:bodyPr/>
          <a:lstStyle/>
          <a:p>
            <a:endParaRPr lang="en-US"/>
          </a:p>
        </p:txBody>
      </p:sp>
      <p:sp>
        <p:nvSpPr>
          <p:cNvPr id="174117" name="Nebraska">
            <a:extLst>
              <a:ext uri="{FF2B5EF4-FFF2-40B4-BE49-F238E27FC236}">
                <a16:creationId xmlns:a16="http://schemas.microsoft.com/office/drawing/2014/main" id="{85D8D764-860C-4981-9A0E-0E7E7F426C2D}"/>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02818A"/>
          </a:solidFill>
          <a:ln w="15875">
            <a:solidFill>
              <a:srgbClr val="003F48"/>
            </a:solidFill>
            <a:prstDash val="solid"/>
            <a:round/>
            <a:headEnd/>
            <a:tailEnd/>
          </a:ln>
        </p:spPr>
        <p:txBody>
          <a:bodyPr/>
          <a:lstStyle/>
          <a:p>
            <a:endParaRPr lang="en-US"/>
          </a:p>
        </p:txBody>
      </p:sp>
      <p:sp>
        <p:nvSpPr>
          <p:cNvPr id="174118" name="Nevada">
            <a:extLst>
              <a:ext uri="{FF2B5EF4-FFF2-40B4-BE49-F238E27FC236}">
                <a16:creationId xmlns:a16="http://schemas.microsoft.com/office/drawing/2014/main" id="{086EB29A-5BE5-4511-B01C-19BC56764B51}"/>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02818A"/>
          </a:solidFill>
          <a:ln w="15875">
            <a:solidFill>
              <a:srgbClr val="003F48"/>
            </a:solidFill>
            <a:prstDash val="solid"/>
            <a:round/>
            <a:headEnd/>
            <a:tailEnd/>
          </a:ln>
        </p:spPr>
        <p:txBody>
          <a:bodyPr/>
          <a:lstStyle/>
          <a:p>
            <a:endParaRPr lang="en-US"/>
          </a:p>
        </p:txBody>
      </p:sp>
      <p:sp>
        <p:nvSpPr>
          <p:cNvPr id="174119" name="New Hampshire">
            <a:extLst>
              <a:ext uri="{FF2B5EF4-FFF2-40B4-BE49-F238E27FC236}">
                <a16:creationId xmlns:a16="http://schemas.microsoft.com/office/drawing/2014/main" id="{987E60DC-5EB1-4E6B-A316-CCAA18B3C96E}"/>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02818A"/>
          </a:solidFill>
          <a:ln w="15875">
            <a:solidFill>
              <a:srgbClr val="003F48"/>
            </a:solidFill>
            <a:prstDash val="solid"/>
            <a:round/>
            <a:headEnd/>
            <a:tailEnd/>
          </a:ln>
        </p:spPr>
        <p:txBody>
          <a:bodyPr/>
          <a:lstStyle/>
          <a:p>
            <a:endParaRPr lang="en-US"/>
          </a:p>
        </p:txBody>
      </p:sp>
      <p:sp>
        <p:nvSpPr>
          <p:cNvPr id="174120" name="New Jersey">
            <a:extLst>
              <a:ext uri="{FF2B5EF4-FFF2-40B4-BE49-F238E27FC236}">
                <a16:creationId xmlns:a16="http://schemas.microsoft.com/office/drawing/2014/main" id="{57F18776-B31E-4C52-AC9A-D31209278A8E}"/>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02818A"/>
          </a:solidFill>
          <a:ln w="15875">
            <a:solidFill>
              <a:srgbClr val="003F48"/>
            </a:solidFill>
            <a:prstDash val="solid"/>
            <a:round/>
            <a:headEnd/>
            <a:tailEnd/>
          </a:ln>
        </p:spPr>
        <p:txBody>
          <a:bodyPr/>
          <a:lstStyle/>
          <a:p>
            <a:endParaRPr lang="en-US"/>
          </a:p>
        </p:txBody>
      </p:sp>
      <p:sp>
        <p:nvSpPr>
          <p:cNvPr id="174121" name="North Carolina">
            <a:extLst>
              <a:ext uri="{FF2B5EF4-FFF2-40B4-BE49-F238E27FC236}">
                <a16:creationId xmlns:a16="http://schemas.microsoft.com/office/drawing/2014/main" id="{4586EB91-8E1C-4558-927B-B07129FF5DCA}"/>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02818A"/>
          </a:solidFill>
          <a:ln w="15875">
            <a:solidFill>
              <a:srgbClr val="003F48"/>
            </a:solidFill>
            <a:prstDash val="solid"/>
            <a:round/>
            <a:headEnd/>
            <a:tailEnd/>
          </a:ln>
        </p:spPr>
        <p:txBody>
          <a:bodyPr/>
          <a:lstStyle/>
          <a:p>
            <a:endParaRPr lang="en-US"/>
          </a:p>
        </p:txBody>
      </p:sp>
      <p:sp>
        <p:nvSpPr>
          <p:cNvPr id="174122" name="North Dakota">
            <a:extLst>
              <a:ext uri="{FF2B5EF4-FFF2-40B4-BE49-F238E27FC236}">
                <a16:creationId xmlns:a16="http://schemas.microsoft.com/office/drawing/2014/main" id="{BB62025B-F3D5-421B-830B-A3F76C332D06}"/>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02818A"/>
          </a:solidFill>
          <a:ln w="15875">
            <a:solidFill>
              <a:srgbClr val="003F48"/>
            </a:solidFill>
            <a:prstDash val="solid"/>
            <a:round/>
            <a:headEnd/>
            <a:tailEnd/>
          </a:ln>
        </p:spPr>
        <p:txBody>
          <a:bodyPr/>
          <a:lstStyle/>
          <a:p>
            <a:endParaRPr lang="en-US"/>
          </a:p>
        </p:txBody>
      </p:sp>
      <p:sp>
        <p:nvSpPr>
          <p:cNvPr id="174123" name="Ohio">
            <a:extLst>
              <a:ext uri="{FF2B5EF4-FFF2-40B4-BE49-F238E27FC236}">
                <a16:creationId xmlns:a16="http://schemas.microsoft.com/office/drawing/2014/main" id="{9E72F479-1572-4C98-9512-2FEF235C4D78}"/>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02818A"/>
          </a:solidFill>
          <a:ln w="15875">
            <a:solidFill>
              <a:srgbClr val="003F48"/>
            </a:solidFill>
            <a:prstDash val="solid"/>
            <a:round/>
            <a:headEnd/>
            <a:tailEnd/>
          </a:ln>
        </p:spPr>
        <p:txBody>
          <a:bodyPr/>
          <a:lstStyle/>
          <a:p>
            <a:endParaRPr lang="en-US"/>
          </a:p>
        </p:txBody>
      </p:sp>
      <p:sp>
        <p:nvSpPr>
          <p:cNvPr id="174124" name="Oregon">
            <a:extLst>
              <a:ext uri="{FF2B5EF4-FFF2-40B4-BE49-F238E27FC236}">
                <a16:creationId xmlns:a16="http://schemas.microsoft.com/office/drawing/2014/main" id="{9D743DE6-5A53-4F52-9265-C4FC54EA4520}"/>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02818A"/>
          </a:solidFill>
          <a:ln w="15875">
            <a:solidFill>
              <a:srgbClr val="003F48"/>
            </a:solidFill>
            <a:prstDash val="solid"/>
            <a:round/>
            <a:headEnd/>
            <a:tailEnd/>
          </a:ln>
        </p:spPr>
        <p:txBody>
          <a:bodyPr/>
          <a:lstStyle/>
          <a:p>
            <a:endParaRPr lang="en-US"/>
          </a:p>
        </p:txBody>
      </p:sp>
      <p:sp>
        <p:nvSpPr>
          <p:cNvPr id="174125" name="Pennsylvania">
            <a:extLst>
              <a:ext uri="{FF2B5EF4-FFF2-40B4-BE49-F238E27FC236}">
                <a16:creationId xmlns:a16="http://schemas.microsoft.com/office/drawing/2014/main" id="{3100C504-2F80-4CA6-92AE-0FDCA129E2CC}"/>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02818A"/>
          </a:solidFill>
          <a:ln w="15875">
            <a:solidFill>
              <a:srgbClr val="003F48"/>
            </a:solidFill>
            <a:prstDash val="solid"/>
            <a:round/>
            <a:headEnd/>
            <a:tailEnd/>
          </a:ln>
        </p:spPr>
        <p:txBody>
          <a:bodyPr/>
          <a:lstStyle/>
          <a:p>
            <a:endParaRPr lang="en-US"/>
          </a:p>
        </p:txBody>
      </p:sp>
      <p:sp>
        <p:nvSpPr>
          <p:cNvPr id="174126" name="Rhode Island">
            <a:extLst>
              <a:ext uri="{FF2B5EF4-FFF2-40B4-BE49-F238E27FC236}">
                <a16:creationId xmlns:a16="http://schemas.microsoft.com/office/drawing/2014/main" id="{249031FF-754A-448D-896A-B364B39AC7A5}"/>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74127" name="South Carolina">
            <a:extLst>
              <a:ext uri="{FF2B5EF4-FFF2-40B4-BE49-F238E27FC236}">
                <a16:creationId xmlns:a16="http://schemas.microsoft.com/office/drawing/2014/main" id="{49BB1988-F7D1-4B4E-B4E8-246BF638E578}"/>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02818A"/>
          </a:solidFill>
          <a:ln w="15875">
            <a:solidFill>
              <a:srgbClr val="003F48"/>
            </a:solidFill>
            <a:prstDash val="solid"/>
            <a:round/>
            <a:headEnd/>
            <a:tailEnd/>
          </a:ln>
        </p:spPr>
        <p:txBody>
          <a:bodyPr/>
          <a:lstStyle/>
          <a:p>
            <a:endParaRPr lang="en-US"/>
          </a:p>
        </p:txBody>
      </p:sp>
      <p:sp>
        <p:nvSpPr>
          <p:cNvPr id="174128" name="South Dakota">
            <a:extLst>
              <a:ext uri="{FF2B5EF4-FFF2-40B4-BE49-F238E27FC236}">
                <a16:creationId xmlns:a16="http://schemas.microsoft.com/office/drawing/2014/main" id="{FBC7CA3F-1DB7-4156-96CA-4ED1F2137964}"/>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02818A"/>
          </a:solidFill>
          <a:ln w="15875">
            <a:solidFill>
              <a:srgbClr val="003F48"/>
            </a:solidFill>
            <a:prstDash val="solid"/>
            <a:round/>
            <a:headEnd/>
            <a:tailEnd/>
          </a:ln>
        </p:spPr>
        <p:txBody>
          <a:bodyPr/>
          <a:lstStyle/>
          <a:p>
            <a:endParaRPr lang="en-US"/>
          </a:p>
        </p:txBody>
      </p:sp>
      <p:sp>
        <p:nvSpPr>
          <p:cNvPr id="174129" name="Tennessee">
            <a:extLst>
              <a:ext uri="{FF2B5EF4-FFF2-40B4-BE49-F238E27FC236}">
                <a16:creationId xmlns:a16="http://schemas.microsoft.com/office/drawing/2014/main" id="{4B31BE58-9F29-4CF8-9BE8-3045B2CC009D}"/>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2818A"/>
          </a:solidFill>
          <a:ln w="15875">
            <a:solidFill>
              <a:srgbClr val="003F48"/>
            </a:solidFill>
            <a:prstDash val="solid"/>
            <a:round/>
            <a:headEnd/>
            <a:tailEnd/>
          </a:ln>
        </p:spPr>
        <p:txBody>
          <a:bodyPr/>
          <a:lstStyle/>
          <a:p>
            <a:endParaRPr lang="en-US"/>
          </a:p>
        </p:txBody>
      </p:sp>
      <p:sp>
        <p:nvSpPr>
          <p:cNvPr id="174130" name="Texas">
            <a:extLst>
              <a:ext uri="{FF2B5EF4-FFF2-40B4-BE49-F238E27FC236}">
                <a16:creationId xmlns:a16="http://schemas.microsoft.com/office/drawing/2014/main" id="{283B2B80-DE9D-4690-88BD-C5D9F88B8594}"/>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02818A"/>
          </a:solidFill>
          <a:ln w="15875">
            <a:solidFill>
              <a:srgbClr val="003F48"/>
            </a:solidFill>
            <a:prstDash val="solid"/>
            <a:round/>
            <a:headEnd/>
            <a:tailEnd/>
          </a:ln>
        </p:spPr>
        <p:txBody>
          <a:bodyPr/>
          <a:lstStyle/>
          <a:p>
            <a:endParaRPr lang="en-US"/>
          </a:p>
        </p:txBody>
      </p:sp>
      <p:sp>
        <p:nvSpPr>
          <p:cNvPr id="174131" name="Utah">
            <a:extLst>
              <a:ext uri="{FF2B5EF4-FFF2-40B4-BE49-F238E27FC236}">
                <a16:creationId xmlns:a16="http://schemas.microsoft.com/office/drawing/2014/main" id="{5956571A-D5EB-419E-BD5C-5EF04AF1BB0A}"/>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02818A"/>
          </a:solidFill>
          <a:ln w="15875">
            <a:solidFill>
              <a:srgbClr val="003F48"/>
            </a:solidFill>
            <a:prstDash val="solid"/>
            <a:round/>
            <a:headEnd/>
            <a:tailEnd/>
          </a:ln>
        </p:spPr>
        <p:txBody>
          <a:bodyPr/>
          <a:lstStyle/>
          <a:p>
            <a:endParaRPr lang="en-US"/>
          </a:p>
        </p:txBody>
      </p:sp>
      <p:sp>
        <p:nvSpPr>
          <p:cNvPr id="174132" name="Vermont">
            <a:extLst>
              <a:ext uri="{FF2B5EF4-FFF2-40B4-BE49-F238E27FC236}">
                <a16:creationId xmlns:a16="http://schemas.microsoft.com/office/drawing/2014/main" id="{46A359AB-B73C-4AD6-9F83-58E80A1E6E27}"/>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174133" name="West Virginia">
            <a:extLst>
              <a:ext uri="{FF2B5EF4-FFF2-40B4-BE49-F238E27FC236}">
                <a16:creationId xmlns:a16="http://schemas.microsoft.com/office/drawing/2014/main" id="{06CCABBD-74B1-454E-8857-DA3C699D6144}"/>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174134" name="Wisconsin">
            <a:extLst>
              <a:ext uri="{FF2B5EF4-FFF2-40B4-BE49-F238E27FC236}">
                <a16:creationId xmlns:a16="http://schemas.microsoft.com/office/drawing/2014/main" id="{4A5B4FE7-8AD5-4A87-8707-BB83B19A9445}"/>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02818A"/>
          </a:solidFill>
          <a:ln w="15875">
            <a:solidFill>
              <a:srgbClr val="003F48"/>
            </a:solidFill>
            <a:prstDash val="solid"/>
            <a:round/>
            <a:headEnd/>
            <a:tailEnd/>
          </a:ln>
        </p:spPr>
        <p:txBody>
          <a:bodyPr/>
          <a:lstStyle/>
          <a:p>
            <a:endParaRPr lang="en-US"/>
          </a:p>
        </p:txBody>
      </p:sp>
      <p:sp>
        <p:nvSpPr>
          <p:cNvPr id="174135" name="Wyoming">
            <a:extLst>
              <a:ext uri="{FF2B5EF4-FFF2-40B4-BE49-F238E27FC236}">
                <a16:creationId xmlns:a16="http://schemas.microsoft.com/office/drawing/2014/main" id="{27A976C6-DEA5-46EE-989D-30E9131946C9}"/>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74136" name="Massachusetts">
            <a:extLst>
              <a:ext uri="{FF2B5EF4-FFF2-40B4-BE49-F238E27FC236}">
                <a16:creationId xmlns:a16="http://schemas.microsoft.com/office/drawing/2014/main" id="{F8ED2C90-B841-481B-904A-8C6FED1DE836}"/>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4137" name="Freeform 59">
            <a:extLst>
              <a:ext uri="{FF2B5EF4-FFF2-40B4-BE49-F238E27FC236}">
                <a16:creationId xmlns:a16="http://schemas.microsoft.com/office/drawing/2014/main" id="{47457FEF-BF2E-4794-B3C7-E1654A35D629}"/>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138" name="Freeform 60">
            <a:extLst>
              <a:ext uri="{FF2B5EF4-FFF2-40B4-BE49-F238E27FC236}">
                <a16:creationId xmlns:a16="http://schemas.microsoft.com/office/drawing/2014/main" id="{4A4F7D3B-F129-4CA7-AFFC-36E8C91734F4}"/>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139" name="Virginia">
            <a:extLst>
              <a:ext uri="{FF2B5EF4-FFF2-40B4-BE49-F238E27FC236}">
                <a16:creationId xmlns:a16="http://schemas.microsoft.com/office/drawing/2014/main" id="{B2C5DDAA-D82E-4F79-A44A-8BBBF73658FE}"/>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02818A"/>
          </a:solidFill>
          <a:ln w="15875">
            <a:solidFill>
              <a:srgbClr val="003F48"/>
            </a:solidFill>
            <a:prstDash val="solid"/>
            <a:round/>
            <a:headEnd/>
            <a:tailEnd/>
          </a:ln>
        </p:spPr>
        <p:txBody>
          <a:bodyPr/>
          <a:lstStyle/>
          <a:p>
            <a:endParaRPr lang="en-US"/>
          </a:p>
        </p:txBody>
      </p:sp>
      <p:sp>
        <p:nvSpPr>
          <p:cNvPr id="174140" name="Freeform 62">
            <a:extLst>
              <a:ext uri="{FF2B5EF4-FFF2-40B4-BE49-F238E27FC236}">
                <a16:creationId xmlns:a16="http://schemas.microsoft.com/office/drawing/2014/main" id="{10F93DF2-D466-4D56-B94D-DEA269777C64}"/>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74141" name="Hawaii">
            <a:extLst>
              <a:ext uri="{FF2B5EF4-FFF2-40B4-BE49-F238E27FC236}">
                <a16:creationId xmlns:a16="http://schemas.microsoft.com/office/drawing/2014/main" id="{5FB84B6F-4C65-420D-99BB-E71129B38C9D}"/>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74166" name="Freeform 64">
              <a:extLst>
                <a:ext uri="{FF2B5EF4-FFF2-40B4-BE49-F238E27FC236}">
                  <a16:creationId xmlns:a16="http://schemas.microsoft.com/office/drawing/2014/main" id="{7B7B78A5-C3D0-4E0A-A5E2-42F8D10091FC}"/>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02818A"/>
            </a:solidFill>
            <a:ln w="15875">
              <a:solidFill>
                <a:srgbClr val="003F48"/>
              </a:solidFill>
              <a:prstDash val="solid"/>
              <a:round/>
              <a:headEnd/>
              <a:tailEnd/>
            </a:ln>
          </p:spPr>
          <p:txBody>
            <a:bodyPr/>
            <a:lstStyle/>
            <a:p>
              <a:endParaRPr lang="en-US"/>
            </a:p>
          </p:txBody>
        </p:sp>
        <p:sp>
          <p:nvSpPr>
            <p:cNvPr id="174167" name="Freeform 65">
              <a:extLst>
                <a:ext uri="{FF2B5EF4-FFF2-40B4-BE49-F238E27FC236}">
                  <a16:creationId xmlns:a16="http://schemas.microsoft.com/office/drawing/2014/main" id="{B3C7C1AA-642C-4905-81A6-862EA5ADD2BD}"/>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174168" name="Freeform 66">
              <a:extLst>
                <a:ext uri="{FF2B5EF4-FFF2-40B4-BE49-F238E27FC236}">
                  <a16:creationId xmlns:a16="http://schemas.microsoft.com/office/drawing/2014/main" id="{48311346-6D63-4EA9-A8B7-3B2146F8C7ED}"/>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4169" name="Freeform 67">
              <a:extLst>
                <a:ext uri="{FF2B5EF4-FFF2-40B4-BE49-F238E27FC236}">
                  <a16:creationId xmlns:a16="http://schemas.microsoft.com/office/drawing/2014/main" id="{5DB7A910-F965-4AB3-8910-538708F281D4}"/>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174170" name="Freeform 68">
              <a:extLst>
                <a:ext uri="{FF2B5EF4-FFF2-40B4-BE49-F238E27FC236}">
                  <a16:creationId xmlns:a16="http://schemas.microsoft.com/office/drawing/2014/main" id="{CB797D8A-224A-45AC-A6EC-CD77557BA447}"/>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4171" name="Freeform 69">
              <a:extLst>
                <a:ext uri="{FF2B5EF4-FFF2-40B4-BE49-F238E27FC236}">
                  <a16:creationId xmlns:a16="http://schemas.microsoft.com/office/drawing/2014/main" id="{1338C0A0-B1A5-48CD-AF53-50FDEDA809E2}"/>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4172" name="Freeform 70">
              <a:extLst>
                <a:ext uri="{FF2B5EF4-FFF2-40B4-BE49-F238E27FC236}">
                  <a16:creationId xmlns:a16="http://schemas.microsoft.com/office/drawing/2014/main" id="{9DC8AD6B-ACCA-4492-BE91-FFBBAFFD1690}"/>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02818A"/>
            </a:solidFill>
            <a:ln w="15875">
              <a:solidFill>
                <a:srgbClr val="003F48"/>
              </a:solidFill>
              <a:prstDash val="solid"/>
              <a:round/>
              <a:headEnd/>
              <a:tailEnd/>
            </a:ln>
          </p:spPr>
          <p:txBody>
            <a:bodyPr/>
            <a:lstStyle/>
            <a:p>
              <a:endParaRPr lang="en-US"/>
            </a:p>
          </p:txBody>
        </p:sp>
        <p:sp>
          <p:nvSpPr>
            <p:cNvPr id="174173" name="Freeform 71">
              <a:extLst>
                <a:ext uri="{FF2B5EF4-FFF2-40B4-BE49-F238E27FC236}">
                  <a16:creationId xmlns:a16="http://schemas.microsoft.com/office/drawing/2014/main" id="{A3C5CC97-3CE7-4882-BF70-40E6A5D5BFEB}"/>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02818A"/>
            </a:solidFill>
            <a:ln w="15875">
              <a:solidFill>
                <a:srgbClr val="003F48"/>
              </a:solidFill>
              <a:prstDash val="solid"/>
              <a:round/>
              <a:headEnd/>
              <a:tailEnd/>
            </a:ln>
          </p:spPr>
          <p:txBody>
            <a:bodyPr/>
            <a:lstStyle/>
            <a:p>
              <a:endParaRPr lang="en-US"/>
            </a:p>
          </p:txBody>
        </p:sp>
      </p:grpSp>
      <p:grpSp>
        <p:nvGrpSpPr>
          <p:cNvPr id="174142" name="Alaska">
            <a:extLst>
              <a:ext uri="{FF2B5EF4-FFF2-40B4-BE49-F238E27FC236}">
                <a16:creationId xmlns:a16="http://schemas.microsoft.com/office/drawing/2014/main" id="{1845B19C-4491-4C52-AE9E-B7908582CD2C}"/>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74156" name="Freeform 73">
              <a:extLst>
                <a:ext uri="{FF2B5EF4-FFF2-40B4-BE49-F238E27FC236}">
                  <a16:creationId xmlns:a16="http://schemas.microsoft.com/office/drawing/2014/main" id="{FED0FD7C-77DA-485A-9543-7761FBA9AE05}"/>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02818A"/>
            </a:solidFill>
            <a:ln w="15875">
              <a:solidFill>
                <a:srgbClr val="003F48"/>
              </a:solidFill>
              <a:prstDash val="solid"/>
              <a:round/>
              <a:headEnd/>
              <a:tailEnd/>
            </a:ln>
          </p:spPr>
          <p:txBody>
            <a:bodyPr/>
            <a:lstStyle/>
            <a:p>
              <a:endParaRPr lang="en-US"/>
            </a:p>
          </p:txBody>
        </p:sp>
        <p:sp>
          <p:nvSpPr>
            <p:cNvPr id="174157" name="Freeform 74">
              <a:extLst>
                <a:ext uri="{FF2B5EF4-FFF2-40B4-BE49-F238E27FC236}">
                  <a16:creationId xmlns:a16="http://schemas.microsoft.com/office/drawing/2014/main" id="{CD418612-B1F5-4AB7-B94B-0315E27BC50F}"/>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02818A"/>
            </a:solidFill>
            <a:ln w="15875">
              <a:solidFill>
                <a:srgbClr val="003F48"/>
              </a:solidFill>
              <a:prstDash val="solid"/>
              <a:round/>
              <a:headEnd/>
              <a:tailEnd/>
            </a:ln>
          </p:spPr>
          <p:txBody>
            <a:bodyPr/>
            <a:lstStyle/>
            <a:p>
              <a:endParaRPr lang="en-US"/>
            </a:p>
          </p:txBody>
        </p:sp>
        <p:sp>
          <p:nvSpPr>
            <p:cNvPr id="174158" name="Freeform 75">
              <a:extLst>
                <a:ext uri="{FF2B5EF4-FFF2-40B4-BE49-F238E27FC236}">
                  <a16:creationId xmlns:a16="http://schemas.microsoft.com/office/drawing/2014/main" id="{079307D3-3F2B-490D-9EFB-406C92D4086F}"/>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174159" name="Freeform 76">
              <a:extLst>
                <a:ext uri="{FF2B5EF4-FFF2-40B4-BE49-F238E27FC236}">
                  <a16:creationId xmlns:a16="http://schemas.microsoft.com/office/drawing/2014/main" id="{A7EDF211-B627-46AB-878C-F29FF4A8589D}"/>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02818A"/>
            </a:solidFill>
            <a:ln w="15875">
              <a:solidFill>
                <a:srgbClr val="003F48"/>
              </a:solidFill>
              <a:prstDash val="solid"/>
              <a:round/>
              <a:headEnd/>
              <a:tailEnd/>
            </a:ln>
          </p:spPr>
          <p:txBody>
            <a:bodyPr/>
            <a:lstStyle/>
            <a:p>
              <a:endParaRPr lang="en-US"/>
            </a:p>
          </p:txBody>
        </p:sp>
        <p:sp>
          <p:nvSpPr>
            <p:cNvPr id="174160" name="Freeform 77">
              <a:extLst>
                <a:ext uri="{FF2B5EF4-FFF2-40B4-BE49-F238E27FC236}">
                  <a16:creationId xmlns:a16="http://schemas.microsoft.com/office/drawing/2014/main" id="{2C6E2BAD-C553-4464-B0B4-074482B21872}"/>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02818A"/>
            </a:solidFill>
            <a:ln w="15875">
              <a:solidFill>
                <a:srgbClr val="003F48"/>
              </a:solidFill>
              <a:prstDash val="solid"/>
              <a:round/>
              <a:headEnd/>
              <a:tailEnd/>
            </a:ln>
          </p:spPr>
          <p:txBody>
            <a:bodyPr/>
            <a:lstStyle/>
            <a:p>
              <a:endParaRPr lang="en-US"/>
            </a:p>
          </p:txBody>
        </p:sp>
        <p:sp>
          <p:nvSpPr>
            <p:cNvPr id="174161" name="Freeform 78">
              <a:extLst>
                <a:ext uri="{FF2B5EF4-FFF2-40B4-BE49-F238E27FC236}">
                  <a16:creationId xmlns:a16="http://schemas.microsoft.com/office/drawing/2014/main" id="{69300355-2FA5-4574-BC0F-53D5DDF9692E}"/>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174162" name="Freeform 79">
              <a:extLst>
                <a:ext uri="{FF2B5EF4-FFF2-40B4-BE49-F238E27FC236}">
                  <a16:creationId xmlns:a16="http://schemas.microsoft.com/office/drawing/2014/main" id="{E0786FFD-195C-4F84-8C7D-9A1F272B5445}"/>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74163" name="Freeform 80">
              <a:extLst>
                <a:ext uri="{FF2B5EF4-FFF2-40B4-BE49-F238E27FC236}">
                  <a16:creationId xmlns:a16="http://schemas.microsoft.com/office/drawing/2014/main" id="{901CC6DC-F208-4C6F-BEA5-82A22B7151AA}"/>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74164" name="Freeform 81">
              <a:extLst>
                <a:ext uri="{FF2B5EF4-FFF2-40B4-BE49-F238E27FC236}">
                  <a16:creationId xmlns:a16="http://schemas.microsoft.com/office/drawing/2014/main" id="{52460308-BA0D-4EB9-8A15-CDA51599B73F}"/>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74165" name="Freeform 82">
              <a:extLst>
                <a:ext uri="{FF2B5EF4-FFF2-40B4-BE49-F238E27FC236}">
                  <a16:creationId xmlns:a16="http://schemas.microsoft.com/office/drawing/2014/main" id="{EAA2C3AE-5600-4BE7-A32C-C550258E6E28}"/>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02818A"/>
            </a:solidFill>
            <a:ln w="15875">
              <a:solidFill>
                <a:srgbClr val="003F48"/>
              </a:solidFill>
              <a:prstDash val="solid"/>
              <a:round/>
              <a:headEnd/>
              <a:tailEnd/>
            </a:ln>
          </p:spPr>
          <p:txBody>
            <a:bodyPr/>
            <a:lstStyle/>
            <a:p>
              <a:endParaRPr lang="en-US"/>
            </a:p>
          </p:txBody>
        </p:sp>
      </p:grpSp>
      <p:sp>
        <p:nvSpPr>
          <p:cNvPr id="174143" name="Rectangle 109">
            <a:extLst>
              <a:ext uri="{FF2B5EF4-FFF2-40B4-BE49-F238E27FC236}">
                <a16:creationId xmlns:a16="http://schemas.microsoft.com/office/drawing/2014/main" id="{D17DE2A0-77CA-4117-9AF8-97017E4FA38F}"/>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4144" name="Rectangle 110">
            <a:extLst>
              <a:ext uri="{FF2B5EF4-FFF2-40B4-BE49-F238E27FC236}">
                <a16:creationId xmlns:a16="http://schemas.microsoft.com/office/drawing/2014/main" id="{181657D0-7CC6-46EF-9312-2E0FF6DDCA9D}"/>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4145" name="Rectangle 111">
            <a:extLst>
              <a:ext uri="{FF2B5EF4-FFF2-40B4-BE49-F238E27FC236}">
                <a16:creationId xmlns:a16="http://schemas.microsoft.com/office/drawing/2014/main" id="{856966DB-B63C-4AE4-98CF-F28CFF883B9D}"/>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4146" name="Rectangle 112">
            <a:extLst>
              <a:ext uri="{FF2B5EF4-FFF2-40B4-BE49-F238E27FC236}">
                <a16:creationId xmlns:a16="http://schemas.microsoft.com/office/drawing/2014/main" id="{1109BAAA-7EC8-4D67-B9A3-3A347E8CA837}"/>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4147" name="Rectangle 113">
            <a:extLst>
              <a:ext uri="{FF2B5EF4-FFF2-40B4-BE49-F238E27FC236}">
                <a16:creationId xmlns:a16="http://schemas.microsoft.com/office/drawing/2014/main" id="{D1069510-423E-485B-B3A3-12AE8E082FD0}"/>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4148" name="Text Box 114">
            <a:extLst>
              <a:ext uri="{FF2B5EF4-FFF2-40B4-BE49-F238E27FC236}">
                <a16:creationId xmlns:a16="http://schemas.microsoft.com/office/drawing/2014/main" id="{681AE3DF-51D3-45B1-B728-C98E3F3ECCD7}"/>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74149" name="Text Box 105">
            <a:extLst>
              <a:ext uri="{FF2B5EF4-FFF2-40B4-BE49-F238E27FC236}">
                <a16:creationId xmlns:a16="http://schemas.microsoft.com/office/drawing/2014/main" id="{CAB3BD2F-6691-4012-B1FC-0C9E37F843F8}"/>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74150" name="Text Box 106">
            <a:extLst>
              <a:ext uri="{FF2B5EF4-FFF2-40B4-BE49-F238E27FC236}">
                <a16:creationId xmlns:a16="http://schemas.microsoft.com/office/drawing/2014/main" id="{C0003516-11AB-49C6-8C02-03A77E242084}"/>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74151" name="Text Box 107">
            <a:extLst>
              <a:ext uri="{FF2B5EF4-FFF2-40B4-BE49-F238E27FC236}">
                <a16:creationId xmlns:a16="http://schemas.microsoft.com/office/drawing/2014/main" id="{916C90D2-95A2-472B-AD29-36D7CF018275}"/>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74152" name="Text Box 108">
            <a:extLst>
              <a:ext uri="{FF2B5EF4-FFF2-40B4-BE49-F238E27FC236}">
                <a16:creationId xmlns:a16="http://schemas.microsoft.com/office/drawing/2014/main" id="{F0D531BA-57EF-44CE-BE08-0E25811D6D04}"/>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74153" name="Rectangle 7">
            <a:extLst>
              <a:ext uri="{FF2B5EF4-FFF2-40B4-BE49-F238E27FC236}">
                <a16:creationId xmlns:a16="http://schemas.microsoft.com/office/drawing/2014/main" id="{A7D73D14-D195-4340-BA72-762B6517B840}"/>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prohibit harassment based on a student’s perceived or actual sexual orientation or gender identity</a:t>
            </a:r>
          </a:p>
        </p:txBody>
      </p:sp>
      <p:sp>
        <p:nvSpPr>
          <p:cNvPr id="174154" name="Text Box 101">
            <a:extLst>
              <a:ext uri="{FF2B5EF4-FFF2-40B4-BE49-F238E27FC236}">
                <a16:creationId xmlns:a16="http://schemas.microsoft.com/office/drawing/2014/main" id="{EE7C94F3-618C-46F5-A58B-97CF8F4224EC}"/>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74155" name="Text Box 116">
            <a:extLst>
              <a:ext uri="{FF2B5EF4-FFF2-40B4-BE49-F238E27FC236}">
                <a16:creationId xmlns:a16="http://schemas.microsoft.com/office/drawing/2014/main" id="{7FD2BEA7-FFD9-4084-A24A-B31E2DFA8419}"/>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Kansas">
            <a:extLst>
              <a:ext uri="{FF2B5EF4-FFF2-40B4-BE49-F238E27FC236}">
                <a16:creationId xmlns:a16="http://schemas.microsoft.com/office/drawing/2014/main" id="{9E1CE49C-ED37-493F-83BF-FC5EF72C7015}"/>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02818A"/>
          </a:solidFill>
          <a:ln w="15875">
            <a:solidFill>
              <a:srgbClr val="003F48"/>
            </a:solidFill>
            <a:prstDash val="solid"/>
            <a:round/>
            <a:headEnd/>
            <a:tailEnd/>
          </a:ln>
        </p:spPr>
        <p:txBody>
          <a:bodyPr/>
          <a:lstStyle/>
          <a:p>
            <a:endParaRPr lang="en-US"/>
          </a:p>
        </p:txBody>
      </p:sp>
      <p:sp>
        <p:nvSpPr>
          <p:cNvPr id="176131" name="Missouri">
            <a:extLst>
              <a:ext uri="{FF2B5EF4-FFF2-40B4-BE49-F238E27FC236}">
                <a16:creationId xmlns:a16="http://schemas.microsoft.com/office/drawing/2014/main" id="{277C335E-8F7C-4826-9231-9823C8465CBB}"/>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76132" name="Illinois">
            <a:extLst>
              <a:ext uri="{FF2B5EF4-FFF2-40B4-BE49-F238E27FC236}">
                <a16:creationId xmlns:a16="http://schemas.microsoft.com/office/drawing/2014/main" id="{01B1E2F7-055F-4A8D-9893-46EF413A7B9F}"/>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176133" name="Iowa">
            <a:extLst>
              <a:ext uri="{FF2B5EF4-FFF2-40B4-BE49-F238E27FC236}">
                <a16:creationId xmlns:a16="http://schemas.microsoft.com/office/drawing/2014/main" id="{57851FBA-A2DA-421C-BF1F-62AD659E8B47}"/>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76134" name="New Mexico">
            <a:extLst>
              <a:ext uri="{FF2B5EF4-FFF2-40B4-BE49-F238E27FC236}">
                <a16:creationId xmlns:a16="http://schemas.microsoft.com/office/drawing/2014/main" id="{47DA8971-3084-4EE2-A361-546224BED923}"/>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02818A"/>
          </a:solidFill>
          <a:ln w="15875">
            <a:solidFill>
              <a:srgbClr val="003F48"/>
            </a:solidFill>
            <a:prstDash val="solid"/>
            <a:round/>
            <a:headEnd/>
            <a:tailEnd/>
          </a:ln>
        </p:spPr>
        <p:txBody>
          <a:bodyPr/>
          <a:lstStyle/>
          <a:p>
            <a:endParaRPr lang="en-US"/>
          </a:p>
        </p:txBody>
      </p:sp>
      <p:sp>
        <p:nvSpPr>
          <p:cNvPr id="176135" name="Oklahoma">
            <a:extLst>
              <a:ext uri="{FF2B5EF4-FFF2-40B4-BE49-F238E27FC236}">
                <a16:creationId xmlns:a16="http://schemas.microsoft.com/office/drawing/2014/main" id="{34DF0CA6-7C26-4E22-8217-CD3F8DD61A6C}"/>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76136" name="Florida">
            <a:extLst>
              <a:ext uri="{FF2B5EF4-FFF2-40B4-BE49-F238E27FC236}">
                <a16:creationId xmlns:a16="http://schemas.microsoft.com/office/drawing/2014/main" id="{012FAB54-02E6-44A3-BFF1-1056BDAB41B1}"/>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02818A"/>
          </a:solidFill>
          <a:ln w="15875">
            <a:solidFill>
              <a:srgbClr val="003F48"/>
            </a:solidFill>
            <a:prstDash val="solid"/>
            <a:round/>
            <a:headEnd/>
            <a:tailEnd/>
          </a:ln>
        </p:spPr>
        <p:txBody>
          <a:bodyPr/>
          <a:lstStyle/>
          <a:p>
            <a:endParaRPr lang="en-US"/>
          </a:p>
        </p:txBody>
      </p:sp>
      <p:sp>
        <p:nvSpPr>
          <p:cNvPr id="176137" name="Freeform 9">
            <a:extLst>
              <a:ext uri="{FF2B5EF4-FFF2-40B4-BE49-F238E27FC236}">
                <a16:creationId xmlns:a16="http://schemas.microsoft.com/office/drawing/2014/main" id="{4FDCE269-8616-4A64-96C9-162CFCEC3F27}"/>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76138" name="Freeform 10">
            <a:extLst>
              <a:ext uri="{FF2B5EF4-FFF2-40B4-BE49-F238E27FC236}">
                <a16:creationId xmlns:a16="http://schemas.microsoft.com/office/drawing/2014/main" id="{146E9C74-1416-4435-A498-E1D1B90AF641}"/>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76139" name="Freeform 11">
            <a:extLst>
              <a:ext uri="{FF2B5EF4-FFF2-40B4-BE49-F238E27FC236}">
                <a16:creationId xmlns:a16="http://schemas.microsoft.com/office/drawing/2014/main" id="{FEC820AF-D529-4656-A924-616F81758E5F}"/>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76140" name="Michigan Upper">
            <a:extLst>
              <a:ext uri="{FF2B5EF4-FFF2-40B4-BE49-F238E27FC236}">
                <a16:creationId xmlns:a16="http://schemas.microsoft.com/office/drawing/2014/main" id="{4151768C-205D-406F-A7D6-4238EED8BD48}"/>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02818A"/>
          </a:solidFill>
          <a:ln w="15875">
            <a:solidFill>
              <a:srgbClr val="003F48"/>
            </a:solidFill>
            <a:prstDash val="solid"/>
            <a:round/>
            <a:headEnd/>
            <a:tailEnd/>
          </a:ln>
        </p:spPr>
        <p:txBody>
          <a:bodyPr/>
          <a:lstStyle/>
          <a:p>
            <a:endParaRPr lang="en-US"/>
          </a:p>
        </p:txBody>
      </p:sp>
      <p:sp>
        <p:nvSpPr>
          <p:cNvPr id="176141" name="Michigan">
            <a:extLst>
              <a:ext uri="{FF2B5EF4-FFF2-40B4-BE49-F238E27FC236}">
                <a16:creationId xmlns:a16="http://schemas.microsoft.com/office/drawing/2014/main" id="{78E3B6C9-2393-4512-A3A1-3367B3180055}"/>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176142" name="New York">
            <a:extLst>
              <a:ext uri="{FF2B5EF4-FFF2-40B4-BE49-F238E27FC236}">
                <a16:creationId xmlns:a16="http://schemas.microsoft.com/office/drawing/2014/main" id="{AD10542C-B4DC-4252-9F8A-20789B868A55}"/>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02818A"/>
          </a:solidFill>
          <a:ln w="15875">
            <a:solidFill>
              <a:srgbClr val="003F48"/>
            </a:solidFill>
            <a:prstDash val="solid"/>
            <a:round/>
            <a:headEnd/>
            <a:tailEnd/>
          </a:ln>
        </p:spPr>
        <p:txBody>
          <a:bodyPr/>
          <a:lstStyle/>
          <a:p>
            <a:endParaRPr lang="en-US"/>
          </a:p>
        </p:txBody>
      </p:sp>
      <p:sp>
        <p:nvSpPr>
          <p:cNvPr id="176143" name="Freeform 15">
            <a:extLst>
              <a:ext uri="{FF2B5EF4-FFF2-40B4-BE49-F238E27FC236}">
                <a16:creationId xmlns:a16="http://schemas.microsoft.com/office/drawing/2014/main" id="{E12B60EE-7ABE-4654-97E5-2630680C80C0}"/>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6144" name="Freeform 16">
            <a:extLst>
              <a:ext uri="{FF2B5EF4-FFF2-40B4-BE49-F238E27FC236}">
                <a16:creationId xmlns:a16="http://schemas.microsoft.com/office/drawing/2014/main" id="{245FB2CD-768E-410C-97A2-26EABA6CEFC0}"/>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6145" name="Washington">
            <a:extLst>
              <a:ext uri="{FF2B5EF4-FFF2-40B4-BE49-F238E27FC236}">
                <a16:creationId xmlns:a16="http://schemas.microsoft.com/office/drawing/2014/main" id="{4DC08692-0AF8-4479-9A9D-CFAB3815F072}"/>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02818A"/>
          </a:solidFill>
          <a:ln w="15875">
            <a:solidFill>
              <a:srgbClr val="003F48"/>
            </a:solidFill>
            <a:prstDash val="solid"/>
            <a:round/>
            <a:headEnd/>
            <a:tailEnd/>
          </a:ln>
        </p:spPr>
        <p:txBody>
          <a:bodyPr/>
          <a:lstStyle/>
          <a:p>
            <a:endParaRPr lang="en-US"/>
          </a:p>
        </p:txBody>
      </p:sp>
      <p:sp>
        <p:nvSpPr>
          <p:cNvPr id="176146" name="Freeform 19">
            <a:extLst>
              <a:ext uri="{FF2B5EF4-FFF2-40B4-BE49-F238E27FC236}">
                <a16:creationId xmlns:a16="http://schemas.microsoft.com/office/drawing/2014/main" id="{534D1F16-A4A4-4EED-A8AC-BB87544B86B3}"/>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6147" name="Alabama">
            <a:extLst>
              <a:ext uri="{FF2B5EF4-FFF2-40B4-BE49-F238E27FC236}">
                <a16:creationId xmlns:a16="http://schemas.microsoft.com/office/drawing/2014/main" id="{A8481C0C-2E9D-49E5-8197-17F5F2ACBB96}"/>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76148" name="Arizona">
            <a:extLst>
              <a:ext uri="{FF2B5EF4-FFF2-40B4-BE49-F238E27FC236}">
                <a16:creationId xmlns:a16="http://schemas.microsoft.com/office/drawing/2014/main" id="{57C7BBF5-BE4F-4904-B805-78C3BBD79841}"/>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76149" name="Arkansas">
            <a:extLst>
              <a:ext uri="{FF2B5EF4-FFF2-40B4-BE49-F238E27FC236}">
                <a16:creationId xmlns:a16="http://schemas.microsoft.com/office/drawing/2014/main" id="{A3B65F13-597C-4481-8AF9-EFF2B2EA8917}"/>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76150" name="California">
            <a:extLst>
              <a:ext uri="{FF2B5EF4-FFF2-40B4-BE49-F238E27FC236}">
                <a16:creationId xmlns:a16="http://schemas.microsoft.com/office/drawing/2014/main" id="{9C767288-0BE8-4AF5-8695-DDBE640CE223}"/>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02818A"/>
          </a:solidFill>
          <a:ln w="15875">
            <a:solidFill>
              <a:srgbClr val="003F48"/>
            </a:solidFill>
            <a:prstDash val="solid"/>
            <a:round/>
            <a:headEnd/>
            <a:tailEnd/>
          </a:ln>
        </p:spPr>
        <p:txBody>
          <a:bodyPr/>
          <a:lstStyle/>
          <a:p>
            <a:endParaRPr lang="en-US"/>
          </a:p>
        </p:txBody>
      </p:sp>
      <p:sp>
        <p:nvSpPr>
          <p:cNvPr id="176151" name="Colorado">
            <a:extLst>
              <a:ext uri="{FF2B5EF4-FFF2-40B4-BE49-F238E27FC236}">
                <a16:creationId xmlns:a16="http://schemas.microsoft.com/office/drawing/2014/main" id="{9E76B91D-BF6D-4D90-AC4A-9908F41AE148}"/>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76152" name="Connecticut">
            <a:extLst>
              <a:ext uri="{FF2B5EF4-FFF2-40B4-BE49-F238E27FC236}">
                <a16:creationId xmlns:a16="http://schemas.microsoft.com/office/drawing/2014/main" id="{C1B108EB-C639-40E7-9E8D-9ACA877EFEBE}"/>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76153" name="Delaware">
            <a:extLst>
              <a:ext uri="{FF2B5EF4-FFF2-40B4-BE49-F238E27FC236}">
                <a16:creationId xmlns:a16="http://schemas.microsoft.com/office/drawing/2014/main" id="{E78F50F2-C490-496C-A2A8-376152D6F46C}"/>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6154" name="Freeform 27">
            <a:extLst>
              <a:ext uri="{FF2B5EF4-FFF2-40B4-BE49-F238E27FC236}">
                <a16:creationId xmlns:a16="http://schemas.microsoft.com/office/drawing/2014/main" id="{A52CA247-8F7B-4962-AF4E-941B71205F2C}"/>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6155" name="Georgia">
            <a:extLst>
              <a:ext uri="{FF2B5EF4-FFF2-40B4-BE49-F238E27FC236}">
                <a16:creationId xmlns:a16="http://schemas.microsoft.com/office/drawing/2014/main" id="{02625C39-F2E1-47A2-AA01-8D3CD03A0492}"/>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67A9CF"/>
          </a:solidFill>
          <a:ln w="15875">
            <a:solidFill>
              <a:srgbClr val="003F48"/>
            </a:solidFill>
            <a:prstDash val="solid"/>
            <a:round/>
            <a:headEnd/>
            <a:tailEnd/>
          </a:ln>
        </p:spPr>
        <p:txBody>
          <a:bodyPr/>
          <a:lstStyle/>
          <a:p>
            <a:endParaRPr lang="en-US"/>
          </a:p>
        </p:txBody>
      </p:sp>
      <p:sp>
        <p:nvSpPr>
          <p:cNvPr id="176156" name="Idaho">
            <a:extLst>
              <a:ext uri="{FF2B5EF4-FFF2-40B4-BE49-F238E27FC236}">
                <a16:creationId xmlns:a16="http://schemas.microsoft.com/office/drawing/2014/main" id="{01E65FE9-2A5D-4592-9AF4-01799041DD8B}"/>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67A9CF"/>
          </a:solidFill>
          <a:ln w="15875">
            <a:solidFill>
              <a:srgbClr val="003F48"/>
            </a:solidFill>
            <a:prstDash val="solid"/>
            <a:round/>
            <a:headEnd/>
            <a:tailEnd/>
          </a:ln>
        </p:spPr>
        <p:txBody>
          <a:bodyPr/>
          <a:lstStyle/>
          <a:p>
            <a:endParaRPr lang="en-US"/>
          </a:p>
        </p:txBody>
      </p:sp>
      <p:sp>
        <p:nvSpPr>
          <p:cNvPr id="176157" name="Indiana">
            <a:extLst>
              <a:ext uri="{FF2B5EF4-FFF2-40B4-BE49-F238E27FC236}">
                <a16:creationId xmlns:a16="http://schemas.microsoft.com/office/drawing/2014/main" id="{B62C7EC3-66D4-4933-A511-6A4BF4C34CD6}"/>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76158" name="Kentucky">
            <a:extLst>
              <a:ext uri="{FF2B5EF4-FFF2-40B4-BE49-F238E27FC236}">
                <a16:creationId xmlns:a16="http://schemas.microsoft.com/office/drawing/2014/main" id="{CAF7E475-1E9F-4D50-89A9-11E8CDEAC7C3}"/>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76159" name="Louisiana">
            <a:extLst>
              <a:ext uri="{FF2B5EF4-FFF2-40B4-BE49-F238E27FC236}">
                <a16:creationId xmlns:a16="http://schemas.microsoft.com/office/drawing/2014/main" id="{C0618592-3CEB-405E-9F9F-71E524A63E12}"/>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76160" name="Maine">
            <a:extLst>
              <a:ext uri="{FF2B5EF4-FFF2-40B4-BE49-F238E27FC236}">
                <a16:creationId xmlns:a16="http://schemas.microsoft.com/office/drawing/2014/main" id="{D6D6A1A5-8C62-4172-B47C-97CA80B00BAB}"/>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02818A"/>
          </a:solidFill>
          <a:ln w="15875">
            <a:solidFill>
              <a:srgbClr val="003F48"/>
            </a:solidFill>
            <a:prstDash val="solid"/>
            <a:round/>
            <a:headEnd/>
            <a:tailEnd/>
          </a:ln>
        </p:spPr>
        <p:txBody>
          <a:bodyPr/>
          <a:lstStyle/>
          <a:p>
            <a:endParaRPr lang="en-US"/>
          </a:p>
        </p:txBody>
      </p:sp>
      <p:sp>
        <p:nvSpPr>
          <p:cNvPr id="176161" name="Maryland">
            <a:extLst>
              <a:ext uri="{FF2B5EF4-FFF2-40B4-BE49-F238E27FC236}">
                <a16:creationId xmlns:a16="http://schemas.microsoft.com/office/drawing/2014/main" id="{086911C1-BBF6-489E-8630-B6A7768814CC}"/>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6162" name="Minnesota">
            <a:extLst>
              <a:ext uri="{FF2B5EF4-FFF2-40B4-BE49-F238E27FC236}">
                <a16:creationId xmlns:a16="http://schemas.microsoft.com/office/drawing/2014/main" id="{59DAFC2F-B820-44B0-BE4F-F4D96B4DCEE3}"/>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176163" name="Mississippi">
            <a:extLst>
              <a:ext uri="{FF2B5EF4-FFF2-40B4-BE49-F238E27FC236}">
                <a16:creationId xmlns:a16="http://schemas.microsoft.com/office/drawing/2014/main" id="{CA166256-BE7B-4A45-BB00-FC20E0F738EF}"/>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176164" name="Montana">
            <a:extLst>
              <a:ext uri="{FF2B5EF4-FFF2-40B4-BE49-F238E27FC236}">
                <a16:creationId xmlns:a16="http://schemas.microsoft.com/office/drawing/2014/main" id="{64D3E2C3-FFBA-4D71-ABC4-4E16E58251A1}"/>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67A9CF"/>
          </a:solidFill>
          <a:ln w="15875">
            <a:solidFill>
              <a:srgbClr val="003F48"/>
            </a:solidFill>
            <a:prstDash val="solid"/>
            <a:round/>
            <a:headEnd/>
            <a:tailEnd/>
          </a:ln>
        </p:spPr>
        <p:txBody>
          <a:bodyPr/>
          <a:lstStyle/>
          <a:p>
            <a:endParaRPr lang="en-US"/>
          </a:p>
        </p:txBody>
      </p:sp>
      <p:sp>
        <p:nvSpPr>
          <p:cNvPr id="176165" name="Nebraska">
            <a:extLst>
              <a:ext uri="{FF2B5EF4-FFF2-40B4-BE49-F238E27FC236}">
                <a16:creationId xmlns:a16="http://schemas.microsoft.com/office/drawing/2014/main" id="{B320FD37-ADFD-4D62-B0C2-E4D2802538BC}"/>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67A9CF"/>
          </a:solidFill>
          <a:ln w="15875">
            <a:solidFill>
              <a:srgbClr val="003F48"/>
            </a:solidFill>
            <a:prstDash val="solid"/>
            <a:round/>
            <a:headEnd/>
            <a:tailEnd/>
          </a:ln>
        </p:spPr>
        <p:txBody>
          <a:bodyPr/>
          <a:lstStyle/>
          <a:p>
            <a:endParaRPr lang="en-US"/>
          </a:p>
        </p:txBody>
      </p:sp>
      <p:sp>
        <p:nvSpPr>
          <p:cNvPr id="176166" name="Nevada">
            <a:extLst>
              <a:ext uri="{FF2B5EF4-FFF2-40B4-BE49-F238E27FC236}">
                <a16:creationId xmlns:a16="http://schemas.microsoft.com/office/drawing/2014/main" id="{08B1D6E9-2B78-4970-815D-D7DCC26FE3E9}"/>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02818A"/>
          </a:solidFill>
          <a:ln w="15875">
            <a:solidFill>
              <a:srgbClr val="003F48"/>
            </a:solidFill>
            <a:prstDash val="solid"/>
            <a:round/>
            <a:headEnd/>
            <a:tailEnd/>
          </a:ln>
        </p:spPr>
        <p:txBody>
          <a:bodyPr/>
          <a:lstStyle/>
          <a:p>
            <a:endParaRPr lang="en-US"/>
          </a:p>
        </p:txBody>
      </p:sp>
      <p:sp>
        <p:nvSpPr>
          <p:cNvPr id="176167" name="New Hampshire">
            <a:extLst>
              <a:ext uri="{FF2B5EF4-FFF2-40B4-BE49-F238E27FC236}">
                <a16:creationId xmlns:a16="http://schemas.microsoft.com/office/drawing/2014/main" id="{A37F0CB0-0C04-4673-8120-FCA9AC878A00}"/>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02818A"/>
          </a:solidFill>
          <a:ln w="15875">
            <a:solidFill>
              <a:srgbClr val="003F48"/>
            </a:solidFill>
            <a:prstDash val="solid"/>
            <a:round/>
            <a:headEnd/>
            <a:tailEnd/>
          </a:ln>
        </p:spPr>
        <p:txBody>
          <a:bodyPr/>
          <a:lstStyle/>
          <a:p>
            <a:endParaRPr lang="en-US"/>
          </a:p>
        </p:txBody>
      </p:sp>
      <p:sp>
        <p:nvSpPr>
          <p:cNvPr id="176168" name="New Jersey">
            <a:extLst>
              <a:ext uri="{FF2B5EF4-FFF2-40B4-BE49-F238E27FC236}">
                <a16:creationId xmlns:a16="http://schemas.microsoft.com/office/drawing/2014/main" id="{38B2A5C9-94DA-4391-A2EF-59747B71E6C8}"/>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02818A"/>
          </a:solidFill>
          <a:ln w="15875">
            <a:solidFill>
              <a:srgbClr val="003F48"/>
            </a:solidFill>
            <a:prstDash val="solid"/>
            <a:round/>
            <a:headEnd/>
            <a:tailEnd/>
          </a:ln>
        </p:spPr>
        <p:txBody>
          <a:bodyPr/>
          <a:lstStyle/>
          <a:p>
            <a:endParaRPr lang="en-US"/>
          </a:p>
        </p:txBody>
      </p:sp>
      <p:sp>
        <p:nvSpPr>
          <p:cNvPr id="176169" name="North Carolina">
            <a:extLst>
              <a:ext uri="{FF2B5EF4-FFF2-40B4-BE49-F238E27FC236}">
                <a16:creationId xmlns:a16="http://schemas.microsoft.com/office/drawing/2014/main" id="{77B4D246-5514-4E56-BDCD-E9D50FC6A74E}"/>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67A9CF"/>
          </a:solidFill>
          <a:ln w="15875">
            <a:solidFill>
              <a:srgbClr val="003F48"/>
            </a:solidFill>
            <a:prstDash val="solid"/>
            <a:round/>
            <a:headEnd/>
            <a:tailEnd/>
          </a:ln>
        </p:spPr>
        <p:txBody>
          <a:bodyPr/>
          <a:lstStyle/>
          <a:p>
            <a:endParaRPr lang="en-US"/>
          </a:p>
        </p:txBody>
      </p:sp>
      <p:sp>
        <p:nvSpPr>
          <p:cNvPr id="176170" name="North Dakota">
            <a:extLst>
              <a:ext uri="{FF2B5EF4-FFF2-40B4-BE49-F238E27FC236}">
                <a16:creationId xmlns:a16="http://schemas.microsoft.com/office/drawing/2014/main" id="{EA333E4F-F72F-42B8-9C95-2999F5ED7DD6}"/>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67A9CF"/>
          </a:solidFill>
          <a:ln w="15875">
            <a:solidFill>
              <a:srgbClr val="003F48"/>
            </a:solidFill>
            <a:prstDash val="solid"/>
            <a:round/>
            <a:headEnd/>
            <a:tailEnd/>
          </a:ln>
        </p:spPr>
        <p:txBody>
          <a:bodyPr/>
          <a:lstStyle/>
          <a:p>
            <a:endParaRPr lang="en-US"/>
          </a:p>
        </p:txBody>
      </p:sp>
      <p:sp>
        <p:nvSpPr>
          <p:cNvPr id="176171" name="Ohio">
            <a:extLst>
              <a:ext uri="{FF2B5EF4-FFF2-40B4-BE49-F238E27FC236}">
                <a16:creationId xmlns:a16="http://schemas.microsoft.com/office/drawing/2014/main" id="{8E1ACCAB-36B4-465E-9F5C-7CCFFC6BC40F}"/>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67A9CF"/>
          </a:solidFill>
          <a:ln w="15875">
            <a:solidFill>
              <a:srgbClr val="003F48"/>
            </a:solidFill>
            <a:prstDash val="solid"/>
            <a:round/>
            <a:headEnd/>
            <a:tailEnd/>
          </a:ln>
        </p:spPr>
        <p:txBody>
          <a:bodyPr/>
          <a:lstStyle/>
          <a:p>
            <a:endParaRPr lang="en-US"/>
          </a:p>
        </p:txBody>
      </p:sp>
      <p:sp>
        <p:nvSpPr>
          <p:cNvPr id="176172" name="Oregon">
            <a:extLst>
              <a:ext uri="{FF2B5EF4-FFF2-40B4-BE49-F238E27FC236}">
                <a16:creationId xmlns:a16="http://schemas.microsoft.com/office/drawing/2014/main" id="{722563F1-629C-4A1A-8145-66BC8BBF70EF}"/>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02818A"/>
          </a:solidFill>
          <a:ln w="15875">
            <a:solidFill>
              <a:srgbClr val="003F48"/>
            </a:solidFill>
            <a:prstDash val="solid"/>
            <a:round/>
            <a:headEnd/>
            <a:tailEnd/>
          </a:ln>
        </p:spPr>
        <p:txBody>
          <a:bodyPr/>
          <a:lstStyle/>
          <a:p>
            <a:endParaRPr lang="en-US"/>
          </a:p>
        </p:txBody>
      </p:sp>
      <p:sp>
        <p:nvSpPr>
          <p:cNvPr id="176173" name="Pennsylvania">
            <a:extLst>
              <a:ext uri="{FF2B5EF4-FFF2-40B4-BE49-F238E27FC236}">
                <a16:creationId xmlns:a16="http://schemas.microsoft.com/office/drawing/2014/main" id="{A89E994D-55D8-4D32-A8F3-CEB0BF5D9136}"/>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02818A"/>
          </a:solidFill>
          <a:ln w="15875">
            <a:solidFill>
              <a:srgbClr val="003F48"/>
            </a:solidFill>
            <a:prstDash val="solid"/>
            <a:round/>
            <a:headEnd/>
            <a:tailEnd/>
          </a:ln>
        </p:spPr>
        <p:txBody>
          <a:bodyPr/>
          <a:lstStyle/>
          <a:p>
            <a:endParaRPr lang="en-US"/>
          </a:p>
        </p:txBody>
      </p:sp>
      <p:sp>
        <p:nvSpPr>
          <p:cNvPr id="176174" name="Rhode Island">
            <a:extLst>
              <a:ext uri="{FF2B5EF4-FFF2-40B4-BE49-F238E27FC236}">
                <a16:creationId xmlns:a16="http://schemas.microsoft.com/office/drawing/2014/main" id="{38E6462D-28E9-4B12-82C6-4594F99A0FA1}"/>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176175" name="South Carolina">
            <a:extLst>
              <a:ext uri="{FF2B5EF4-FFF2-40B4-BE49-F238E27FC236}">
                <a16:creationId xmlns:a16="http://schemas.microsoft.com/office/drawing/2014/main" id="{8ECB0368-8A50-4ABC-873A-07BC716A9C3A}"/>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67A9CF"/>
          </a:solidFill>
          <a:ln w="15875">
            <a:solidFill>
              <a:srgbClr val="003F48"/>
            </a:solidFill>
            <a:prstDash val="solid"/>
            <a:round/>
            <a:headEnd/>
            <a:tailEnd/>
          </a:ln>
        </p:spPr>
        <p:txBody>
          <a:bodyPr/>
          <a:lstStyle/>
          <a:p>
            <a:endParaRPr lang="en-US"/>
          </a:p>
        </p:txBody>
      </p:sp>
      <p:sp>
        <p:nvSpPr>
          <p:cNvPr id="176176" name="South Dakota">
            <a:extLst>
              <a:ext uri="{FF2B5EF4-FFF2-40B4-BE49-F238E27FC236}">
                <a16:creationId xmlns:a16="http://schemas.microsoft.com/office/drawing/2014/main" id="{D3972CF9-81D3-4F6A-9821-8C67EFA6B77D}"/>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76177" name="Tennessee">
            <a:extLst>
              <a:ext uri="{FF2B5EF4-FFF2-40B4-BE49-F238E27FC236}">
                <a16:creationId xmlns:a16="http://schemas.microsoft.com/office/drawing/2014/main" id="{0E7B62C7-0350-4C20-A200-679AAFE93150}"/>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67A9CF"/>
          </a:solidFill>
          <a:ln w="15875">
            <a:solidFill>
              <a:srgbClr val="003F48"/>
            </a:solidFill>
            <a:prstDash val="solid"/>
            <a:round/>
            <a:headEnd/>
            <a:tailEnd/>
          </a:ln>
        </p:spPr>
        <p:txBody>
          <a:bodyPr/>
          <a:lstStyle/>
          <a:p>
            <a:endParaRPr lang="en-US"/>
          </a:p>
        </p:txBody>
      </p:sp>
      <p:sp>
        <p:nvSpPr>
          <p:cNvPr id="176178" name="Texas">
            <a:extLst>
              <a:ext uri="{FF2B5EF4-FFF2-40B4-BE49-F238E27FC236}">
                <a16:creationId xmlns:a16="http://schemas.microsoft.com/office/drawing/2014/main" id="{E096ABF6-416C-49A7-A1D6-1D879A8DC745}"/>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67A9CF"/>
          </a:solidFill>
          <a:ln w="15875">
            <a:solidFill>
              <a:srgbClr val="003F48"/>
            </a:solidFill>
            <a:prstDash val="solid"/>
            <a:round/>
            <a:headEnd/>
            <a:tailEnd/>
          </a:ln>
        </p:spPr>
        <p:txBody>
          <a:bodyPr/>
          <a:lstStyle/>
          <a:p>
            <a:endParaRPr lang="en-US"/>
          </a:p>
        </p:txBody>
      </p:sp>
      <p:sp>
        <p:nvSpPr>
          <p:cNvPr id="176179" name="Utah">
            <a:extLst>
              <a:ext uri="{FF2B5EF4-FFF2-40B4-BE49-F238E27FC236}">
                <a16:creationId xmlns:a16="http://schemas.microsoft.com/office/drawing/2014/main" id="{A5C4901B-9087-492C-88B0-2BC40C12ED63}"/>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02818A"/>
          </a:solidFill>
          <a:ln w="15875">
            <a:solidFill>
              <a:srgbClr val="003F48"/>
            </a:solidFill>
            <a:prstDash val="solid"/>
            <a:round/>
            <a:headEnd/>
            <a:tailEnd/>
          </a:ln>
        </p:spPr>
        <p:txBody>
          <a:bodyPr/>
          <a:lstStyle/>
          <a:p>
            <a:endParaRPr lang="en-US"/>
          </a:p>
        </p:txBody>
      </p:sp>
      <p:sp>
        <p:nvSpPr>
          <p:cNvPr id="176180" name="Vermont">
            <a:extLst>
              <a:ext uri="{FF2B5EF4-FFF2-40B4-BE49-F238E27FC236}">
                <a16:creationId xmlns:a16="http://schemas.microsoft.com/office/drawing/2014/main" id="{CC9EECD3-08BC-4118-92D9-C62225625C7E}"/>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176181" name="West Virginia">
            <a:extLst>
              <a:ext uri="{FF2B5EF4-FFF2-40B4-BE49-F238E27FC236}">
                <a16:creationId xmlns:a16="http://schemas.microsoft.com/office/drawing/2014/main" id="{2AE4EC91-ADEE-4B2F-B87E-A8E6BB09B8ED}"/>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176182" name="Wisconsin">
            <a:extLst>
              <a:ext uri="{FF2B5EF4-FFF2-40B4-BE49-F238E27FC236}">
                <a16:creationId xmlns:a16="http://schemas.microsoft.com/office/drawing/2014/main" id="{66CA64D8-1111-4A73-8E86-519EE65F7575}"/>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67A9CF"/>
          </a:solidFill>
          <a:ln w="15875">
            <a:solidFill>
              <a:srgbClr val="003F48"/>
            </a:solidFill>
            <a:prstDash val="solid"/>
            <a:round/>
            <a:headEnd/>
            <a:tailEnd/>
          </a:ln>
        </p:spPr>
        <p:txBody>
          <a:bodyPr/>
          <a:lstStyle/>
          <a:p>
            <a:endParaRPr lang="en-US"/>
          </a:p>
        </p:txBody>
      </p:sp>
      <p:sp>
        <p:nvSpPr>
          <p:cNvPr id="176183" name="Wyoming">
            <a:extLst>
              <a:ext uri="{FF2B5EF4-FFF2-40B4-BE49-F238E27FC236}">
                <a16:creationId xmlns:a16="http://schemas.microsoft.com/office/drawing/2014/main" id="{F6958028-8BB5-4504-9736-1ADC1C2EB6DD}"/>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76184" name="Massachusetts">
            <a:extLst>
              <a:ext uri="{FF2B5EF4-FFF2-40B4-BE49-F238E27FC236}">
                <a16:creationId xmlns:a16="http://schemas.microsoft.com/office/drawing/2014/main" id="{073D1236-1570-492C-BA3D-665E54CE1A7F}"/>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6185" name="Freeform 59">
            <a:extLst>
              <a:ext uri="{FF2B5EF4-FFF2-40B4-BE49-F238E27FC236}">
                <a16:creationId xmlns:a16="http://schemas.microsoft.com/office/drawing/2014/main" id="{5EE5F322-A050-4F1B-A3CB-05EE5F6ED128}"/>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6186" name="Freeform 60">
            <a:extLst>
              <a:ext uri="{FF2B5EF4-FFF2-40B4-BE49-F238E27FC236}">
                <a16:creationId xmlns:a16="http://schemas.microsoft.com/office/drawing/2014/main" id="{AD92BD07-2ADB-491D-A9BF-8AC150D05CAE}"/>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6187" name="Virginia">
            <a:extLst>
              <a:ext uri="{FF2B5EF4-FFF2-40B4-BE49-F238E27FC236}">
                <a16:creationId xmlns:a16="http://schemas.microsoft.com/office/drawing/2014/main" id="{9879F722-8601-4DAB-B379-478160705189}"/>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67A9CF"/>
          </a:solidFill>
          <a:ln w="15875">
            <a:solidFill>
              <a:srgbClr val="003F48"/>
            </a:solidFill>
            <a:prstDash val="solid"/>
            <a:round/>
            <a:headEnd/>
            <a:tailEnd/>
          </a:ln>
        </p:spPr>
        <p:txBody>
          <a:bodyPr/>
          <a:lstStyle/>
          <a:p>
            <a:endParaRPr lang="en-US"/>
          </a:p>
        </p:txBody>
      </p:sp>
      <p:sp>
        <p:nvSpPr>
          <p:cNvPr id="176188" name="Freeform 62">
            <a:extLst>
              <a:ext uri="{FF2B5EF4-FFF2-40B4-BE49-F238E27FC236}">
                <a16:creationId xmlns:a16="http://schemas.microsoft.com/office/drawing/2014/main" id="{BB1A2860-7860-47BF-AB82-F815B89CB574}"/>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76189" name="Hawaii">
            <a:extLst>
              <a:ext uri="{FF2B5EF4-FFF2-40B4-BE49-F238E27FC236}">
                <a16:creationId xmlns:a16="http://schemas.microsoft.com/office/drawing/2014/main" id="{170EF53E-5D82-42D3-A23D-3C097CDAD2CB}"/>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76214" name="Freeform 64">
              <a:extLst>
                <a:ext uri="{FF2B5EF4-FFF2-40B4-BE49-F238E27FC236}">
                  <a16:creationId xmlns:a16="http://schemas.microsoft.com/office/drawing/2014/main" id="{FF3CFB5C-EDD5-4BD4-BF36-57E443B82F16}"/>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02818A"/>
            </a:solidFill>
            <a:ln w="15875">
              <a:solidFill>
                <a:srgbClr val="003F48"/>
              </a:solidFill>
              <a:prstDash val="solid"/>
              <a:round/>
              <a:headEnd/>
              <a:tailEnd/>
            </a:ln>
          </p:spPr>
          <p:txBody>
            <a:bodyPr/>
            <a:lstStyle/>
            <a:p>
              <a:endParaRPr lang="en-US"/>
            </a:p>
          </p:txBody>
        </p:sp>
        <p:sp>
          <p:nvSpPr>
            <p:cNvPr id="176215" name="Freeform 65">
              <a:extLst>
                <a:ext uri="{FF2B5EF4-FFF2-40B4-BE49-F238E27FC236}">
                  <a16:creationId xmlns:a16="http://schemas.microsoft.com/office/drawing/2014/main" id="{69BDBECE-D0C3-42F8-9EBF-E02BF0C288B8}"/>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176216" name="Freeform 66">
              <a:extLst>
                <a:ext uri="{FF2B5EF4-FFF2-40B4-BE49-F238E27FC236}">
                  <a16:creationId xmlns:a16="http://schemas.microsoft.com/office/drawing/2014/main" id="{E2D754A3-73E6-4A4E-BCC5-97F897DCE30B}"/>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6217" name="Freeform 67">
              <a:extLst>
                <a:ext uri="{FF2B5EF4-FFF2-40B4-BE49-F238E27FC236}">
                  <a16:creationId xmlns:a16="http://schemas.microsoft.com/office/drawing/2014/main" id="{DA99318E-3D48-4718-840E-B3A431DB6EE1}"/>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176218" name="Freeform 68">
              <a:extLst>
                <a:ext uri="{FF2B5EF4-FFF2-40B4-BE49-F238E27FC236}">
                  <a16:creationId xmlns:a16="http://schemas.microsoft.com/office/drawing/2014/main" id="{5C27249E-8B49-4CAE-8C04-81ED5E1E7317}"/>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176219" name="Freeform 69">
              <a:extLst>
                <a:ext uri="{FF2B5EF4-FFF2-40B4-BE49-F238E27FC236}">
                  <a16:creationId xmlns:a16="http://schemas.microsoft.com/office/drawing/2014/main" id="{7E9F9F97-314D-4A23-9331-6835C89A33FB}"/>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176220" name="Freeform 70">
              <a:extLst>
                <a:ext uri="{FF2B5EF4-FFF2-40B4-BE49-F238E27FC236}">
                  <a16:creationId xmlns:a16="http://schemas.microsoft.com/office/drawing/2014/main" id="{ED8F22DF-E310-4957-AE8A-6619B1A0E3DF}"/>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02818A"/>
            </a:solidFill>
            <a:ln w="15875">
              <a:solidFill>
                <a:srgbClr val="003F48"/>
              </a:solidFill>
              <a:prstDash val="solid"/>
              <a:round/>
              <a:headEnd/>
              <a:tailEnd/>
            </a:ln>
          </p:spPr>
          <p:txBody>
            <a:bodyPr/>
            <a:lstStyle/>
            <a:p>
              <a:endParaRPr lang="en-US"/>
            </a:p>
          </p:txBody>
        </p:sp>
        <p:sp>
          <p:nvSpPr>
            <p:cNvPr id="176221" name="Freeform 71">
              <a:extLst>
                <a:ext uri="{FF2B5EF4-FFF2-40B4-BE49-F238E27FC236}">
                  <a16:creationId xmlns:a16="http://schemas.microsoft.com/office/drawing/2014/main" id="{21096037-50DA-41AE-811A-534077DBAFB0}"/>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02818A"/>
            </a:solidFill>
            <a:ln w="15875">
              <a:solidFill>
                <a:srgbClr val="003F48"/>
              </a:solidFill>
              <a:prstDash val="solid"/>
              <a:round/>
              <a:headEnd/>
              <a:tailEnd/>
            </a:ln>
          </p:spPr>
          <p:txBody>
            <a:bodyPr/>
            <a:lstStyle/>
            <a:p>
              <a:endParaRPr lang="en-US"/>
            </a:p>
          </p:txBody>
        </p:sp>
      </p:grpSp>
      <p:grpSp>
        <p:nvGrpSpPr>
          <p:cNvPr id="176190" name="Alaska">
            <a:extLst>
              <a:ext uri="{FF2B5EF4-FFF2-40B4-BE49-F238E27FC236}">
                <a16:creationId xmlns:a16="http://schemas.microsoft.com/office/drawing/2014/main" id="{19B51B08-11EC-4EE0-95B5-9944121EBD31}"/>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76204" name="Freeform 73">
              <a:extLst>
                <a:ext uri="{FF2B5EF4-FFF2-40B4-BE49-F238E27FC236}">
                  <a16:creationId xmlns:a16="http://schemas.microsoft.com/office/drawing/2014/main" id="{88F47E53-7C06-43BB-83FA-8CC856C34232}"/>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67A9CF"/>
            </a:solidFill>
            <a:ln w="15875">
              <a:solidFill>
                <a:srgbClr val="003F48"/>
              </a:solidFill>
              <a:prstDash val="solid"/>
              <a:round/>
              <a:headEnd/>
              <a:tailEnd/>
            </a:ln>
          </p:spPr>
          <p:txBody>
            <a:bodyPr/>
            <a:lstStyle/>
            <a:p>
              <a:endParaRPr lang="en-US"/>
            </a:p>
          </p:txBody>
        </p:sp>
        <p:sp>
          <p:nvSpPr>
            <p:cNvPr id="176205" name="Freeform 74">
              <a:extLst>
                <a:ext uri="{FF2B5EF4-FFF2-40B4-BE49-F238E27FC236}">
                  <a16:creationId xmlns:a16="http://schemas.microsoft.com/office/drawing/2014/main" id="{079A48E7-CE6B-40F8-860F-6475074891B7}"/>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67A9CF"/>
            </a:solidFill>
            <a:ln w="15875">
              <a:solidFill>
                <a:srgbClr val="003F48"/>
              </a:solidFill>
              <a:prstDash val="solid"/>
              <a:round/>
              <a:headEnd/>
              <a:tailEnd/>
            </a:ln>
          </p:spPr>
          <p:txBody>
            <a:bodyPr/>
            <a:lstStyle/>
            <a:p>
              <a:endParaRPr lang="en-US"/>
            </a:p>
          </p:txBody>
        </p:sp>
        <p:sp>
          <p:nvSpPr>
            <p:cNvPr id="176206" name="Freeform 75">
              <a:extLst>
                <a:ext uri="{FF2B5EF4-FFF2-40B4-BE49-F238E27FC236}">
                  <a16:creationId xmlns:a16="http://schemas.microsoft.com/office/drawing/2014/main" id="{56408BCB-2015-40CE-8FEC-70452AE8D13B}"/>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67A9CF"/>
            </a:solidFill>
            <a:ln w="15875">
              <a:solidFill>
                <a:srgbClr val="003F48"/>
              </a:solidFill>
              <a:prstDash val="solid"/>
              <a:round/>
              <a:headEnd/>
              <a:tailEnd/>
            </a:ln>
          </p:spPr>
          <p:txBody>
            <a:bodyPr/>
            <a:lstStyle/>
            <a:p>
              <a:endParaRPr lang="en-US"/>
            </a:p>
          </p:txBody>
        </p:sp>
        <p:sp>
          <p:nvSpPr>
            <p:cNvPr id="176207" name="Freeform 76">
              <a:extLst>
                <a:ext uri="{FF2B5EF4-FFF2-40B4-BE49-F238E27FC236}">
                  <a16:creationId xmlns:a16="http://schemas.microsoft.com/office/drawing/2014/main" id="{53113E0C-4784-403B-A807-A50EE7CB0115}"/>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67A9CF"/>
            </a:solidFill>
            <a:ln w="15875">
              <a:solidFill>
                <a:srgbClr val="003F48"/>
              </a:solidFill>
              <a:prstDash val="solid"/>
              <a:round/>
              <a:headEnd/>
              <a:tailEnd/>
            </a:ln>
          </p:spPr>
          <p:txBody>
            <a:bodyPr/>
            <a:lstStyle/>
            <a:p>
              <a:endParaRPr lang="en-US"/>
            </a:p>
          </p:txBody>
        </p:sp>
        <p:sp>
          <p:nvSpPr>
            <p:cNvPr id="176208" name="Freeform 77">
              <a:extLst>
                <a:ext uri="{FF2B5EF4-FFF2-40B4-BE49-F238E27FC236}">
                  <a16:creationId xmlns:a16="http://schemas.microsoft.com/office/drawing/2014/main" id="{B857F911-43C9-4F3D-A009-0A60CB4781DB}"/>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67A9CF"/>
            </a:solidFill>
            <a:ln w="15875">
              <a:solidFill>
                <a:srgbClr val="003F48"/>
              </a:solidFill>
              <a:prstDash val="solid"/>
              <a:round/>
              <a:headEnd/>
              <a:tailEnd/>
            </a:ln>
          </p:spPr>
          <p:txBody>
            <a:bodyPr/>
            <a:lstStyle/>
            <a:p>
              <a:endParaRPr lang="en-US"/>
            </a:p>
          </p:txBody>
        </p:sp>
        <p:sp>
          <p:nvSpPr>
            <p:cNvPr id="176209" name="Freeform 78">
              <a:extLst>
                <a:ext uri="{FF2B5EF4-FFF2-40B4-BE49-F238E27FC236}">
                  <a16:creationId xmlns:a16="http://schemas.microsoft.com/office/drawing/2014/main" id="{48DB9528-04D2-483A-B076-8ADB36FA2E9B}"/>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176210" name="Freeform 79">
              <a:extLst>
                <a:ext uri="{FF2B5EF4-FFF2-40B4-BE49-F238E27FC236}">
                  <a16:creationId xmlns:a16="http://schemas.microsoft.com/office/drawing/2014/main" id="{B2085DE5-EA12-4C57-91D4-FCFED1BC6E76}"/>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76211" name="Freeform 80">
              <a:extLst>
                <a:ext uri="{FF2B5EF4-FFF2-40B4-BE49-F238E27FC236}">
                  <a16:creationId xmlns:a16="http://schemas.microsoft.com/office/drawing/2014/main" id="{58229102-AE23-4AD2-9F05-73CBDDA81D48}"/>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76212" name="Freeform 81">
              <a:extLst>
                <a:ext uri="{FF2B5EF4-FFF2-40B4-BE49-F238E27FC236}">
                  <a16:creationId xmlns:a16="http://schemas.microsoft.com/office/drawing/2014/main" id="{FCB0C99C-4EE4-45D0-AB7D-5D66BCE83739}"/>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76213" name="Freeform 82">
              <a:extLst>
                <a:ext uri="{FF2B5EF4-FFF2-40B4-BE49-F238E27FC236}">
                  <a16:creationId xmlns:a16="http://schemas.microsoft.com/office/drawing/2014/main" id="{FDFB5E00-CADB-4037-A4A3-A93872DB665F}"/>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67A9CF"/>
            </a:solidFill>
            <a:ln w="15875">
              <a:solidFill>
                <a:srgbClr val="003F48"/>
              </a:solidFill>
              <a:prstDash val="solid"/>
              <a:round/>
              <a:headEnd/>
              <a:tailEnd/>
            </a:ln>
          </p:spPr>
          <p:txBody>
            <a:bodyPr/>
            <a:lstStyle/>
            <a:p>
              <a:endParaRPr lang="en-US"/>
            </a:p>
          </p:txBody>
        </p:sp>
      </p:grpSp>
      <p:sp>
        <p:nvSpPr>
          <p:cNvPr id="176191" name="Rectangle 109">
            <a:extLst>
              <a:ext uri="{FF2B5EF4-FFF2-40B4-BE49-F238E27FC236}">
                <a16:creationId xmlns:a16="http://schemas.microsoft.com/office/drawing/2014/main" id="{5F0BC732-CAB1-4C7E-99D4-AD07B4D22DFF}"/>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6192" name="Rectangle 110">
            <a:extLst>
              <a:ext uri="{FF2B5EF4-FFF2-40B4-BE49-F238E27FC236}">
                <a16:creationId xmlns:a16="http://schemas.microsoft.com/office/drawing/2014/main" id="{4217FB23-04E0-4998-B47C-37E40601A142}"/>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6193" name="Rectangle 111">
            <a:extLst>
              <a:ext uri="{FF2B5EF4-FFF2-40B4-BE49-F238E27FC236}">
                <a16:creationId xmlns:a16="http://schemas.microsoft.com/office/drawing/2014/main" id="{C332D551-8D3A-486C-81A6-272019B06F02}"/>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6194" name="Rectangle 112">
            <a:extLst>
              <a:ext uri="{FF2B5EF4-FFF2-40B4-BE49-F238E27FC236}">
                <a16:creationId xmlns:a16="http://schemas.microsoft.com/office/drawing/2014/main" id="{DD72C766-E062-46D8-B8DD-E43FD14D4D7C}"/>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6195" name="Rectangle 113">
            <a:extLst>
              <a:ext uri="{FF2B5EF4-FFF2-40B4-BE49-F238E27FC236}">
                <a16:creationId xmlns:a16="http://schemas.microsoft.com/office/drawing/2014/main" id="{E77656BE-F564-402F-85E4-4B7E1EAF09C7}"/>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6196" name="Text Box 114">
            <a:extLst>
              <a:ext uri="{FF2B5EF4-FFF2-40B4-BE49-F238E27FC236}">
                <a16:creationId xmlns:a16="http://schemas.microsoft.com/office/drawing/2014/main" id="{81C66CB0-DAEC-440A-A65D-03639B4628CF}"/>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76197" name="Text Box 105">
            <a:extLst>
              <a:ext uri="{FF2B5EF4-FFF2-40B4-BE49-F238E27FC236}">
                <a16:creationId xmlns:a16="http://schemas.microsoft.com/office/drawing/2014/main" id="{4A39678A-621B-4566-893A-1D454527F05C}"/>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76198" name="Text Box 106">
            <a:extLst>
              <a:ext uri="{FF2B5EF4-FFF2-40B4-BE49-F238E27FC236}">
                <a16:creationId xmlns:a16="http://schemas.microsoft.com/office/drawing/2014/main" id="{4AEA47A9-4C38-4BB2-B55B-157A94175F90}"/>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76199" name="Text Box 107">
            <a:extLst>
              <a:ext uri="{FF2B5EF4-FFF2-40B4-BE49-F238E27FC236}">
                <a16:creationId xmlns:a16="http://schemas.microsoft.com/office/drawing/2014/main" id="{F5064CC8-CA12-4520-B525-01193E0CFAC5}"/>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76200" name="Text Box 108">
            <a:extLst>
              <a:ext uri="{FF2B5EF4-FFF2-40B4-BE49-F238E27FC236}">
                <a16:creationId xmlns:a16="http://schemas.microsoft.com/office/drawing/2014/main" id="{5EA5BDCA-9B8D-4084-887A-6A1131C87E5E}"/>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76201" name="Rectangle 7">
            <a:extLst>
              <a:ext uri="{FF2B5EF4-FFF2-40B4-BE49-F238E27FC236}">
                <a16:creationId xmlns:a16="http://schemas.microsoft.com/office/drawing/2014/main" id="{13E481B7-15FA-42B8-9171-8A7A79F3E1DB}"/>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encourage staff to attend professional development on safe and supportive school environments for all students, regardless of sexual orientation or gender identity</a:t>
            </a:r>
          </a:p>
        </p:txBody>
      </p:sp>
      <p:sp>
        <p:nvSpPr>
          <p:cNvPr id="176202" name="Text Box 101">
            <a:extLst>
              <a:ext uri="{FF2B5EF4-FFF2-40B4-BE49-F238E27FC236}">
                <a16:creationId xmlns:a16="http://schemas.microsoft.com/office/drawing/2014/main" id="{67062988-9017-4D0F-BDDD-923D8206EDC6}"/>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76203" name="Text Box 116">
            <a:extLst>
              <a:ext uri="{FF2B5EF4-FFF2-40B4-BE49-F238E27FC236}">
                <a16:creationId xmlns:a16="http://schemas.microsoft.com/office/drawing/2014/main" id="{027E6BBD-6D37-468F-AB41-953E80EA0DDF}"/>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Kansas">
            <a:extLst>
              <a:ext uri="{FF2B5EF4-FFF2-40B4-BE49-F238E27FC236}">
                <a16:creationId xmlns:a16="http://schemas.microsoft.com/office/drawing/2014/main" id="{8D75C843-CFAB-42EB-82D1-35F414889C8E}"/>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BDC9E1"/>
          </a:solidFill>
          <a:ln w="15875">
            <a:solidFill>
              <a:srgbClr val="003F48"/>
            </a:solidFill>
            <a:prstDash val="solid"/>
            <a:round/>
            <a:headEnd/>
            <a:tailEnd/>
          </a:ln>
        </p:spPr>
        <p:txBody>
          <a:bodyPr/>
          <a:lstStyle/>
          <a:p>
            <a:endParaRPr lang="en-US"/>
          </a:p>
        </p:txBody>
      </p:sp>
      <p:sp>
        <p:nvSpPr>
          <p:cNvPr id="178179" name="Missouri">
            <a:extLst>
              <a:ext uri="{FF2B5EF4-FFF2-40B4-BE49-F238E27FC236}">
                <a16:creationId xmlns:a16="http://schemas.microsoft.com/office/drawing/2014/main" id="{25968C56-3537-4E7D-ABA8-3992CCF782A9}"/>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78180" name="Illinois">
            <a:extLst>
              <a:ext uri="{FF2B5EF4-FFF2-40B4-BE49-F238E27FC236}">
                <a16:creationId xmlns:a16="http://schemas.microsoft.com/office/drawing/2014/main" id="{A04D8C21-AE24-4B39-B432-8F83FC8D7E31}"/>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BDC9E1"/>
          </a:solidFill>
          <a:ln w="15875">
            <a:solidFill>
              <a:srgbClr val="003F48"/>
            </a:solidFill>
            <a:prstDash val="solid"/>
            <a:round/>
            <a:headEnd/>
            <a:tailEnd/>
          </a:ln>
        </p:spPr>
        <p:txBody>
          <a:bodyPr/>
          <a:lstStyle/>
          <a:p>
            <a:endParaRPr lang="en-US"/>
          </a:p>
        </p:txBody>
      </p:sp>
      <p:sp>
        <p:nvSpPr>
          <p:cNvPr id="178181" name="Iowa">
            <a:extLst>
              <a:ext uri="{FF2B5EF4-FFF2-40B4-BE49-F238E27FC236}">
                <a16:creationId xmlns:a16="http://schemas.microsoft.com/office/drawing/2014/main" id="{D2B65400-885E-4990-8539-1E4672F7D12D}"/>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178182" name="New Mexico">
            <a:extLst>
              <a:ext uri="{FF2B5EF4-FFF2-40B4-BE49-F238E27FC236}">
                <a16:creationId xmlns:a16="http://schemas.microsoft.com/office/drawing/2014/main" id="{954A0D64-3337-4E08-B28B-34D2B97D7A35}"/>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67A9CF"/>
          </a:solidFill>
          <a:ln w="15875">
            <a:solidFill>
              <a:srgbClr val="003F48"/>
            </a:solidFill>
            <a:prstDash val="solid"/>
            <a:round/>
            <a:headEnd/>
            <a:tailEnd/>
          </a:ln>
        </p:spPr>
        <p:txBody>
          <a:bodyPr/>
          <a:lstStyle/>
          <a:p>
            <a:endParaRPr lang="en-US"/>
          </a:p>
        </p:txBody>
      </p:sp>
      <p:sp>
        <p:nvSpPr>
          <p:cNvPr id="178183" name="Oklahoma">
            <a:extLst>
              <a:ext uri="{FF2B5EF4-FFF2-40B4-BE49-F238E27FC236}">
                <a16:creationId xmlns:a16="http://schemas.microsoft.com/office/drawing/2014/main" id="{0E963E77-1CFE-4865-A298-659766FDAF7F}"/>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78184" name="Florida">
            <a:extLst>
              <a:ext uri="{FF2B5EF4-FFF2-40B4-BE49-F238E27FC236}">
                <a16:creationId xmlns:a16="http://schemas.microsoft.com/office/drawing/2014/main" id="{3B3D1716-17F9-4222-900D-8BAC8E9A3FC9}"/>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67A9CF"/>
          </a:solidFill>
          <a:ln w="15875">
            <a:solidFill>
              <a:srgbClr val="003F48"/>
            </a:solidFill>
            <a:prstDash val="solid"/>
            <a:round/>
            <a:headEnd/>
            <a:tailEnd/>
          </a:ln>
        </p:spPr>
        <p:txBody>
          <a:bodyPr/>
          <a:lstStyle/>
          <a:p>
            <a:endParaRPr lang="en-US"/>
          </a:p>
        </p:txBody>
      </p:sp>
      <p:sp>
        <p:nvSpPr>
          <p:cNvPr id="178185" name="Freeform 9">
            <a:extLst>
              <a:ext uri="{FF2B5EF4-FFF2-40B4-BE49-F238E27FC236}">
                <a16:creationId xmlns:a16="http://schemas.microsoft.com/office/drawing/2014/main" id="{99735778-FD9C-4A4B-9C7A-317DDC983958}"/>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178186" name="Freeform 10">
            <a:extLst>
              <a:ext uri="{FF2B5EF4-FFF2-40B4-BE49-F238E27FC236}">
                <a16:creationId xmlns:a16="http://schemas.microsoft.com/office/drawing/2014/main" id="{EB47A6A1-5E4C-4834-9C09-3F2C69769179}"/>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178187" name="Freeform 11">
            <a:extLst>
              <a:ext uri="{FF2B5EF4-FFF2-40B4-BE49-F238E27FC236}">
                <a16:creationId xmlns:a16="http://schemas.microsoft.com/office/drawing/2014/main" id="{71F280B6-523E-4E59-A46E-FC892FD087D4}"/>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178188" name="Michigan Upper">
            <a:extLst>
              <a:ext uri="{FF2B5EF4-FFF2-40B4-BE49-F238E27FC236}">
                <a16:creationId xmlns:a16="http://schemas.microsoft.com/office/drawing/2014/main" id="{AFBA8BB4-A313-422D-9793-A9067615E741}"/>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67A9CF"/>
          </a:solidFill>
          <a:ln w="15875">
            <a:solidFill>
              <a:srgbClr val="003F48"/>
            </a:solidFill>
            <a:prstDash val="solid"/>
            <a:round/>
            <a:headEnd/>
            <a:tailEnd/>
          </a:ln>
        </p:spPr>
        <p:txBody>
          <a:bodyPr/>
          <a:lstStyle/>
          <a:p>
            <a:endParaRPr lang="en-US"/>
          </a:p>
        </p:txBody>
      </p:sp>
      <p:sp>
        <p:nvSpPr>
          <p:cNvPr id="178189" name="Michigan">
            <a:extLst>
              <a:ext uri="{FF2B5EF4-FFF2-40B4-BE49-F238E27FC236}">
                <a16:creationId xmlns:a16="http://schemas.microsoft.com/office/drawing/2014/main" id="{6830073B-8747-4E37-8A3F-9F6F08180729}"/>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178190" name="New York">
            <a:extLst>
              <a:ext uri="{FF2B5EF4-FFF2-40B4-BE49-F238E27FC236}">
                <a16:creationId xmlns:a16="http://schemas.microsoft.com/office/drawing/2014/main" id="{C09E62A6-9FD5-4652-9D7A-A3BB79E1BE19}"/>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02818A"/>
          </a:solidFill>
          <a:ln w="15875">
            <a:solidFill>
              <a:srgbClr val="003F48"/>
            </a:solidFill>
            <a:prstDash val="solid"/>
            <a:round/>
            <a:headEnd/>
            <a:tailEnd/>
          </a:ln>
        </p:spPr>
        <p:txBody>
          <a:bodyPr/>
          <a:lstStyle/>
          <a:p>
            <a:endParaRPr lang="en-US"/>
          </a:p>
        </p:txBody>
      </p:sp>
      <p:sp>
        <p:nvSpPr>
          <p:cNvPr id="178191" name="Freeform 15">
            <a:extLst>
              <a:ext uri="{FF2B5EF4-FFF2-40B4-BE49-F238E27FC236}">
                <a16:creationId xmlns:a16="http://schemas.microsoft.com/office/drawing/2014/main" id="{0B4D8364-D8F5-4D50-9D49-01415510EF89}"/>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8192" name="Freeform 16">
            <a:extLst>
              <a:ext uri="{FF2B5EF4-FFF2-40B4-BE49-F238E27FC236}">
                <a16:creationId xmlns:a16="http://schemas.microsoft.com/office/drawing/2014/main" id="{0E228A7B-A141-4E3C-B17A-56778125160D}"/>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8193" name="Washington">
            <a:extLst>
              <a:ext uri="{FF2B5EF4-FFF2-40B4-BE49-F238E27FC236}">
                <a16:creationId xmlns:a16="http://schemas.microsoft.com/office/drawing/2014/main" id="{D63F6C31-673F-4C24-AAE4-D597887D815F}"/>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67A9CF"/>
          </a:solidFill>
          <a:ln w="15875">
            <a:solidFill>
              <a:srgbClr val="003F48"/>
            </a:solidFill>
            <a:prstDash val="solid"/>
            <a:round/>
            <a:headEnd/>
            <a:tailEnd/>
          </a:ln>
        </p:spPr>
        <p:txBody>
          <a:bodyPr/>
          <a:lstStyle/>
          <a:p>
            <a:endParaRPr lang="en-US"/>
          </a:p>
        </p:txBody>
      </p:sp>
      <p:sp>
        <p:nvSpPr>
          <p:cNvPr id="178194" name="Freeform 19">
            <a:extLst>
              <a:ext uri="{FF2B5EF4-FFF2-40B4-BE49-F238E27FC236}">
                <a16:creationId xmlns:a16="http://schemas.microsoft.com/office/drawing/2014/main" id="{0944BCED-A322-4E82-BA9A-FEE560CDBF0E}"/>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8195" name="Alabama">
            <a:extLst>
              <a:ext uri="{FF2B5EF4-FFF2-40B4-BE49-F238E27FC236}">
                <a16:creationId xmlns:a16="http://schemas.microsoft.com/office/drawing/2014/main" id="{1FCBBA5D-5A9E-47A0-BDDD-9F1FEDB61364}"/>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78196" name="Arizona">
            <a:extLst>
              <a:ext uri="{FF2B5EF4-FFF2-40B4-BE49-F238E27FC236}">
                <a16:creationId xmlns:a16="http://schemas.microsoft.com/office/drawing/2014/main" id="{1B1B6949-E9BE-4FEB-A4C7-74BFA78E703D}"/>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178197" name="Arkansas">
            <a:extLst>
              <a:ext uri="{FF2B5EF4-FFF2-40B4-BE49-F238E27FC236}">
                <a16:creationId xmlns:a16="http://schemas.microsoft.com/office/drawing/2014/main" id="{A0EA2FAC-E9EA-4ED4-851A-A38364EFAA80}"/>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78198" name="California">
            <a:extLst>
              <a:ext uri="{FF2B5EF4-FFF2-40B4-BE49-F238E27FC236}">
                <a16:creationId xmlns:a16="http://schemas.microsoft.com/office/drawing/2014/main" id="{FF9045F4-FBF8-4F3D-AC0A-DEFE1BBB6A35}"/>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67A9CF"/>
          </a:solidFill>
          <a:ln w="15875">
            <a:solidFill>
              <a:srgbClr val="003F48"/>
            </a:solidFill>
            <a:prstDash val="solid"/>
            <a:round/>
            <a:headEnd/>
            <a:tailEnd/>
          </a:ln>
        </p:spPr>
        <p:txBody>
          <a:bodyPr/>
          <a:lstStyle/>
          <a:p>
            <a:endParaRPr lang="en-US"/>
          </a:p>
        </p:txBody>
      </p:sp>
      <p:sp>
        <p:nvSpPr>
          <p:cNvPr id="178199" name="Colorado">
            <a:extLst>
              <a:ext uri="{FF2B5EF4-FFF2-40B4-BE49-F238E27FC236}">
                <a16:creationId xmlns:a16="http://schemas.microsoft.com/office/drawing/2014/main" id="{20440B0C-3DE0-4A8A-8DF8-CD3E86097E85}"/>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178200" name="Connecticut">
            <a:extLst>
              <a:ext uri="{FF2B5EF4-FFF2-40B4-BE49-F238E27FC236}">
                <a16:creationId xmlns:a16="http://schemas.microsoft.com/office/drawing/2014/main" id="{9EDCB4F3-93BE-423A-866A-9039714E7104}"/>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178201" name="Delaware">
            <a:extLst>
              <a:ext uri="{FF2B5EF4-FFF2-40B4-BE49-F238E27FC236}">
                <a16:creationId xmlns:a16="http://schemas.microsoft.com/office/drawing/2014/main" id="{9E045D57-0CE8-4E46-87C5-95E582D94A4D}"/>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178202" name="Freeform 27">
            <a:extLst>
              <a:ext uri="{FF2B5EF4-FFF2-40B4-BE49-F238E27FC236}">
                <a16:creationId xmlns:a16="http://schemas.microsoft.com/office/drawing/2014/main" id="{30E04012-625F-4767-86A6-B175EFBD3576}"/>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8203" name="Georgia">
            <a:extLst>
              <a:ext uri="{FF2B5EF4-FFF2-40B4-BE49-F238E27FC236}">
                <a16:creationId xmlns:a16="http://schemas.microsoft.com/office/drawing/2014/main" id="{26DB0818-B648-41DD-BA4A-9FCE2800AF00}"/>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BDC9E1"/>
          </a:solidFill>
          <a:ln w="15875">
            <a:solidFill>
              <a:srgbClr val="003F48"/>
            </a:solidFill>
            <a:prstDash val="solid"/>
            <a:round/>
            <a:headEnd/>
            <a:tailEnd/>
          </a:ln>
        </p:spPr>
        <p:txBody>
          <a:bodyPr/>
          <a:lstStyle/>
          <a:p>
            <a:endParaRPr lang="en-US"/>
          </a:p>
        </p:txBody>
      </p:sp>
      <p:sp>
        <p:nvSpPr>
          <p:cNvPr id="178204" name="Idaho">
            <a:extLst>
              <a:ext uri="{FF2B5EF4-FFF2-40B4-BE49-F238E27FC236}">
                <a16:creationId xmlns:a16="http://schemas.microsoft.com/office/drawing/2014/main" id="{F057379B-05A6-446C-B26E-545ACD1A0A71}"/>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67A9CF"/>
          </a:solidFill>
          <a:ln w="15875">
            <a:solidFill>
              <a:srgbClr val="003F48"/>
            </a:solidFill>
            <a:prstDash val="solid"/>
            <a:round/>
            <a:headEnd/>
            <a:tailEnd/>
          </a:ln>
        </p:spPr>
        <p:txBody>
          <a:bodyPr/>
          <a:lstStyle/>
          <a:p>
            <a:endParaRPr lang="en-US"/>
          </a:p>
        </p:txBody>
      </p:sp>
      <p:sp>
        <p:nvSpPr>
          <p:cNvPr id="178205" name="Indiana">
            <a:extLst>
              <a:ext uri="{FF2B5EF4-FFF2-40B4-BE49-F238E27FC236}">
                <a16:creationId xmlns:a16="http://schemas.microsoft.com/office/drawing/2014/main" id="{7E75866C-B751-44B6-A3D5-CD85CDD51884}"/>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178206" name="Kentucky">
            <a:extLst>
              <a:ext uri="{FF2B5EF4-FFF2-40B4-BE49-F238E27FC236}">
                <a16:creationId xmlns:a16="http://schemas.microsoft.com/office/drawing/2014/main" id="{610A30BC-7D3B-4B10-A4CA-EBEA3927A597}"/>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178207" name="Louisiana">
            <a:extLst>
              <a:ext uri="{FF2B5EF4-FFF2-40B4-BE49-F238E27FC236}">
                <a16:creationId xmlns:a16="http://schemas.microsoft.com/office/drawing/2014/main" id="{F6313EDE-8934-42B9-999D-13CFAA5D30FC}"/>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178208" name="Maine">
            <a:extLst>
              <a:ext uri="{FF2B5EF4-FFF2-40B4-BE49-F238E27FC236}">
                <a16:creationId xmlns:a16="http://schemas.microsoft.com/office/drawing/2014/main" id="{D4F9EF02-8098-4F44-805A-6A40EF505626}"/>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67A9CF"/>
          </a:solidFill>
          <a:ln w="15875">
            <a:solidFill>
              <a:srgbClr val="003F48"/>
            </a:solidFill>
            <a:prstDash val="solid"/>
            <a:round/>
            <a:headEnd/>
            <a:tailEnd/>
          </a:ln>
        </p:spPr>
        <p:txBody>
          <a:bodyPr/>
          <a:lstStyle/>
          <a:p>
            <a:endParaRPr lang="en-US"/>
          </a:p>
        </p:txBody>
      </p:sp>
      <p:sp>
        <p:nvSpPr>
          <p:cNvPr id="178209" name="Maryland">
            <a:extLst>
              <a:ext uri="{FF2B5EF4-FFF2-40B4-BE49-F238E27FC236}">
                <a16:creationId xmlns:a16="http://schemas.microsoft.com/office/drawing/2014/main" id="{9048864F-80E6-4167-B773-88EBDCEF25DA}"/>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78210" name="Minnesota">
            <a:extLst>
              <a:ext uri="{FF2B5EF4-FFF2-40B4-BE49-F238E27FC236}">
                <a16:creationId xmlns:a16="http://schemas.microsoft.com/office/drawing/2014/main" id="{0B0F32AF-ABCA-4A3C-BBE9-269D3EBAF7D9}"/>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178211" name="Mississippi">
            <a:extLst>
              <a:ext uri="{FF2B5EF4-FFF2-40B4-BE49-F238E27FC236}">
                <a16:creationId xmlns:a16="http://schemas.microsoft.com/office/drawing/2014/main" id="{F50E5422-9368-4F33-8287-C46741858140}"/>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BDC9E1"/>
          </a:solidFill>
          <a:ln w="15875">
            <a:solidFill>
              <a:srgbClr val="003F48"/>
            </a:solidFill>
            <a:prstDash val="solid"/>
            <a:round/>
            <a:headEnd/>
            <a:tailEnd/>
          </a:ln>
        </p:spPr>
        <p:txBody>
          <a:bodyPr/>
          <a:lstStyle/>
          <a:p>
            <a:endParaRPr lang="en-US"/>
          </a:p>
        </p:txBody>
      </p:sp>
      <p:sp>
        <p:nvSpPr>
          <p:cNvPr id="178212" name="Montana">
            <a:extLst>
              <a:ext uri="{FF2B5EF4-FFF2-40B4-BE49-F238E27FC236}">
                <a16:creationId xmlns:a16="http://schemas.microsoft.com/office/drawing/2014/main" id="{9A67794A-5411-4FE4-BAB5-FF48A28B4938}"/>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BDC9E1"/>
          </a:solidFill>
          <a:ln w="15875">
            <a:solidFill>
              <a:srgbClr val="003F48"/>
            </a:solidFill>
            <a:prstDash val="solid"/>
            <a:round/>
            <a:headEnd/>
            <a:tailEnd/>
          </a:ln>
        </p:spPr>
        <p:txBody>
          <a:bodyPr/>
          <a:lstStyle/>
          <a:p>
            <a:endParaRPr lang="en-US"/>
          </a:p>
        </p:txBody>
      </p:sp>
      <p:sp>
        <p:nvSpPr>
          <p:cNvPr id="178213" name="Nebraska">
            <a:extLst>
              <a:ext uri="{FF2B5EF4-FFF2-40B4-BE49-F238E27FC236}">
                <a16:creationId xmlns:a16="http://schemas.microsoft.com/office/drawing/2014/main" id="{12C1C064-EE23-4979-A22B-377619968558}"/>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BDC9E1"/>
          </a:solidFill>
          <a:ln w="15875">
            <a:solidFill>
              <a:srgbClr val="003F48"/>
            </a:solidFill>
            <a:prstDash val="solid"/>
            <a:round/>
            <a:headEnd/>
            <a:tailEnd/>
          </a:ln>
        </p:spPr>
        <p:txBody>
          <a:bodyPr/>
          <a:lstStyle/>
          <a:p>
            <a:endParaRPr lang="en-US"/>
          </a:p>
        </p:txBody>
      </p:sp>
      <p:sp>
        <p:nvSpPr>
          <p:cNvPr id="178214" name="Nevada">
            <a:extLst>
              <a:ext uri="{FF2B5EF4-FFF2-40B4-BE49-F238E27FC236}">
                <a16:creationId xmlns:a16="http://schemas.microsoft.com/office/drawing/2014/main" id="{70F4BC5E-E996-4596-A479-18F75CB01137}"/>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67A9CF"/>
          </a:solidFill>
          <a:ln w="15875">
            <a:solidFill>
              <a:srgbClr val="003F48"/>
            </a:solidFill>
            <a:prstDash val="solid"/>
            <a:round/>
            <a:headEnd/>
            <a:tailEnd/>
          </a:ln>
        </p:spPr>
        <p:txBody>
          <a:bodyPr/>
          <a:lstStyle/>
          <a:p>
            <a:endParaRPr lang="en-US"/>
          </a:p>
        </p:txBody>
      </p:sp>
      <p:sp>
        <p:nvSpPr>
          <p:cNvPr id="178215" name="New Hampshire">
            <a:extLst>
              <a:ext uri="{FF2B5EF4-FFF2-40B4-BE49-F238E27FC236}">
                <a16:creationId xmlns:a16="http://schemas.microsoft.com/office/drawing/2014/main" id="{B29146C0-ABDC-4CFC-AE5A-26CB23725D2C}"/>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67A9CF"/>
          </a:solidFill>
          <a:ln w="15875">
            <a:solidFill>
              <a:srgbClr val="003F48"/>
            </a:solidFill>
            <a:prstDash val="solid"/>
            <a:round/>
            <a:headEnd/>
            <a:tailEnd/>
          </a:ln>
        </p:spPr>
        <p:txBody>
          <a:bodyPr/>
          <a:lstStyle/>
          <a:p>
            <a:endParaRPr lang="en-US"/>
          </a:p>
        </p:txBody>
      </p:sp>
      <p:sp>
        <p:nvSpPr>
          <p:cNvPr id="178216" name="New Jersey">
            <a:extLst>
              <a:ext uri="{FF2B5EF4-FFF2-40B4-BE49-F238E27FC236}">
                <a16:creationId xmlns:a16="http://schemas.microsoft.com/office/drawing/2014/main" id="{7872B5EC-87EB-4465-A67F-9F12AA521B12}"/>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67A9CF"/>
          </a:solidFill>
          <a:ln w="15875">
            <a:solidFill>
              <a:srgbClr val="003F48"/>
            </a:solidFill>
            <a:prstDash val="solid"/>
            <a:round/>
            <a:headEnd/>
            <a:tailEnd/>
          </a:ln>
        </p:spPr>
        <p:txBody>
          <a:bodyPr/>
          <a:lstStyle/>
          <a:p>
            <a:endParaRPr lang="en-US"/>
          </a:p>
        </p:txBody>
      </p:sp>
      <p:sp>
        <p:nvSpPr>
          <p:cNvPr id="178217" name="North Carolina">
            <a:extLst>
              <a:ext uri="{FF2B5EF4-FFF2-40B4-BE49-F238E27FC236}">
                <a16:creationId xmlns:a16="http://schemas.microsoft.com/office/drawing/2014/main" id="{FB929B00-9B5F-4CF7-902B-FADEDF546533}"/>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BDC9E1"/>
          </a:solidFill>
          <a:ln w="15875">
            <a:solidFill>
              <a:srgbClr val="003F48"/>
            </a:solidFill>
            <a:prstDash val="solid"/>
            <a:round/>
            <a:headEnd/>
            <a:tailEnd/>
          </a:ln>
        </p:spPr>
        <p:txBody>
          <a:bodyPr/>
          <a:lstStyle/>
          <a:p>
            <a:endParaRPr lang="en-US"/>
          </a:p>
        </p:txBody>
      </p:sp>
      <p:sp>
        <p:nvSpPr>
          <p:cNvPr id="178218" name="North Dakota">
            <a:extLst>
              <a:ext uri="{FF2B5EF4-FFF2-40B4-BE49-F238E27FC236}">
                <a16:creationId xmlns:a16="http://schemas.microsoft.com/office/drawing/2014/main" id="{D939AE47-19BA-4403-BCAE-89072F858985}"/>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BDC9E1"/>
          </a:solidFill>
          <a:ln w="15875">
            <a:solidFill>
              <a:srgbClr val="003F48"/>
            </a:solidFill>
            <a:prstDash val="solid"/>
            <a:round/>
            <a:headEnd/>
            <a:tailEnd/>
          </a:ln>
        </p:spPr>
        <p:txBody>
          <a:bodyPr/>
          <a:lstStyle/>
          <a:p>
            <a:endParaRPr lang="en-US"/>
          </a:p>
        </p:txBody>
      </p:sp>
      <p:sp>
        <p:nvSpPr>
          <p:cNvPr id="178219" name="Ohio">
            <a:extLst>
              <a:ext uri="{FF2B5EF4-FFF2-40B4-BE49-F238E27FC236}">
                <a16:creationId xmlns:a16="http://schemas.microsoft.com/office/drawing/2014/main" id="{1D50C876-7B9E-4BF6-940C-F4AE30DF7951}"/>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67A9CF"/>
          </a:solidFill>
          <a:ln w="15875">
            <a:solidFill>
              <a:srgbClr val="003F48"/>
            </a:solidFill>
            <a:prstDash val="solid"/>
            <a:round/>
            <a:headEnd/>
            <a:tailEnd/>
          </a:ln>
        </p:spPr>
        <p:txBody>
          <a:bodyPr/>
          <a:lstStyle/>
          <a:p>
            <a:endParaRPr lang="en-US"/>
          </a:p>
        </p:txBody>
      </p:sp>
      <p:sp>
        <p:nvSpPr>
          <p:cNvPr id="178220" name="Oregon">
            <a:extLst>
              <a:ext uri="{FF2B5EF4-FFF2-40B4-BE49-F238E27FC236}">
                <a16:creationId xmlns:a16="http://schemas.microsoft.com/office/drawing/2014/main" id="{D2DA6CBE-6E6C-47B2-8F88-2D432B02AEF6}"/>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67A9CF"/>
          </a:solidFill>
          <a:ln w="15875">
            <a:solidFill>
              <a:srgbClr val="003F48"/>
            </a:solidFill>
            <a:prstDash val="solid"/>
            <a:round/>
            <a:headEnd/>
            <a:tailEnd/>
          </a:ln>
        </p:spPr>
        <p:txBody>
          <a:bodyPr/>
          <a:lstStyle/>
          <a:p>
            <a:endParaRPr lang="en-US"/>
          </a:p>
        </p:txBody>
      </p:sp>
      <p:sp>
        <p:nvSpPr>
          <p:cNvPr id="178221" name="Pennsylvania">
            <a:extLst>
              <a:ext uri="{FF2B5EF4-FFF2-40B4-BE49-F238E27FC236}">
                <a16:creationId xmlns:a16="http://schemas.microsoft.com/office/drawing/2014/main" id="{2C38F623-2601-4340-8F90-2E8AFD3FCB88}"/>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67A9CF"/>
          </a:solidFill>
          <a:ln w="15875">
            <a:solidFill>
              <a:srgbClr val="003F48"/>
            </a:solidFill>
            <a:prstDash val="solid"/>
            <a:round/>
            <a:headEnd/>
            <a:tailEnd/>
          </a:ln>
        </p:spPr>
        <p:txBody>
          <a:bodyPr/>
          <a:lstStyle/>
          <a:p>
            <a:endParaRPr lang="en-US"/>
          </a:p>
        </p:txBody>
      </p:sp>
      <p:sp>
        <p:nvSpPr>
          <p:cNvPr id="178222" name="Rhode Island">
            <a:extLst>
              <a:ext uri="{FF2B5EF4-FFF2-40B4-BE49-F238E27FC236}">
                <a16:creationId xmlns:a16="http://schemas.microsoft.com/office/drawing/2014/main" id="{3444DCF1-DEC3-4CA9-B40E-F1EF487D2EFC}"/>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178223" name="South Carolina">
            <a:extLst>
              <a:ext uri="{FF2B5EF4-FFF2-40B4-BE49-F238E27FC236}">
                <a16:creationId xmlns:a16="http://schemas.microsoft.com/office/drawing/2014/main" id="{B1B0B88F-BD9C-41C9-893A-C5BEB8477AEE}"/>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BDC9E1"/>
          </a:solidFill>
          <a:ln w="15875">
            <a:solidFill>
              <a:srgbClr val="003F48"/>
            </a:solidFill>
            <a:prstDash val="solid"/>
            <a:round/>
            <a:headEnd/>
            <a:tailEnd/>
          </a:ln>
        </p:spPr>
        <p:txBody>
          <a:bodyPr/>
          <a:lstStyle/>
          <a:p>
            <a:endParaRPr lang="en-US"/>
          </a:p>
        </p:txBody>
      </p:sp>
      <p:sp>
        <p:nvSpPr>
          <p:cNvPr id="178224" name="South Dakota">
            <a:extLst>
              <a:ext uri="{FF2B5EF4-FFF2-40B4-BE49-F238E27FC236}">
                <a16:creationId xmlns:a16="http://schemas.microsoft.com/office/drawing/2014/main" id="{E4090C2C-F442-428C-BFBF-77FB76AD1DC2}"/>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BDC9E1"/>
          </a:solidFill>
          <a:ln w="15875">
            <a:solidFill>
              <a:srgbClr val="003F48"/>
            </a:solidFill>
            <a:prstDash val="solid"/>
            <a:round/>
            <a:headEnd/>
            <a:tailEnd/>
          </a:ln>
        </p:spPr>
        <p:txBody>
          <a:bodyPr/>
          <a:lstStyle/>
          <a:p>
            <a:endParaRPr lang="en-US"/>
          </a:p>
        </p:txBody>
      </p:sp>
      <p:sp>
        <p:nvSpPr>
          <p:cNvPr id="178225" name="Tennessee">
            <a:extLst>
              <a:ext uri="{FF2B5EF4-FFF2-40B4-BE49-F238E27FC236}">
                <a16:creationId xmlns:a16="http://schemas.microsoft.com/office/drawing/2014/main" id="{361403BE-EBC0-4F39-BED4-620B79549803}"/>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BDC9E1"/>
          </a:solidFill>
          <a:ln w="15875">
            <a:solidFill>
              <a:srgbClr val="003F48"/>
            </a:solidFill>
            <a:prstDash val="solid"/>
            <a:round/>
            <a:headEnd/>
            <a:tailEnd/>
          </a:ln>
        </p:spPr>
        <p:txBody>
          <a:bodyPr/>
          <a:lstStyle/>
          <a:p>
            <a:endParaRPr lang="en-US"/>
          </a:p>
        </p:txBody>
      </p:sp>
      <p:sp>
        <p:nvSpPr>
          <p:cNvPr id="178226" name="Texas">
            <a:extLst>
              <a:ext uri="{FF2B5EF4-FFF2-40B4-BE49-F238E27FC236}">
                <a16:creationId xmlns:a16="http://schemas.microsoft.com/office/drawing/2014/main" id="{8207375F-1B97-452B-A3CB-B38EC1CF3551}"/>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BDC9E1"/>
          </a:solidFill>
          <a:ln w="15875">
            <a:solidFill>
              <a:srgbClr val="003F48"/>
            </a:solidFill>
            <a:prstDash val="solid"/>
            <a:round/>
            <a:headEnd/>
            <a:tailEnd/>
          </a:ln>
        </p:spPr>
        <p:txBody>
          <a:bodyPr/>
          <a:lstStyle/>
          <a:p>
            <a:endParaRPr lang="en-US"/>
          </a:p>
        </p:txBody>
      </p:sp>
      <p:sp>
        <p:nvSpPr>
          <p:cNvPr id="178227" name="Utah">
            <a:extLst>
              <a:ext uri="{FF2B5EF4-FFF2-40B4-BE49-F238E27FC236}">
                <a16:creationId xmlns:a16="http://schemas.microsoft.com/office/drawing/2014/main" id="{0E2BE1FF-A746-492B-A63E-AFA62CA4B148}"/>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BDC9E1"/>
          </a:solidFill>
          <a:ln w="15875">
            <a:solidFill>
              <a:srgbClr val="003F48"/>
            </a:solidFill>
            <a:prstDash val="solid"/>
            <a:round/>
            <a:headEnd/>
            <a:tailEnd/>
          </a:ln>
        </p:spPr>
        <p:txBody>
          <a:bodyPr/>
          <a:lstStyle/>
          <a:p>
            <a:endParaRPr lang="en-US"/>
          </a:p>
        </p:txBody>
      </p:sp>
      <p:sp>
        <p:nvSpPr>
          <p:cNvPr id="178228" name="Vermont">
            <a:extLst>
              <a:ext uri="{FF2B5EF4-FFF2-40B4-BE49-F238E27FC236}">
                <a16:creationId xmlns:a16="http://schemas.microsoft.com/office/drawing/2014/main" id="{86DAED11-FA51-48D1-A2A7-D01C8C88113A}"/>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178229" name="West Virginia">
            <a:extLst>
              <a:ext uri="{FF2B5EF4-FFF2-40B4-BE49-F238E27FC236}">
                <a16:creationId xmlns:a16="http://schemas.microsoft.com/office/drawing/2014/main" id="{9E032113-3163-4BD3-9396-94ED39DDE6F2}"/>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178230" name="Wisconsin">
            <a:extLst>
              <a:ext uri="{FF2B5EF4-FFF2-40B4-BE49-F238E27FC236}">
                <a16:creationId xmlns:a16="http://schemas.microsoft.com/office/drawing/2014/main" id="{9BFCBA40-486D-4400-805D-85219FFD6A87}"/>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67A9CF"/>
          </a:solidFill>
          <a:ln w="15875">
            <a:solidFill>
              <a:srgbClr val="003F48"/>
            </a:solidFill>
            <a:prstDash val="solid"/>
            <a:round/>
            <a:headEnd/>
            <a:tailEnd/>
          </a:ln>
        </p:spPr>
        <p:txBody>
          <a:bodyPr/>
          <a:lstStyle/>
          <a:p>
            <a:endParaRPr lang="en-US"/>
          </a:p>
        </p:txBody>
      </p:sp>
      <p:sp>
        <p:nvSpPr>
          <p:cNvPr id="178231" name="Wyoming">
            <a:extLst>
              <a:ext uri="{FF2B5EF4-FFF2-40B4-BE49-F238E27FC236}">
                <a16:creationId xmlns:a16="http://schemas.microsoft.com/office/drawing/2014/main" id="{8AF0CAE8-0C34-4941-AFAA-75798C873C51}"/>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178232" name="Massachusetts">
            <a:extLst>
              <a:ext uri="{FF2B5EF4-FFF2-40B4-BE49-F238E27FC236}">
                <a16:creationId xmlns:a16="http://schemas.microsoft.com/office/drawing/2014/main" id="{0B3A0EB8-8AFD-4E17-9CE0-8526DA5D2852}"/>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178233" name="Freeform 59">
            <a:extLst>
              <a:ext uri="{FF2B5EF4-FFF2-40B4-BE49-F238E27FC236}">
                <a16:creationId xmlns:a16="http://schemas.microsoft.com/office/drawing/2014/main" id="{32FDA55E-C532-4C2D-BCEE-234880877A26}"/>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8234" name="Freeform 60">
            <a:extLst>
              <a:ext uri="{FF2B5EF4-FFF2-40B4-BE49-F238E27FC236}">
                <a16:creationId xmlns:a16="http://schemas.microsoft.com/office/drawing/2014/main" id="{DFDF39C6-92F3-49DA-BE63-403D890FA918}"/>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8235" name="Virginia">
            <a:extLst>
              <a:ext uri="{FF2B5EF4-FFF2-40B4-BE49-F238E27FC236}">
                <a16:creationId xmlns:a16="http://schemas.microsoft.com/office/drawing/2014/main" id="{B7363652-0CB4-46E9-882B-E3D6BEE25690}"/>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BDC9E1"/>
          </a:solidFill>
          <a:ln w="15875">
            <a:solidFill>
              <a:srgbClr val="003F48"/>
            </a:solidFill>
            <a:prstDash val="solid"/>
            <a:round/>
            <a:headEnd/>
            <a:tailEnd/>
          </a:ln>
        </p:spPr>
        <p:txBody>
          <a:bodyPr/>
          <a:lstStyle/>
          <a:p>
            <a:endParaRPr lang="en-US"/>
          </a:p>
        </p:txBody>
      </p:sp>
      <p:sp>
        <p:nvSpPr>
          <p:cNvPr id="178236" name="Freeform 62">
            <a:extLst>
              <a:ext uri="{FF2B5EF4-FFF2-40B4-BE49-F238E27FC236}">
                <a16:creationId xmlns:a16="http://schemas.microsoft.com/office/drawing/2014/main" id="{78AACD6D-5702-462C-B9C7-B126C763540F}"/>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78237" name="Hawaii">
            <a:extLst>
              <a:ext uri="{FF2B5EF4-FFF2-40B4-BE49-F238E27FC236}">
                <a16:creationId xmlns:a16="http://schemas.microsoft.com/office/drawing/2014/main" id="{2363AFB9-269C-46F2-A909-58BEBF07EB3F}"/>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178262" name="Freeform 64">
              <a:extLst>
                <a:ext uri="{FF2B5EF4-FFF2-40B4-BE49-F238E27FC236}">
                  <a16:creationId xmlns:a16="http://schemas.microsoft.com/office/drawing/2014/main" id="{20FB0388-A09E-4A02-BDF5-5A647E63588E}"/>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BDC9E1"/>
            </a:solidFill>
            <a:ln w="15875">
              <a:solidFill>
                <a:srgbClr val="003F48"/>
              </a:solidFill>
              <a:prstDash val="solid"/>
              <a:round/>
              <a:headEnd/>
              <a:tailEnd/>
            </a:ln>
          </p:spPr>
          <p:txBody>
            <a:bodyPr/>
            <a:lstStyle/>
            <a:p>
              <a:endParaRPr lang="en-US"/>
            </a:p>
          </p:txBody>
        </p:sp>
        <p:sp>
          <p:nvSpPr>
            <p:cNvPr id="178263" name="Freeform 65">
              <a:extLst>
                <a:ext uri="{FF2B5EF4-FFF2-40B4-BE49-F238E27FC236}">
                  <a16:creationId xmlns:a16="http://schemas.microsoft.com/office/drawing/2014/main" id="{497E6FCF-8B5F-4418-8EF8-879DBEECE2F9}"/>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78264" name="Freeform 66">
              <a:extLst>
                <a:ext uri="{FF2B5EF4-FFF2-40B4-BE49-F238E27FC236}">
                  <a16:creationId xmlns:a16="http://schemas.microsoft.com/office/drawing/2014/main" id="{3A274210-0C54-46F6-AC1D-36C80CC65926}"/>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78265" name="Freeform 67">
              <a:extLst>
                <a:ext uri="{FF2B5EF4-FFF2-40B4-BE49-F238E27FC236}">
                  <a16:creationId xmlns:a16="http://schemas.microsoft.com/office/drawing/2014/main" id="{A0C4F27E-CAA3-499B-AE61-EEF3DCC5C013}"/>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178266" name="Freeform 68">
              <a:extLst>
                <a:ext uri="{FF2B5EF4-FFF2-40B4-BE49-F238E27FC236}">
                  <a16:creationId xmlns:a16="http://schemas.microsoft.com/office/drawing/2014/main" id="{8DBFCEFD-B802-4848-8783-181D87F38BB3}"/>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178267" name="Freeform 69">
              <a:extLst>
                <a:ext uri="{FF2B5EF4-FFF2-40B4-BE49-F238E27FC236}">
                  <a16:creationId xmlns:a16="http://schemas.microsoft.com/office/drawing/2014/main" id="{605ADD1A-1A56-4B21-B5C9-C2EBFA8970A1}"/>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178268" name="Freeform 70">
              <a:extLst>
                <a:ext uri="{FF2B5EF4-FFF2-40B4-BE49-F238E27FC236}">
                  <a16:creationId xmlns:a16="http://schemas.microsoft.com/office/drawing/2014/main" id="{C93A0C87-39CF-407B-A56A-9896B71FC134}"/>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BDC9E1"/>
            </a:solidFill>
            <a:ln w="15875">
              <a:solidFill>
                <a:srgbClr val="003F48"/>
              </a:solidFill>
              <a:prstDash val="solid"/>
              <a:round/>
              <a:headEnd/>
              <a:tailEnd/>
            </a:ln>
          </p:spPr>
          <p:txBody>
            <a:bodyPr/>
            <a:lstStyle/>
            <a:p>
              <a:endParaRPr lang="en-US"/>
            </a:p>
          </p:txBody>
        </p:sp>
        <p:sp>
          <p:nvSpPr>
            <p:cNvPr id="178269" name="Freeform 71">
              <a:extLst>
                <a:ext uri="{FF2B5EF4-FFF2-40B4-BE49-F238E27FC236}">
                  <a16:creationId xmlns:a16="http://schemas.microsoft.com/office/drawing/2014/main" id="{23FB347E-3BC0-4C88-98D1-B0591BCC6FBB}"/>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BDC9E1"/>
            </a:solidFill>
            <a:ln w="15875">
              <a:solidFill>
                <a:srgbClr val="003F48"/>
              </a:solidFill>
              <a:prstDash val="solid"/>
              <a:round/>
              <a:headEnd/>
              <a:tailEnd/>
            </a:ln>
          </p:spPr>
          <p:txBody>
            <a:bodyPr/>
            <a:lstStyle/>
            <a:p>
              <a:endParaRPr lang="en-US"/>
            </a:p>
          </p:txBody>
        </p:sp>
      </p:grpSp>
      <p:grpSp>
        <p:nvGrpSpPr>
          <p:cNvPr id="178238" name="Alaska">
            <a:extLst>
              <a:ext uri="{FF2B5EF4-FFF2-40B4-BE49-F238E27FC236}">
                <a16:creationId xmlns:a16="http://schemas.microsoft.com/office/drawing/2014/main" id="{384FF752-4EC6-4AB3-8774-C7074C55603D}"/>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178252" name="Freeform 73">
              <a:extLst>
                <a:ext uri="{FF2B5EF4-FFF2-40B4-BE49-F238E27FC236}">
                  <a16:creationId xmlns:a16="http://schemas.microsoft.com/office/drawing/2014/main" id="{63A6A1D4-069D-4E28-83DA-1AAF9C80F079}"/>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BDC9E1"/>
            </a:solidFill>
            <a:ln w="15875">
              <a:solidFill>
                <a:srgbClr val="003F48"/>
              </a:solidFill>
              <a:prstDash val="solid"/>
              <a:round/>
              <a:headEnd/>
              <a:tailEnd/>
            </a:ln>
          </p:spPr>
          <p:txBody>
            <a:bodyPr/>
            <a:lstStyle/>
            <a:p>
              <a:endParaRPr lang="en-US"/>
            </a:p>
          </p:txBody>
        </p:sp>
        <p:sp>
          <p:nvSpPr>
            <p:cNvPr id="178253" name="Freeform 74">
              <a:extLst>
                <a:ext uri="{FF2B5EF4-FFF2-40B4-BE49-F238E27FC236}">
                  <a16:creationId xmlns:a16="http://schemas.microsoft.com/office/drawing/2014/main" id="{6E727DFE-F857-429E-9F49-BF42FF44E384}"/>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BDC9E1"/>
            </a:solidFill>
            <a:ln w="15875">
              <a:solidFill>
                <a:srgbClr val="003F48"/>
              </a:solidFill>
              <a:prstDash val="solid"/>
              <a:round/>
              <a:headEnd/>
              <a:tailEnd/>
            </a:ln>
          </p:spPr>
          <p:txBody>
            <a:bodyPr/>
            <a:lstStyle/>
            <a:p>
              <a:endParaRPr lang="en-US"/>
            </a:p>
          </p:txBody>
        </p:sp>
        <p:sp>
          <p:nvSpPr>
            <p:cNvPr id="178254" name="Freeform 75">
              <a:extLst>
                <a:ext uri="{FF2B5EF4-FFF2-40B4-BE49-F238E27FC236}">
                  <a16:creationId xmlns:a16="http://schemas.microsoft.com/office/drawing/2014/main" id="{6D89E139-70F9-47FF-A5C9-8C3514678565}"/>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178255" name="Freeform 76">
              <a:extLst>
                <a:ext uri="{FF2B5EF4-FFF2-40B4-BE49-F238E27FC236}">
                  <a16:creationId xmlns:a16="http://schemas.microsoft.com/office/drawing/2014/main" id="{6F517673-FCBB-4578-A630-78F0BF2364CA}"/>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BDC9E1"/>
            </a:solidFill>
            <a:ln w="15875">
              <a:solidFill>
                <a:srgbClr val="003F48"/>
              </a:solidFill>
              <a:prstDash val="solid"/>
              <a:round/>
              <a:headEnd/>
              <a:tailEnd/>
            </a:ln>
          </p:spPr>
          <p:txBody>
            <a:bodyPr/>
            <a:lstStyle/>
            <a:p>
              <a:endParaRPr lang="en-US"/>
            </a:p>
          </p:txBody>
        </p:sp>
        <p:sp>
          <p:nvSpPr>
            <p:cNvPr id="178256" name="Freeform 77">
              <a:extLst>
                <a:ext uri="{FF2B5EF4-FFF2-40B4-BE49-F238E27FC236}">
                  <a16:creationId xmlns:a16="http://schemas.microsoft.com/office/drawing/2014/main" id="{2D10129F-CF90-48C5-ABB1-528C52F4259E}"/>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BDC9E1"/>
            </a:solidFill>
            <a:ln w="15875">
              <a:solidFill>
                <a:srgbClr val="003F48"/>
              </a:solidFill>
              <a:prstDash val="solid"/>
              <a:round/>
              <a:headEnd/>
              <a:tailEnd/>
            </a:ln>
          </p:spPr>
          <p:txBody>
            <a:bodyPr/>
            <a:lstStyle/>
            <a:p>
              <a:endParaRPr lang="en-US"/>
            </a:p>
          </p:txBody>
        </p:sp>
        <p:sp>
          <p:nvSpPr>
            <p:cNvPr id="178257" name="Freeform 78">
              <a:extLst>
                <a:ext uri="{FF2B5EF4-FFF2-40B4-BE49-F238E27FC236}">
                  <a16:creationId xmlns:a16="http://schemas.microsoft.com/office/drawing/2014/main" id="{5E5CFBD3-F2CF-4CCD-BCF0-7CD5F2E7AA77}"/>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178258" name="Freeform 79">
              <a:extLst>
                <a:ext uri="{FF2B5EF4-FFF2-40B4-BE49-F238E27FC236}">
                  <a16:creationId xmlns:a16="http://schemas.microsoft.com/office/drawing/2014/main" id="{B1E61182-6CD3-4F5E-B0C0-D399B21F4087}"/>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78259" name="Freeform 80">
              <a:extLst>
                <a:ext uri="{FF2B5EF4-FFF2-40B4-BE49-F238E27FC236}">
                  <a16:creationId xmlns:a16="http://schemas.microsoft.com/office/drawing/2014/main" id="{7448B18A-CA54-463D-BB2E-8D6D249F1816}"/>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78260" name="Freeform 81">
              <a:extLst>
                <a:ext uri="{FF2B5EF4-FFF2-40B4-BE49-F238E27FC236}">
                  <a16:creationId xmlns:a16="http://schemas.microsoft.com/office/drawing/2014/main" id="{7D59BEA3-392B-4AB2-BC9D-3A791B0B9067}"/>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178261" name="Freeform 82">
              <a:extLst>
                <a:ext uri="{FF2B5EF4-FFF2-40B4-BE49-F238E27FC236}">
                  <a16:creationId xmlns:a16="http://schemas.microsoft.com/office/drawing/2014/main" id="{1F54453A-A31C-434F-A07B-296DF7D9D452}"/>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BDC9E1"/>
            </a:solidFill>
            <a:ln w="15875">
              <a:solidFill>
                <a:srgbClr val="003F48"/>
              </a:solidFill>
              <a:prstDash val="solid"/>
              <a:round/>
              <a:headEnd/>
              <a:tailEnd/>
            </a:ln>
          </p:spPr>
          <p:txBody>
            <a:bodyPr/>
            <a:lstStyle/>
            <a:p>
              <a:endParaRPr lang="en-US"/>
            </a:p>
          </p:txBody>
        </p:sp>
      </p:grpSp>
      <p:sp>
        <p:nvSpPr>
          <p:cNvPr id="178239" name="Rectangle 109">
            <a:extLst>
              <a:ext uri="{FF2B5EF4-FFF2-40B4-BE49-F238E27FC236}">
                <a16:creationId xmlns:a16="http://schemas.microsoft.com/office/drawing/2014/main" id="{123F9ED9-79DE-4E86-98B0-D2E7557652BF}"/>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8240" name="Rectangle 110">
            <a:extLst>
              <a:ext uri="{FF2B5EF4-FFF2-40B4-BE49-F238E27FC236}">
                <a16:creationId xmlns:a16="http://schemas.microsoft.com/office/drawing/2014/main" id="{C4546880-B9EE-4F3B-BA1B-60234031D4E9}"/>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8241" name="Rectangle 111">
            <a:extLst>
              <a:ext uri="{FF2B5EF4-FFF2-40B4-BE49-F238E27FC236}">
                <a16:creationId xmlns:a16="http://schemas.microsoft.com/office/drawing/2014/main" id="{B36F1118-DD28-4E73-BF38-D3CAAAC2FC61}"/>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8242" name="Rectangle 112">
            <a:extLst>
              <a:ext uri="{FF2B5EF4-FFF2-40B4-BE49-F238E27FC236}">
                <a16:creationId xmlns:a16="http://schemas.microsoft.com/office/drawing/2014/main" id="{FC58D4C0-0F4A-4FF1-8596-7485EAFEE03D}"/>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8243" name="Rectangle 113">
            <a:extLst>
              <a:ext uri="{FF2B5EF4-FFF2-40B4-BE49-F238E27FC236}">
                <a16:creationId xmlns:a16="http://schemas.microsoft.com/office/drawing/2014/main" id="{AED1D3C2-3785-4002-A75C-B5D099B7AA4A}"/>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178244" name="Text Box 114">
            <a:extLst>
              <a:ext uri="{FF2B5EF4-FFF2-40B4-BE49-F238E27FC236}">
                <a16:creationId xmlns:a16="http://schemas.microsoft.com/office/drawing/2014/main" id="{CCE9FC87-6CF7-4675-B6D2-8CDC9FC92F77}"/>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178245" name="Text Box 105">
            <a:extLst>
              <a:ext uri="{FF2B5EF4-FFF2-40B4-BE49-F238E27FC236}">
                <a16:creationId xmlns:a16="http://schemas.microsoft.com/office/drawing/2014/main" id="{64B21B8C-845B-4798-A7A1-83320C6E875B}"/>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178246" name="Text Box 106">
            <a:extLst>
              <a:ext uri="{FF2B5EF4-FFF2-40B4-BE49-F238E27FC236}">
                <a16:creationId xmlns:a16="http://schemas.microsoft.com/office/drawing/2014/main" id="{037981CC-6008-45CE-8629-12318A9C16CD}"/>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178247" name="Text Box 107">
            <a:extLst>
              <a:ext uri="{FF2B5EF4-FFF2-40B4-BE49-F238E27FC236}">
                <a16:creationId xmlns:a16="http://schemas.microsoft.com/office/drawing/2014/main" id="{937D3200-D8EE-44B7-80A1-5B023C2D0DBA}"/>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178248" name="Text Box 108">
            <a:extLst>
              <a:ext uri="{FF2B5EF4-FFF2-40B4-BE49-F238E27FC236}">
                <a16:creationId xmlns:a16="http://schemas.microsoft.com/office/drawing/2014/main" id="{5839AD27-5A36-4700-A7C5-1C5DA6753699}"/>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178249" name="Rectangle 7">
            <a:extLst>
              <a:ext uri="{FF2B5EF4-FFF2-40B4-BE49-F238E27FC236}">
                <a16:creationId xmlns:a16="http://schemas.microsoft.com/office/drawing/2014/main" id="{A0207957-6093-4812-9A1E-AC9BB1D3DEB2}"/>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facilitate access to providers not on school property who have experience in providing health services, including HIV/STD testing and counseling, to LGBTQ youth</a:t>
            </a:r>
          </a:p>
        </p:txBody>
      </p:sp>
      <p:sp>
        <p:nvSpPr>
          <p:cNvPr id="178250" name="Text Box 101">
            <a:extLst>
              <a:ext uri="{FF2B5EF4-FFF2-40B4-BE49-F238E27FC236}">
                <a16:creationId xmlns:a16="http://schemas.microsoft.com/office/drawing/2014/main" id="{934CDE64-8A19-46E7-9839-F1AE4AABAEC0}"/>
              </a:ext>
              <a:ext uri="{C183D7F6-B498-43B3-948B-1728B52AA6E4}">
                <adec:decorative xmlns:adec="http://schemas.microsoft.com/office/drawing/2017/decorative" val="1"/>
              </a:ext>
            </a:extLst>
          </p:cNvPr>
          <p:cNvSpPr txBox="1">
            <a:spLocks noChangeArrowheads="1"/>
          </p:cNvSpPr>
          <p:nvPr/>
        </p:nvSpPr>
        <p:spPr bwMode="auto">
          <a:xfrm>
            <a:off x="279400" y="5554663"/>
            <a:ext cx="8051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178251" name="Text Box 116">
            <a:extLst>
              <a:ext uri="{FF2B5EF4-FFF2-40B4-BE49-F238E27FC236}">
                <a16:creationId xmlns:a16="http://schemas.microsoft.com/office/drawing/2014/main" id="{40902FE4-6CFF-45EB-810F-C199DEB29482}"/>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theme/theme1.xml><?xml version="1.0" encoding="utf-8"?>
<a:theme xmlns:a="http://schemas.openxmlformats.org/drawingml/2006/main" name="Dashtem">
  <a:themeElements>
    <a:clrScheme name="">
      <a:dk1>
        <a:srgbClr val="00279F"/>
      </a:dk1>
      <a:lt1>
        <a:srgbClr val="FFFFFF"/>
      </a:lt1>
      <a:dk2>
        <a:srgbClr val="0000FF"/>
      </a:dk2>
      <a:lt2>
        <a:srgbClr val="FFFF00"/>
      </a:lt2>
      <a:accent1>
        <a:srgbClr val="26CA59"/>
      </a:accent1>
      <a:accent2>
        <a:srgbClr val="6E4EAE"/>
      </a:accent2>
      <a:accent3>
        <a:srgbClr val="AAAAFF"/>
      </a:accent3>
      <a:accent4>
        <a:srgbClr val="DADADA"/>
      </a:accent4>
      <a:accent5>
        <a:srgbClr val="ACE1B5"/>
      </a:accent5>
      <a:accent6>
        <a:srgbClr val="63469D"/>
      </a:accent6>
      <a:hlink>
        <a:srgbClr val="00FFFF"/>
      </a:hlink>
      <a:folHlink>
        <a:srgbClr val="EF3333"/>
      </a:folHlink>
    </a:clrScheme>
    <a:fontScheme name="Dashte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Arial" charset="0"/>
          </a:defRPr>
        </a:defPPr>
      </a:lstStyle>
    </a:lnDef>
  </a:objectDefaults>
  <a:extraClrSchemeLst>
    <a:extraClrScheme>
      <a:clrScheme name="Dashte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shte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shte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shte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shte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shte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shte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CEH_ATSDR_combined">
  <a:themeElements>
    <a:clrScheme name="Custom 13">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K:\GRAPHICS\LOGOS\DASHTEM.PPT</Template>
  <TotalTime>29854</TotalTime>
  <Words>2187</Words>
  <Application>Microsoft Office PowerPoint</Application>
  <PresentationFormat>On-screen Show (4:3)</PresentationFormat>
  <Paragraphs>93</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Courier New</vt:lpstr>
      <vt:lpstr>Monotype Sorts</vt:lpstr>
      <vt:lpstr>Myriad Web Pro</vt:lpstr>
      <vt:lpstr>Times New Roman</vt:lpstr>
      <vt:lpstr>Wingdings</vt:lpstr>
      <vt:lpstr>Dashtem</vt:lpstr>
      <vt:lpstr>NCEH_ATSDR_combined</vt:lpstr>
      <vt:lpstr>Safe and Supportive Environments</vt:lpstr>
      <vt:lpstr>Percentage of secondary schools that implement parent engagement strategies for all students</vt:lpstr>
      <vt:lpstr>Percentage of secondary schools that implement school connectedness strategies</vt:lpstr>
      <vt:lpstr>Percentage of secondary schools that prevent bullying and sexual harassment, including electronic aggression, among all students</vt:lpstr>
      <vt:lpstr>Percentage of secondary schools with a gay/straight alliance or similar club</vt:lpstr>
      <vt:lpstr>Percentage of secondary schools that identify “safe spaces” where LGBTQ youth can receive support from administrators, teachers, or other school staff</vt:lpstr>
      <vt:lpstr>Percentage of secondary schools that prohibit harassment based on a student’s perceived or actual sexual orientation or gender identity</vt:lpstr>
      <vt:lpstr>Percentage of secondary schools that encourage staff to attend professional development on safe and supportive school environments for all students, regardless of sexual orientation or gender identity</vt:lpstr>
      <vt:lpstr>Percentage of secondary schools that facilitate access to providers not on school property who have experience in providing health services, including HIV/STD testing and counseling, to LGBTQ youth</vt:lpstr>
      <vt:lpstr>Percentage of secondary schools that facilitate access to providers not on school property who have experience in providing social and psychological services to LGBTQ youth</vt:lpstr>
      <vt:lpstr>Percentage of secondary schools that implement HIV, other STD, and pregnancy prevention strategies that meet the needs of lesbian, gay, bisexual, transgender, and questioning (LGBTQ) youth</vt:lpstr>
    </vt:vector>
  </TitlesOfParts>
  <Company>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Profile State Maps</dc:title>
  <dc:subject>The Youth Risk Behavior Surveillance System</dc:subject>
  <dc:creator>Thornton, Jemekia (CDC/DDID/NCHHSTP/DASH)</dc:creator>
  <cp:lastModifiedBy>Sibert, Kelli (CDC/DDID/NCHHSTP/OD) (CTR)</cp:lastModifiedBy>
  <cp:revision>1673</cp:revision>
  <cp:lastPrinted>2019-11-01T16:40:46Z</cp:lastPrinted>
  <dcterms:created xsi:type="dcterms:W3CDTF">1999-06-07T17:41:32Z</dcterms:created>
  <dcterms:modified xsi:type="dcterms:W3CDTF">2019-11-08T17:27:09Z</dcterms:modified>
</cp:coreProperties>
</file>