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716" r:id="rId2"/>
  </p:sldMasterIdLst>
  <p:notesMasterIdLst>
    <p:notesMasterId r:id="rId9"/>
  </p:notesMasterIdLst>
  <p:handoutMasterIdLst>
    <p:handoutMasterId r:id="rId10"/>
  </p:handoutMasterIdLst>
  <p:sldIdLst>
    <p:sldId id="647" r:id="rId3"/>
    <p:sldId id="634" r:id="rId4"/>
    <p:sldId id="635" r:id="rId5"/>
    <p:sldId id="636" r:id="rId6"/>
    <p:sldId id="637" r:id="rId7"/>
    <p:sldId id="298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7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18A"/>
    <a:srgbClr val="508C9A"/>
    <a:srgbClr val="85B4BF"/>
    <a:srgbClr val="003F48"/>
    <a:srgbClr val="000000"/>
    <a:srgbClr val="03D7E7"/>
    <a:srgbClr val="DCEDC8"/>
    <a:srgbClr val="67A9CF"/>
    <a:srgbClr val="BDC9E1"/>
    <a:srgbClr val="F6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801" autoAdjust="0"/>
    <p:restoredTop sz="70535" autoAdjust="0"/>
  </p:normalViewPr>
  <p:slideViewPr>
    <p:cSldViewPr snapToGrid="0">
      <p:cViewPr varScale="1">
        <p:scale>
          <a:sx n="54" d="100"/>
          <a:sy n="54" d="100"/>
        </p:scale>
        <p:origin x="1752" y="72"/>
      </p:cViewPr>
      <p:guideLst>
        <p:guide orient="horz" pos="3456"/>
        <p:guide pos="7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381" y="4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43BB3FD-1AC5-4800-9411-61ED1F4049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28B4426-44FA-40B6-BF62-DAA96DB181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C67B63C-93EC-49A6-A43D-24D531E1D28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3F1D419E-6894-4F1A-9A31-1E7497CAC6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116A7AF-8192-4D97-9A17-23545D6172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C697DB5-AABD-437A-9243-ED7F4F5370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A566E96-9A22-447E-97F4-6FC8BFFF9E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642BDBA-B807-44BD-985C-3D960C5BC7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A65665D8-114C-436D-A909-11BA11ADDE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09DA5CB1-DDF2-4964-A173-9C1158F2C8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9E84E4A5-338C-431A-AAD4-BB9A49594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D900297-63C3-4697-9D9F-8B8917B1F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Family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900297-63C3-4697-9D9F-8B8917B1F25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773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Slide Image Placeholder 1">
            <a:extLst>
              <a:ext uri="{FF2B5EF4-FFF2-40B4-BE49-F238E27FC236}">
                <a16:creationId xmlns:a16="http://schemas.microsoft.com/office/drawing/2014/main" id="{1DE2EBAE-39C5-4DEC-86A3-1406DB71DF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Notes Placeholder 2">
            <a:extLst>
              <a:ext uri="{FF2B5EF4-FFF2-40B4-BE49-F238E27FC236}">
                <a16:creationId xmlns:a16="http://schemas.microsoft.com/office/drawing/2014/main" id="{DF3966CE-3140-4C9A-9122-CA7DE84E8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This slide shows the percentage of secondary schools that provided parents and families with health information on HIV prevention, STD prevention, or teen pregnancy prevention. The values range from 13% to 54%.  Alaska, Idaho, Kansas, Maine, Missouri, Montana, North Dakota, Ohio, Pennsylvania, Rhode Island, South Dakota, Tennessee, range from 0% to 24%.  Alabama, California, Delaware, Florida, Georgia, Hawaii, Illinois, Kentucky, Maryland, Massachusetts, Michigan, Minnesota, Mississippi, Nebraska, New Hampshire, New Jersey, New Mexico, New York, North Carolina, Oregon, South Carolina, Utah, Vermont, Virginia, West Virginia, Wisconsin, range from 25% to 49%.  Washington, range from 50% to 74%. Arizona, Arkansas, Colorado, Connecticut, Indiana, Iowa, Louisiana, Nevada, Oklahoma, Texas, and Wyoming did not have weighted results.</a:t>
            </a:r>
          </a:p>
          <a:p>
            <a:endParaRPr lang="en-US" altLang="en-US"/>
          </a:p>
        </p:txBody>
      </p:sp>
      <p:sp>
        <p:nvSpPr>
          <p:cNvPr id="399364" name="Slide Number Placeholder 3">
            <a:extLst>
              <a:ext uri="{FF2B5EF4-FFF2-40B4-BE49-F238E27FC236}">
                <a16:creationId xmlns:a16="http://schemas.microsoft.com/office/drawing/2014/main" id="{7CBD3C8E-6868-446B-BC4C-3C87714B05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fld id="{A04DCE3A-EFC3-4EA7-AEEE-ABFC8FBCF016}" type="slidenum">
              <a:rPr lang="en-US" altLang="en-US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Slide Image Placeholder 1">
            <a:extLst>
              <a:ext uri="{FF2B5EF4-FFF2-40B4-BE49-F238E27FC236}">
                <a16:creationId xmlns:a16="http://schemas.microsoft.com/office/drawing/2014/main" id="{20F8F2A8-E9CE-41B4-9AF8-296A4FB543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Notes Placeholder 2">
            <a:extLst>
              <a:ext uri="{FF2B5EF4-FFF2-40B4-BE49-F238E27FC236}">
                <a16:creationId xmlns:a16="http://schemas.microsoft.com/office/drawing/2014/main" id="{1C2CEF2B-8773-48B7-8719-D0183E6D1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This slide shows the percentage of secondary schools that provided parents and families with health information on alcohol- or other drug-use prevention. The values range from 22% to 53%.  Hawaii, Idaho, Kansas, Montana, Oregon, range from 0% to 24%.  Alabama, Alaska, California, Delaware, Florida, Georgia, Illinois, Kentucky, Maine, Maryland, Michigan, Minnesota, Mississippi, Missouri, Nebraska, New Mexico, New York, North Carolina, North Dakota, Ohio, Pennsylvania, Rhode Island, South Carolina, South Dakota, Tennessee, Utah, Vermont, Virginia, Washington, West Virginia, Wisconsin, range from 25% to 49%.  Massachusetts, New Hampshire, New Jersey, range from 50% to 74%. Arizona, Arkansas, Colorado, Connecticut, Indiana, Iowa, Louisiana, Nevada, Oklahoma, Texas, and Wyoming did not have weighted results.</a:t>
            </a:r>
          </a:p>
          <a:p>
            <a:endParaRPr lang="en-US" altLang="en-US"/>
          </a:p>
        </p:txBody>
      </p:sp>
      <p:sp>
        <p:nvSpPr>
          <p:cNvPr id="401412" name="Slide Number Placeholder 3">
            <a:extLst>
              <a:ext uri="{FF2B5EF4-FFF2-40B4-BE49-F238E27FC236}">
                <a16:creationId xmlns:a16="http://schemas.microsoft.com/office/drawing/2014/main" id="{AFAC4209-ED1A-4DAD-8B5C-E53DD221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fld id="{1176890C-CB85-4D0F-B5EF-2D330CDE3C21}" type="slidenum">
              <a:rPr lang="en-US" altLang="en-US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Slide Image Placeholder 1">
            <a:extLst>
              <a:ext uri="{FF2B5EF4-FFF2-40B4-BE49-F238E27FC236}">
                <a16:creationId xmlns:a16="http://schemas.microsoft.com/office/drawing/2014/main" id="{8A95F03B-98D8-4E8E-B1C0-A6A8D19C9A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Notes Placeholder 2">
            <a:extLst>
              <a:ext uri="{FF2B5EF4-FFF2-40B4-BE49-F238E27FC236}">
                <a16:creationId xmlns:a16="http://schemas.microsoft.com/office/drawing/2014/main" id="{EE409DFC-B209-4041-9BF4-37B7F694C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This slide shows the percentage of secondary schools that provided parents and families with health information on preventing student bullying and sexual harassment. The values range from 49% to 81%.     Alaska, Pennsylvania, range from 25% to 49%.  Alabama, California, Delaware, Florida, Georgia, Hawaii, Idaho, Illinois, Kansas, Kentucky, Maine, Maryland, Massachusetts, Michigan, Minnesota, Mississippi, Missouri, Montana, Nebraska, New Hampshire, New Mexico, New York, North Carolina, North Dakota, Ohio, Oregon, Rhode Island, South Carolina, South Dakota, Tennessee, Utah, Vermont, Virginia, Washington, West Virginia, Wisconsin, range from 50% to 74%.  New Jersey, range from 75% to 100%. Arizona, Arkansas, Colorado, Connecticut, Indiana, Iowa, Louisiana, Nevada, Oklahoma, Texas, and Wyoming did not have weighted results.</a:t>
            </a:r>
          </a:p>
          <a:p>
            <a:endParaRPr lang="en-US" altLang="en-US"/>
          </a:p>
        </p:txBody>
      </p:sp>
      <p:sp>
        <p:nvSpPr>
          <p:cNvPr id="403460" name="Slide Number Placeholder 3">
            <a:extLst>
              <a:ext uri="{FF2B5EF4-FFF2-40B4-BE49-F238E27FC236}">
                <a16:creationId xmlns:a16="http://schemas.microsoft.com/office/drawing/2014/main" id="{C022E025-3036-4759-AC26-73A685EF5B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fld id="{E3BE245C-F91F-49F0-A2B1-3DBC1634DC59}" type="slidenum">
              <a:rPr lang="en-US" altLang="en-US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en-US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Slide Image Placeholder 1">
            <a:extLst>
              <a:ext uri="{FF2B5EF4-FFF2-40B4-BE49-F238E27FC236}">
                <a16:creationId xmlns:a16="http://schemas.microsoft.com/office/drawing/2014/main" id="{70225201-EC96-4521-86F3-828C42B1E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Notes Placeholder 2">
            <a:extLst>
              <a:ext uri="{FF2B5EF4-FFF2-40B4-BE49-F238E27FC236}">
                <a16:creationId xmlns:a16="http://schemas.microsoft.com/office/drawing/2014/main" id="{3A8AC707-5847-4159-B8C5-B685EF122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This slide shows the percentage of secondary schools that linked parents and families to health services and programs in the community . The values range from 51% to 86%.        Alabama, Alaska, Arkansas, Florida, Georgia, Hawaii, Idaho, Illinois, Kansas, Minnesota, Mississippi, Missouri, Montana, Nebraska, New Mexico, North Carolina, North Dakota, Ohio, Oklahoma, South Carolina, South Dakota, Tennessee, Texas, Utah, West Virginia, range from 50% to 74%.  California, Delaware, Kentucky, Maine, Maryland, Massachusetts, Michigan, Nevada, New Hampshire, New Jersey, New York, Oregon, Pennsylvania, Rhode Island, Vermont, Virginia, Washington, Wisconsin, range from 75% to 100%. Arizona, Colorado, Connecticut, Indiana, Iowa, Louisiana, and Wyoming did not have weighted results.</a:t>
            </a:r>
          </a:p>
          <a:p>
            <a:endParaRPr lang="en-US" altLang="en-US"/>
          </a:p>
        </p:txBody>
      </p:sp>
      <p:sp>
        <p:nvSpPr>
          <p:cNvPr id="405508" name="Slide Number Placeholder 3">
            <a:extLst>
              <a:ext uri="{FF2B5EF4-FFF2-40B4-BE49-F238E27FC236}">
                <a16:creationId xmlns:a16="http://schemas.microsoft.com/office/drawing/2014/main" id="{CBA4A692-376D-4EE6-B934-FD2DB0E3E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fld id="{58D24B1D-F8DA-4521-9A8A-59DB96B0E132}" type="slidenum">
              <a:rPr lang="en-US" altLang="en-US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Slide Image Placeholder 1">
            <a:extLst>
              <a:ext uri="{FF2B5EF4-FFF2-40B4-BE49-F238E27FC236}">
                <a16:creationId xmlns:a16="http://schemas.microsoft.com/office/drawing/2014/main" id="{A8353291-DF5E-4E33-959D-9FB767408C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Notes Placeholder 2">
            <a:extLst>
              <a:ext uri="{FF2B5EF4-FFF2-40B4-BE49-F238E27FC236}">
                <a16:creationId xmlns:a16="http://schemas.microsoft.com/office/drawing/2014/main" id="{1BC25813-5445-4DA4-AD74-CEDA0A4D2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06532" name="Slide Number Placeholder 3">
            <a:extLst>
              <a:ext uri="{FF2B5EF4-FFF2-40B4-BE49-F238E27FC236}">
                <a16:creationId xmlns:a16="http://schemas.microsoft.com/office/drawing/2014/main" id="{8FFADFC4-5550-4EED-99CF-93F07E254B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901950-22DC-4493-AE4C-FDEA9A1C0269}" type="slidenum">
              <a:rPr lang="en-US" altLang="en-US" b="0" smtClean="0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 b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A359CCF1-8AB1-47B0-BCAA-ED3D4A302F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7513"/>
            <a:ext cx="914400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00630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HHST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59FDBA88-62FF-4D42-8D95-8F03F64905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7CD29C-CF71-42F8-862D-EF4CE1BD831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120650"/>
            <a:ext cx="6902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>
                <a:solidFill>
                  <a:srgbClr val="F2F2F2"/>
                </a:solidFill>
                <a:latin typeface="Calibri" panose="020F0502020204030204" pitchFamily="34" charset="0"/>
              </a:rPr>
              <a:t>National Center for HIV/AIDS, Viral Hepatitis, STD, and TB Prevention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386071"/>
            <a:ext cx="8408977" cy="1180971"/>
          </a:xfrm>
          <a:prstGeom prst="rect">
            <a:avLst/>
          </a:prstGeom>
        </p:spPr>
        <p:txBody>
          <a:bodyPr/>
          <a:lstStyle>
            <a:lvl1pPr algn="l">
              <a:lnSpc>
                <a:spcPts val="3000"/>
              </a:lnSpc>
              <a:defRPr sz="280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2859349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3946019"/>
            <a:ext cx="64008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00"/>
              </a:lnSpc>
              <a:buNone/>
              <a:defRPr sz="1800" baseline="0">
                <a:solidFill>
                  <a:srgbClr val="00788A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2787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7CDD9AB1-03DF-454A-BB29-5F78FFC67C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37350"/>
            <a:ext cx="9144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3000"/>
              </a:lnSpc>
              <a:defRPr sz="280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545167"/>
            <a:ext cx="8229600" cy="4455584"/>
          </a:xfrm>
        </p:spPr>
        <p:txBody>
          <a:bodyPr/>
          <a:lstStyle>
            <a:lvl1pPr marL="342900" indent="-342900">
              <a:buClr>
                <a:srgbClr val="00788A"/>
              </a:buClr>
              <a:buFont typeface="Wingdings" panose="05000000000000000000" pitchFamily="2" charset="2"/>
              <a:buChar char="§"/>
              <a:defRPr sz="240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20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372857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A6A5CA2A-F075-4234-890B-BE7604DDBA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37350"/>
            <a:ext cx="9144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3000"/>
              </a:lnSpc>
              <a:defRPr sz="280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1"/>
            <a:ext cx="3879669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2400" b="1" baseline="0">
                <a:solidFill>
                  <a:srgbClr val="5F5F5F"/>
                </a:solidFill>
                <a:latin typeface="Calibri" pitchFamily="34" charset="0"/>
              </a:defRPr>
            </a:lvl1pPr>
            <a:lvl2pPr marL="742950" indent="-28575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F5F5F"/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800">
                <a:solidFill>
                  <a:srgbClr val="5F5F5F"/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807132" y="1600201"/>
            <a:ext cx="3879669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2400" b="1" baseline="0">
                <a:solidFill>
                  <a:srgbClr val="5F5F5F"/>
                </a:solidFill>
                <a:latin typeface="Calibri" pitchFamily="34" charset="0"/>
              </a:defRPr>
            </a:lvl1pPr>
            <a:lvl2pPr marL="742950" indent="-28575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F5F5F"/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800">
                <a:solidFill>
                  <a:srgbClr val="5F5F5F"/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4915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0061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4467097"/>
            <a:ext cx="8294913" cy="1162051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1" y="5900928"/>
            <a:ext cx="77724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36916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E29286-D735-449C-B0BD-622EDE10F4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7000" y="3662363"/>
            <a:ext cx="66389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altLang="en-US" sz="120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E7CB5172-1B10-49A8-A33D-66174D0BBD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3725"/>
            <a:ext cx="91440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02029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B31CEB0-E28A-4C99-B6FD-DC62C37C6096}"/>
              </a:ext>
            </a:extLst>
          </p:cNvPr>
          <p:cNvSpPr txBox="1">
            <a:spLocks/>
          </p:cNvSpPr>
          <p:nvPr userDrawn="1"/>
        </p:nvSpPr>
        <p:spPr>
          <a:xfrm>
            <a:off x="434975" y="6318250"/>
            <a:ext cx="379413" cy="365125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794854E-BAF0-47C4-ABFA-BC6A2C6E8FAB}" type="slidenum">
              <a:rPr lang="en-US" sz="900" smtClean="0"/>
              <a:pPr>
                <a:defRPr/>
              </a:pPr>
              <a:t>‹#›</a:t>
            </a:fld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713582"/>
            <a:ext cx="8343900" cy="4153263"/>
          </a:xfrm>
        </p:spPr>
        <p:txBody>
          <a:bodyPr/>
          <a:lstStyle>
            <a:lvl2pPr marL="347663" indent="-171450">
              <a:tabLst/>
              <a:defRPr/>
            </a:lvl2pPr>
            <a:lvl3pPr marL="517922" indent="-170260">
              <a:buClr>
                <a:schemeClr val="tx2">
                  <a:lumMod val="65000"/>
                </a:schemeClr>
              </a:buClr>
              <a:tabLst/>
              <a:defRPr/>
            </a:lvl3pPr>
            <a:lvl4pPr marL="689372" indent="-171450">
              <a:buClr>
                <a:schemeClr val="tx2">
                  <a:lumMod val="65000"/>
                </a:schemeClr>
              </a:buClr>
              <a:tabLst/>
              <a:defRPr/>
            </a:lvl4pPr>
            <a:lvl5pPr marL="860822" indent="-171450">
              <a:buClr>
                <a:schemeClr val="tx2">
                  <a:lumMod val="65000"/>
                </a:schemeClr>
              </a:buClr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A9B8FB-DCA4-4CCB-93A4-61B7A85375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39150" y="6318250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8036F-D3AB-4B59-887A-DA9A58C6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00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35728CE8-90E7-4E68-AF82-8BAE85A98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342900"/>
            <a:ext cx="8212138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5D6EC3D8-DC8E-4151-AD66-7EC6A4909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597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 Box 11">
            <a:extLst>
              <a:ext uri="{FF2B5EF4-FFF2-40B4-BE49-F238E27FC236}">
                <a16:creationId xmlns:a16="http://schemas.microsoft.com/office/drawing/2014/main" id="{16C5D1F2-FC05-4FFC-A5DD-5C93098875A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05175" y="6310313"/>
            <a:ext cx="4619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9" name="Text Box 12">
            <a:extLst>
              <a:ext uri="{FF2B5EF4-FFF2-40B4-BE49-F238E27FC236}">
                <a16:creationId xmlns:a16="http://schemas.microsoft.com/office/drawing/2014/main" id="{8CE22A8D-7CB5-4FEA-A0A9-3F56D3E3DF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83200" y="6172200"/>
            <a:ext cx="1911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anose="05010101010101010101" pitchFamily="2" charset="2"/>
        <a:buChar char="è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anose="05010101010101010101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anose="05010101010101010101" pitchFamily="2" charset="2"/>
        <a:buChar char="ä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anose="05010101010101010101" pitchFamily="2" charset="2"/>
        <a:buChar char="n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anose="05010101010101010101" pitchFamily="2" charset="2"/>
        <a:buChar char="è"/>
        <a:defRPr sz="28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itchFamily="2" charset="2"/>
        <a:buChar char="è"/>
        <a:defRPr sz="28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itchFamily="2" charset="2"/>
        <a:buChar char="è"/>
        <a:defRPr sz="28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itchFamily="2" charset="2"/>
        <a:buChar char="è"/>
        <a:defRPr sz="28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SzPct val="70000"/>
        <a:buFont typeface="Monotype Sorts" pitchFamily="2" charset="2"/>
        <a:buChar char="è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2">
            <a:extLst>
              <a:ext uri="{FF2B5EF4-FFF2-40B4-BE49-F238E27FC236}">
                <a16:creationId xmlns:a16="http://schemas.microsoft.com/office/drawing/2014/main" id="{48FCC856-C110-46F8-B15D-682F73233B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7213"/>
            <a:ext cx="78867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Title 4">
            <a:extLst>
              <a:ext uri="{FF2B5EF4-FFF2-40B4-BE49-F238E27FC236}">
                <a16:creationId xmlns:a16="http://schemas.microsoft.com/office/drawing/2014/main" id="{E8830CE7-A221-424E-B968-44F6282C6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23863" y="2609850"/>
            <a:ext cx="8296275" cy="1162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/>
              <a:t>Family Engagement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Kansas">
            <a:extLst>
              <a:ext uri="{FF2B5EF4-FFF2-40B4-BE49-F238E27FC236}">
                <a16:creationId xmlns:a16="http://schemas.microsoft.com/office/drawing/2014/main" id="{319154DB-73A3-499C-909C-A5C747019736}"/>
              </a:ext>
            </a:extLst>
          </p:cNvPr>
          <p:cNvSpPr>
            <a:spLocks noChangeAspect="1"/>
          </p:cNvSpPr>
          <p:nvPr/>
        </p:nvSpPr>
        <p:spPr bwMode="auto">
          <a:xfrm>
            <a:off x="4151313" y="3081338"/>
            <a:ext cx="909637" cy="490537"/>
          </a:xfrm>
          <a:custGeom>
            <a:avLst/>
            <a:gdLst>
              <a:gd name="T0" fmla="*/ 0 w 116"/>
              <a:gd name="T1" fmla="*/ 2147483646 h 63"/>
              <a:gd name="T2" fmla="*/ 2147483646 w 116"/>
              <a:gd name="T3" fmla="*/ 0 h 63"/>
              <a:gd name="T4" fmla="*/ 2147483646 w 116"/>
              <a:gd name="T5" fmla="*/ 2147483646 h 63"/>
              <a:gd name="T6" fmla="*/ 2147483646 w 116"/>
              <a:gd name="T7" fmla="*/ 2147483646 h 63"/>
              <a:gd name="T8" fmla="*/ 2147483646 w 116"/>
              <a:gd name="T9" fmla="*/ 2147483646 h 63"/>
              <a:gd name="T10" fmla="*/ 2147483646 w 116"/>
              <a:gd name="T11" fmla="*/ 2147483646 h 63"/>
              <a:gd name="T12" fmla="*/ 2147483646 w 116"/>
              <a:gd name="T13" fmla="*/ 2147483646 h 63"/>
              <a:gd name="T14" fmla="*/ 2147483646 w 116"/>
              <a:gd name="T15" fmla="*/ 2147483646 h 63"/>
              <a:gd name="T16" fmla="*/ 2147483646 w 116"/>
              <a:gd name="T17" fmla="*/ 2147483646 h 63"/>
              <a:gd name="T18" fmla="*/ 2147483646 w 116"/>
              <a:gd name="T19" fmla="*/ 2147483646 h 63"/>
              <a:gd name="T20" fmla="*/ 2147483646 w 116"/>
              <a:gd name="T21" fmla="*/ 2147483646 h 63"/>
              <a:gd name="T22" fmla="*/ 2147483646 w 116"/>
              <a:gd name="T23" fmla="*/ 2147483646 h 63"/>
              <a:gd name="T24" fmla="*/ 2147483646 w 116"/>
              <a:gd name="T25" fmla="*/ 2147483646 h 63"/>
              <a:gd name="T26" fmla="*/ 2147483646 w 116"/>
              <a:gd name="T27" fmla="*/ 2147483646 h 63"/>
              <a:gd name="T28" fmla="*/ 0 w 116"/>
              <a:gd name="T29" fmla="*/ 2147483646 h 6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6"/>
              <a:gd name="T46" fmla="*/ 0 h 63"/>
              <a:gd name="T47" fmla="*/ 116 w 116"/>
              <a:gd name="T48" fmla="*/ 63 h 6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6" h="63">
                <a:moveTo>
                  <a:pt x="0" y="60"/>
                </a:moveTo>
                <a:lnTo>
                  <a:pt x="4" y="0"/>
                </a:lnTo>
                <a:lnTo>
                  <a:pt x="47" y="3"/>
                </a:lnTo>
                <a:lnTo>
                  <a:pt x="105" y="3"/>
                </a:lnTo>
                <a:lnTo>
                  <a:pt x="108" y="6"/>
                </a:lnTo>
                <a:lnTo>
                  <a:pt x="110" y="6"/>
                </a:lnTo>
                <a:lnTo>
                  <a:pt x="111" y="7"/>
                </a:lnTo>
                <a:lnTo>
                  <a:pt x="112" y="9"/>
                </a:lnTo>
                <a:lnTo>
                  <a:pt x="110" y="9"/>
                </a:lnTo>
                <a:lnTo>
                  <a:pt x="108" y="13"/>
                </a:lnTo>
                <a:lnTo>
                  <a:pt x="113" y="19"/>
                </a:lnTo>
                <a:lnTo>
                  <a:pt x="116" y="20"/>
                </a:lnTo>
                <a:lnTo>
                  <a:pt x="116" y="63"/>
                </a:lnTo>
                <a:lnTo>
                  <a:pt x="66" y="63"/>
                </a:lnTo>
                <a:lnTo>
                  <a:pt x="0" y="60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39" name="Missouri">
            <a:extLst>
              <a:ext uri="{FF2B5EF4-FFF2-40B4-BE49-F238E27FC236}">
                <a16:creationId xmlns:a16="http://schemas.microsoft.com/office/drawing/2014/main" id="{1F605462-2D37-4BD9-81E9-7D9BC402611B}"/>
              </a:ext>
            </a:extLst>
          </p:cNvPr>
          <p:cNvSpPr>
            <a:spLocks noChangeAspect="1"/>
          </p:cNvSpPr>
          <p:nvPr/>
        </p:nvSpPr>
        <p:spPr bwMode="auto">
          <a:xfrm>
            <a:off x="4926013" y="3014663"/>
            <a:ext cx="809625" cy="698500"/>
          </a:xfrm>
          <a:custGeom>
            <a:avLst/>
            <a:gdLst>
              <a:gd name="T0" fmla="*/ 0 w 103"/>
              <a:gd name="T1" fmla="*/ 2147483646 h 90"/>
              <a:gd name="T2" fmla="*/ 2147483646 w 103"/>
              <a:gd name="T3" fmla="*/ 2147483646 h 90"/>
              <a:gd name="T4" fmla="*/ 2147483646 w 103"/>
              <a:gd name="T5" fmla="*/ 2147483646 h 90"/>
              <a:gd name="T6" fmla="*/ 2147483646 w 103"/>
              <a:gd name="T7" fmla="*/ 2147483646 h 90"/>
              <a:gd name="T8" fmla="*/ 2147483646 w 103"/>
              <a:gd name="T9" fmla="*/ 2147483646 h 90"/>
              <a:gd name="T10" fmla="*/ 2147483646 w 103"/>
              <a:gd name="T11" fmla="*/ 2147483646 h 90"/>
              <a:gd name="T12" fmla="*/ 2147483646 w 103"/>
              <a:gd name="T13" fmla="*/ 2147483646 h 90"/>
              <a:gd name="T14" fmla="*/ 2147483646 w 103"/>
              <a:gd name="T15" fmla="*/ 2147483646 h 90"/>
              <a:gd name="T16" fmla="*/ 2147483646 w 103"/>
              <a:gd name="T17" fmla="*/ 2147483646 h 90"/>
              <a:gd name="T18" fmla="*/ 2147483646 w 103"/>
              <a:gd name="T19" fmla="*/ 2147483646 h 90"/>
              <a:gd name="T20" fmla="*/ 2147483646 w 103"/>
              <a:gd name="T21" fmla="*/ 2147483646 h 90"/>
              <a:gd name="T22" fmla="*/ 2147483646 w 103"/>
              <a:gd name="T23" fmla="*/ 2147483646 h 90"/>
              <a:gd name="T24" fmla="*/ 2147483646 w 103"/>
              <a:gd name="T25" fmla="*/ 2147483646 h 90"/>
              <a:gd name="T26" fmla="*/ 2147483646 w 103"/>
              <a:gd name="T27" fmla="*/ 2147483646 h 90"/>
              <a:gd name="T28" fmla="*/ 2147483646 w 103"/>
              <a:gd name="T29" fmla="*/ 2147483646 h 90"/>
              <a:gd name="T30" fmla="*/ 2147483646 w 103"/>
              <a:gd name="T31" fmla="*/ 2147483646 h 90"/>
              <a:gd name="T32" fmla="*/ 2147483646 w 103"/>
              <a:gd name="T33" fmla="*/ 2147483646 h 90"/>
              <a:gd name="T34" fmla="*/ 2147483646 w 103"/>
              <a:gd name="T35" fmla="*/ 2147483646 h 90"/>
              <a:gd name="T36" fmla="*/ 2147483646 w 103"/>
              <a:gd name="T37" fmla="*/ 2147483646 h 90"/>
              <a:gd name="T38" fmla="*/ 2147483646 w 103"/>
              <a:gd name="T39" fmla="*/ 2147483646 h 90"/>
              <a:gd name="T40" fmla="*/ 2147483646 w 103"/>
              <a:gd name="T41" fmla="*/ 2147483646 h 90"/>
              <a:gd name="T42" fmla="*/ 2147483646 w 103"/>
              <a:gd name="T43" fmla="*/ 2147483646 h 90"/>
              <a:gd name="T44" fmla="*/ 2147483646 w 103"/>
              <a:gd name="T45" fmla="*/ 2147483646 h 90"/>
              <a:gd name="T46" fmla="*/ 2147483646 w 103"/>
              <a:gd name="T47" fmla="*/ 2147483646 h 90"/>
              <a:gd name="T48" fmla="*/ 2147483646 w 103"/>
              <a:gd name="T49" fmla="*/ 2147483646 h 90"/>
              <a:gd name="T50" fmla="*/ 2147483646 w 103"/>
              <a:gd name="T51" fmla="*/ 2147483646 h 90"/>
              <a:gd name="T52" fmla="*/ 2147483646 w 103"/>
              <a:gd name="T53" fmla="*/ 2147483646 h 90"/>
              <a:gd name="T54" fmla="*/ 2147483646 w 103"/>
              <a:gd name="T55" fmla="*/ 2147483646 h 90"/>
              <a:gd name="T56" fmla="*/ 2147483646 w 103"/>
              <a:gd name="T57" fmla="*/ 2147483646 h 90"/>
              <a:gd name="T58" fmla="*/ 2147483646 w 103"/>
              <a:gd name="T59" fmla="*/ 2147483646 h 90"/>
              <a:gd name="T60" fmla="*/ 2147483646 w 103"/>
              <a:gd name="T61" fmla="*/ 2147483646 h 90"/>
              <a:gd name="T62" fmla="*/ 2147483646 w 103"/>
              <a:gd name="T63" fmla="*/ 2147483646 h 90"/>
              <a:gd name="T64" fmla="*/ 2147483646 w 103"/>
              <a:gd name="T65" fmla="*/ 2147483646 h 90"/>
              <a:gd name="T66" fmla="*/ 2147483646 w 103"/>
              <a:gd name="T67" fmla="*/ 2147483646 h 90"/>
              <a:gd name="T68" fmla="*/ 2147483646 w 103"/>
              <a:gd name="T69" fmla="*/ 2147483646 h 90"/>
              <a:gd name="T70" fmla="*/ 2147483646 w 103"/>
              <a:gd name="T71" fmla="*/ 2147483646 h 90"/>
              <a:gd name="T72" fmla="*/ 2147483646 w 103"/>
              <a:gd name="T73" fmla="*/ 2147483646 h 90"/>
              <a:gd name="T74" fmla="*/ 2147483646 w 103"/>
              <a:gd name="T75" fmla="*/ 0 h 90"/>
              <a:gd name="T76" fmla="*/ 0 w 103"/>
              <a:gd name="T77" fmla="*/ 2147483646 h 9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3"/>
              <a:gd name="T118" fmla="*/ 0 h 90"/>
              <a:gd name="T119" fmla="*/ 103 w 103"/>
              <a:gd name="T120" fmla="*/ 90 h 9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3" h="90">
                <a:moveTo>
                  <a:pt x="0" y="1"/>
                </a:moveTo>
                <a:lnTo>
                  <a:pt x="6" y="12"/>
                </a:lnTo>
                <a:lnTo>
                  <a:pt x="9" y="15"/>
                </a:lnTo>
                <a:lnTo>
                  <a:pt x="11" y="15"/>
                </a:lnTo>
                <a:lnTo>
                  <a:pt x="12" y="16"/>
                </a:lnTo>
                <a:lnTo>
                  <a:pt x="13" y="18"/>
                </a:lnTo>
                <a:lnTo>
                  <a:pt x="11" y="18"/>
                </a:lnTo>
                <a:lnTo>
                  <a:pt x="9" y="22"/>
                </a:lnTo>
                <a:lnTo>
                  <a:pt x="14" y="28"/>
                </a:lnTo>
                <a:lnTo>
                  <a:pt x="17" y="29"/>
                </a:lnTo>
                <a:lnTo>
                  <a:pt x="17" y="72"/>
                </a:lnTo>
                <a:lnTo>
                  <a:pt x="17" y="82"/>
                </a:lnTo>
                <a:lnTo>
                  <a:pt x="86" y="80"/>
                </a:lnTo>
                <a:lnTo>
                  <a:pt x="87" y="86"/>
                </a:lnTo>
                <a:lnTo>
                  <a:pt x="84" y="90"/>
                </a:lnTo>
                <a:lnTo>
                  <a:pt x="95" y="89"/>
                </a:lnTo>
                <a:lnTo>
                  <a:pt x="96" y="86"/>
                </a:lnTo>
                <a:lnTo>
                  <a:pt x="97" y="82"/>
                </a:lnTo>
                <a:lnTo>
                  <a:pt x="99" y="79"/>
                </a:lnTo>
                <a:lnTo>
                  <a:pt x="100" y="76"/>
                </a:lnTo>
                <a:lnTo>
                  <a:pt x="102" y="76"/>
                </a:lnTo>
                <a:lnTo>
                  <a:pt x="103" y="69"/>
                </a:lnTo>
                <a:lnTo>
                  <a:pt x="102" y="69"/>
                </a:lnTo>
                <a:lnTo>
                  <a:pt x="99" y="69"/>
                </a:lnTo>
                <a:lnTo>
                  <a:pt x="97" y="64"/>
                </a:lnTo>
                <a:lnTo>
                  <a:pt x="96" y="58"/>
                </a:lnTo>
                <a:lnTo>
                  <a:pt x="93" y="53"/>
                </a:lnTo>
                <a:lnTo>
                  <a:pt x="89" y="52"/>
                </a:lnTo>
                <a:lnTo>
                  <a:pt x="84" y="48"/>
                </a:lnTo>
                <a:lnTo>
                  <a:pt x="82" y="42"/>
                </a:lnTo>
                <a:lnTo>
                  <a:pt x="85" y="34"/>
                </a:lnTo>
                <a:lnTo>
                  <a:pt x="82" y="32"/>
                </a:lnTo>
                <a:lnTo>
                  <a:pt x="76" y="32"/>
                </a:lnTo>
                <a:lnTo>
                  <a:pt x="75" y="26"/>
                </a:lnTo>
                <a:lnTo>
                  <a:pt x="65" y="16"/>
                </a:lnTo>
                <a:lnTo>
                  <a:pt x="63" y="7"/>
                </a:lnTo>
                <a:lnTo>
                  <a:pt x="64" y="4"/>
                </a:lnTo>
                <a:lnTo>
                  <a:pt x="59" y="0"/>
                </a:lnTo>
                <a:lnTo>
                  <a:pt x="0" y="1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0" name="Illinois">
            <a:extLst>
              <a:ext uri="{FF2B5EF4-FFF2-40B4-BE49-F238E27FC236}">
                <a16:creationId xmlns:a16="http://schemas.microsoft.com/office/drawing/2014/main" id="{C41615CE-FB0F-4CA9-BC91-C840A2372141}"/>
              </a:ext>
            </a:extLst>
          </p:cNvPr>
          <p:cNvSpPr>
            <a:spLocks noChangeAspect="1"/>
          </p:cNvSpPr>
          <p:nvPr/>
        </p:nvSpPr>
        <p:spPr bwMode="auto">
          <a:xfrm>
            <a:off x="5421313" y="2693988"/>
            <a:ext cx="477837" cy="854075"/>
          </a:xfrm>
          <a:custGeom>
            <a:avLst/>
            <a:gdLst>
              <a:gd name="T0" fmla="*/ 0 w 61"/>
              <a:gd name="T1" fmla="*/ 2147483646 h 110"/>
              <a:gd name="T2" fmla="*/ 2147483646 w 61"/>
              <a:gd name="T3" fmla="*/ 2147483646 h 110"/>
              <a:gd name="T4" fmla="*/ 2147483646 w 61"/>
              <a:gd name="T5" fmla="*/ 2147483646 h 110"/>
              <a:gd name="T6" fmla="*/ 2147483646 w 61"/>
              <a:gd name="T7" fmla="*/ 2147483646 h 110"/>
              <a:gd name="T8" fmla="*/ 2147483646 w 61"/>
              <a:gd name="T9" fmla="*/ 2147483646 h 110"/>
              <a:gd name="T10" fmla="*/ 2147483646 w 61"/>
              <a:gd name="T11" fmla="*/ 2147483646 h 110"/>
              <a:gd name="T12" fmla="*/ 2147483646 w 61"/>
              <a:gd name="T13" fmla="*/ 2147483646 h 110"/>
              <a:gd name="T14" fmla="*/ 2147483646 w 61"/>
              <a:gd name="T15" fmla="*/ 2147483646 h 110"/>
              <a:gd name="T16" fmla="*/ 2147483646 w 61"/>
              <a:gd name="T17" fmla="*/ 2147483646 h 110"/>
              <a:gd name="T18" fmla="*/ 2147483646 w 61"/>
              <a:gd name="T19" fmla="*/ 0 h 110"/>
              <a:gd name="T20" fmla="*/ 2147483646 w 61"/>
              <a:gd name="T21" fmla="*/ 2147483646 h 110"/>
              <a:gd name="T22" fmla="*/ 2147483646 w 61"/>
              <a:gd name="T23" fmla="*/ 2147483646 h 110"/>
              <a:gd name="T24" fmla="*/ 2147483646 w 61"/>
              <a:gd name="T25" fmla="*/ 2147483646 h 110"/>
              <a:gd name="T26" fmla="*/ 2147483646 w 61"/>
              <a:gd name="T27" fmla="*/ 2147483646 h 110"/>
              <a:gd name="T28" fmla="*/ 2147483646 w 61"/>
              <a:gd name="T29" fmla="*/ 2147483646 h 110"/>
              <a:gd name="T30" fmla="*/ 2147483646 w 61"/>
              <a:gd name="T31" fmla="*/ 2147483646 h 110"/>
              <a:gd name="T32" fmla="*/ 2147483646 w 61"/>
              <a:gd name="T33" fmla="*/ 2147483646 h 110"/>
              <a:gd name="T34" fmla="*/ 2147483646 w 61"/>
              <a:gd name="T35" fmla="*/ 2147483646 h 110"/>
              <a:gd name="T36" fmla="*/ 2147483646 w 61"/>
              <a:gd name="T37" fmla="*/ 2147483646 h 110"/>
              <a:gd name="T38" fmla="*/ 2147483646 w 61"/>
              <a:gd name="T39" fmla="*/ 2147483646 h 110"/>
              <a:gd name="T40" fmla="*/ 2147483646 w 61"/>
              <a:gd name="T41" fmla="*/ 2147483646 h 110"/>
              <a:gd name="T42" fmla="*/ 2147483646 w 61"/>
              <a:gd name="T43" fmla="*/ 2147483646 h 110"/>
              <a:gd name="T44" fmla="*/ 2147483646 w 61"/>
              <a:gd name="T45" fmla="*/ 2147483646 h 110"/>
              <a:gd name="T46" fmla="*/ 2147483646 w 61"/>
              <a:gd name="T47" fmla="*/ 2147483646 h 110"/>
              <a:gd name="T48" fmla="*/ 2147483646 w 61"/>
              <a:gd name="T49" fmla="*/ 2147483646 h 110"/>
              <a:gd name="T50" fmla="*/ 2147483646 w 61"/>
              <a:gd name="T51" fmla="*/ 2147483646 h 110"/>
              <a:gd name="T52" fmla="*/ 2147483646 w 61"/>
              <a:gd name="T53" fmla="*/ 2147483646 h 110"/>
              <a:gd name="T54" fmla="*/ 2147483646 w 61"/>
              <a:gd name="T55" fmla="*/ 2147483646 h 110"/>
              <a:gd name="T56" fmla="*/ 2147483646 w 61"/>
              <a:gd name="T57" fmla="*/ 2147483646 h 110"/>
              <a:gd name="T58" fmla="*/ 2147483646 w 61"/>
              <a:gd name="T59" fmla="*/ 2147483646 h 110"/>
              <a:gd name="T60" fmla="*/ 2147483646 w 61"/>
              <a:gd name="T61" fmla="*/ 2147483646 h 110"/>
              <a:gd name="T62" fmla="*/ 2147483646 w 61"/>
              <a:gd name="T63" fmla="*/ 2147483646 h 110"/>
              <a:gd name="T64" fmla="*/ 2147483646 w 61"/>
              <a:gd name="T65" fmla="*/ 2147483646 h 110"/>
              <a:gd name="T66" fmla="*/ 2147483646 w 61"/>
              <a:gd name="T67" fmla="*/ 2147483646 h 110"/>
              <a:gd name="T68" fmla="*/ 2147483646 w 61"/>
              <a:gd name="T69" fmla="*/ 2147483646 h 110"/>
              <a:gd name="T70" fmla="*/ 2147483646 w 61"/>
              <a:gd name="T71" fmla="*/ 2147483646 h 110"/>
              <a:gd name="T72" fmla="*/ 2147483646 w 61"/>
              <a:gd name="T73" fmla="*/ 2147483646 h 110"/>
              <a:gd name="T74" fmla="*/ 2147483646 w 61"/>
              <a:gd name="T75" fmla="*/ 2147483646 h 110"/>
              <a:gd name="T76" fmla="*/ 0 w 61"/>
              <a:gd name="T77" fmla="*/ 2147483646 h 11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1"/>
              <a:gd name="T118" fmla="*/ 0 h 110"/>
              <a:gd name="T119" fmla="*/ 61 w 61"/>
              <a:gd name="T120" fmla="*/ 110 h 11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1" h="110">
                <a:moveTo>
                  <a:pt x="0" y="48"/>
                </a:moveTo>
                <a:lnTo>
                  <a:pt x="1" y="45"/>
                </a:lnTo>
                <a:lnTo>
                  <a:pt x="5" y="38"/>
                </a:lnTo>
                <a:lnTo>
                  <a:pt x="7" y="31"/>
                </a:lnTo>
                <a:lnTo>
                  <a:pt x="5" y="26"/>
                </a:lnTo>
                <a:lnTo>
                  <a:pt x="16" y="18"/>
                </a:lnTo>
                <a:lnTo>
                  <a:pt x="18" y="13"/>
                </a:lnTo>
                <a:lnTo>
                  <a:pt x="18" y="11"/>
                </a:lnTo>
                <a:lnTo>
                  <a:pt x="11" y="2"/>
                </a:lnTo>
                <a:lnTo>
                  <a:pt x="51" y="0"/>
                </a:lnTo>
                <a:lnTo>
                  <a:pt x="52" y="7"/>
                </a:lnTo>
                <a:lnTo>
                  <a:pt x="56" y="15"/>
                </a:lnTo>
                <a:lnTo>
                  <a:pt x="60" y="57"/>
                </a:lnTo>
                <a:lnTo>
                  <a:pt x="59" y="65"/>
                </a:lnTo>
                <a:lnTo>
                  <a:pt x="61" y="70"/>
                </a:lnTo>
                <a:lnTo>
                  <a:pt x="59" y="80"/>
                </a:lnTo>
                <a:lnTo>
                  <a:pt x="56" y="84"/>
                </a:lnTo>
                <a:lnTo>
                  <a:pt x="54" y="91"/>
                </a:lnTo>
                <a:lnTo>
                  <a:pt x="55" y="93"/>
                </a:lnTo>
                <a:lnTo>
                  <a:pt x="54" y="97"/>
                </a:lnTo>
                <a:lnTo>
                  <a:pt x="55" y="99"/>
                </a:lnTo>
                <a:lnTo>
                  <a:pt x="50" y="101"/>
                </a:lnTo>
                <a:lnTo>
                  <a:pt x="49" y="108"/>
                </a:lnTo>
                <a:lnTo>
                  <a:pt x="42" y="105"/>
                </a:lnTo>
                <a:lnTo>
                  <a:pt x="38" y="109"/>
                </a:lnTo>
                <a:lnTo>
                  <a:pt x="39" y="110"/>
                </a:lnTo>
                <a:lnTo>
                  <a:pt x="36" y="110"/>
                </a:lnTo>
                <a:lnTo>
                  <a:pt x="34" y="105"/>
                </a:lnTo>
                <a:lnTo>
                  <a:pt x="33" y="99"/>
                </a:lnTo>
                <a:lnTo>
                  <a:pt x="30" y="94"/>
                </a:lnTo>
                <a:lnTo>
                  <a:pt x="26" y="93"/>
                </a:lnTo>
                <a:lnTo>
                  <a:pt x="21" y="89"/>
                </a:lnTo>
                <a:lnTo>
                  <a:pt x="19" y="83"/>
                </a:lnTo>
                <a:lnTo>
                  <a:pt x="22" y="75"/>
                </a:lnTo>
                <a:lnTo>
                  <a:pt x="19" y="73"/>
                </a:lnTo>
                <a:lnTo>
                  <a:pt x="13" y="73"/>
                </a:lnTo>
                <a:lnTo>
                  <a:pt x="12" y="67"/>
                </a:lnTo>
                <a:lnTo>
                  <a:pt x="2" y="57"/>
                </a:lnTo>
                <a:lnTo>
                  <a:pt x="0" y="4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1" name="Iowa">
            <a:extLst>
              <a:ext uri="{FF2B5EF4-FFF2-40B4-BE49-F238E27FC236}">
                <a16:creationId xmlns:a16="http://schemas.microsoft.com/office/drawing/2014/main" id="{ABD7C02B-8433-4C75-9F04-8F3A0171E443}"/>
              </a:ext>
            </a:extLst>
          </p:cNvPr>
          <p:cNvSpPr>
            <a:spLocks noChangeAspect="1"/>
          </p:cNvSpPr>
          <p:nvPr/>
        </p:nvSpPr>
        <p:spPr bwMode="auto">
          <a:xfrm>
            <a:off x="4833938" y="2562225"/>
            <a:ext cx="728662" cy="482600"/>
          </a:xfrm>
          <a:custGeom>
            <a:avLst/>
            <a:gdLst>
              <a:gd name="T0" fmla="*/ 0 w 93"/>
              <a:gd name="T1" fmla="*/ 2147483646 h 62"/>
              <a:gd name="T2" fmla="*/ 0 w 93"/>
              <a:gd name="T3" fmla="*/ 2147483646 h 62"/>
              <a:gd name="T4" fmla="*/ 2147483646 w 93"/>
              <a:gd name="T5" fmla="*/ 2147483646 h 62"/>
              <a:gd name="T6" fmla="*/ 2147483646 w 93"/>
              <a:gd name="T7" fmla="*/ 2147483646 h 62"/>
              <a:gd name="T8" fmla="*/ 2147483646 w 93"/>
              <a:gd name="T9" fmla="*/ 2147483646 h 62"/>
              <a:gd name="T10" fmla="*/ 2147483646 w 93"/>
              <a:gd name="T11" fmla="*/ 2147483646 h 62"/>
              <a:gd name="T12" fmla="*/ 2147483646 w 93"/>
              <a:gd name="T13" fmla="*/ 2147483646 h 62"/>
              <a:gd name="T14" fmla="*/ 2147483646 w 93"/>
              <a:gd name="T15" fmla="*/ 2147483646 h 62"/>
              <a:gd name="T16" fmla="*/ 2147483646 w 93"/>
              <a:gd name="T17" fmla="*/ 2147483646 h 62"/>
              <a:gd name="T18" fmla="*/ 2147483646 w 93"/>
              <a:gd name="T19" fmla="*/ 2147483646 h 62"/>
              <a:gd name="T20" fmla="*/ 2147483646 w 93"/>
              <a:gd name="T21" fmla="*/ 2147483646 h 62"/>
              <a:gd name="T22" fmla="*/ 2147483646 w 93"/>
              <a:gd name="T23" fmla="*/ 2147483646 h 62"/>
              <a:gd name="T24" fmla="*/ 2147483646 w 93"/>
              <a:gd name="T25" fmla="*/ 2147483646 h 62"/>
              <a:gd name="T26" fmla="*/ 2147483646 w 93"/>
              <a:gd name="T27" fmla="*/ 2147483646 h 62"/>
              <a:gd name="T28" fmla="*/ 2147483646 w 93"/>
              <a:gd name="T29" fmla="*/ 2147483646 h 62"/>
              <a:gd name="T30" fmla="*/ 2147483646 w 93"/>
              <a:gd name="T31" fmla="*/ 2147483646 h 62"/>
              <a:gd name="T32" fmla="*/ 2147483646 w 93"/>
              <a:gd name="T33" fmla="*/ 2147483646 h 62"/>
              <a:gd name="T34" fmla="*/ 2147483646 w 93"/>
              <a:gd name="T35" fmla="*/ 2147483646 h 62"/>
              <a:gd name="T36" fmla="*/ 2147483646 w 93"/>
              <a:gd name="T37" fmla="*/ 2147483646 h 62"/>
              <a:gd name="T38" fmla="*/ 2147483646 w 93"/>
              <a:gd name="T39" fmla="*/ 2147483646 h 62"/>
              <a:gd name="T40" fmla="*/ 2147483646 w 93"/>
              <a:gd name="T41" fmla="*/ 2147483646 h 62"/>
              <a:gd name="T42" fmla="*/ 2147483646 w 93"/>
              <a:gd name="T43" fmla="*/ 0 h 62"/>
              <a:gd name="T44" fmla="*/ 2147483646 w 93"/>
              <a:gd name="T45" fmla="*/ 2147483646 h 62"/>
              <a:gd name="T46" fmla="*/ 0 w 93"/>
              <a:gd name="T47" fmla="*/ 2147483646 h 6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3"/>
              <a:gd name="T73" fmla="*/ 0 h 62"/>
              <a:gd name="T74" fmla="*/ 93 w 93"/>
              <a:gd name="T75" fmla="*/ 62 h 6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3" h="62">
                <a:moveTo>
                  <a:pt x="0" y="1"/>
                </a:moveTo>
                <a:lnTo>
                  <a:pt x="0" y="6"/>
                </a:lnTo>
                <a:lnTo>
                  <a:pt x="2" y="10"/>
                </a:lnTo>
                <a:lnTo>
                  <a:pt x="1" y="13"/>
                </a:lnTo>
                <a:lnTo>
                  <a:pt x="2" y="22"/>
                </a:lnTo>
                <a:lnTo>
                  <a:pt x="6" y="34"/>
                </a:lnTo>
                <a:lnTo>
                  <a:pt x="6" y="38"/>
                </a:lnTo>
                <a:lnTo>
                  <a:pt x="9" y="43"/>
                </a:lnTo>
                <a:lnTo>
                  <a:pt x="11" y="53"/>
                </a:lnTo>
                <a:lnTo>
                  <a:pt x="10" y="56"/>
                </a:lnTo>
                <a:lnTo>
                  <a:pt x="12" y="59"/>
                </a:lnTo>
                <a:lnTo>
                  <a:pt x="71" y="58"/>
                </a:lnTo>
                <a:lnTo>
                  <a:pt x="76" y="62"/>
                </a:lnTo>
                <a:lnTo>
                  <a:pt x="80" y="55"/>
                </a:lnTo>
                <a:lnTo>
                  <a:pt x="82" y="48"/>
                </a:lnTo>
                <a:lnTo>
                  <a:pt x="80" y="43"/>
                </a:lnTo>
                <a:lnTo>
                  <a:pt x="91" y="35"/>
                </a:lnTo>
                <a:lnTo>
                  <a:pt x="93" y="30"/>
                </a:lnTo>
                <a:lnTo>
                  <a:pt x="93" y="28"/>
                </a:lnTo>
                <a:lnTo>
                  <a:pt x="86" y="19"/>
                </a:lnTo>
                <a:lnTo>
                  <a:pt x="78" y="10"/>
                </a:lnTo>
                <a:lnTo>
                  <a:pt x="76" y="0"/>
                </a:lnTo>
                <a:lnTo>
                  <a:pt x="2" y="2"/>
                </a:lnTo>
                <a:lnTo>
                  <a:pt x="0" y="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2" name="New Mexico">
            <a:extLst>
              <a:ext uri="{FF2B5EF4-FFF2-40B4-BE49-F238E27FC236}">
                <a16:creationId xmlns:a16="http://schemas.microsoft.com/office/drawing/2014/main" id="{5458FA65-C878-4B05-9998-700F32833043}"/>
              </a:ext>
            </a:extLst>
          </p:cNvPr>
          <p:cNvSpPr>
            <a:spLocks noChangeAspect="1"/>
          </p:cNvSpPr>
          <p:nvPr/>
        </p:nvSpPr>
        <p:spPr bwMode="auto">
          <a:xfrm>
            <a:off x="3176588" y="3455988"/>
            <a:ext cx="865187" cy="871537"/>
          </a:xfrm>
          <a:custGeom>
            <a:avLst/>
            <a:gdLst>
              <a:gd name="T0" fmla="*/ 0 w 110"/>
              <a:gd name="T1" fmla="*/ 2147483646 h 112"/>
              <a:gd name="T2" fmla="*/ 2147483646 w 110"/>
              <a:gd name="T3" fmla="*/ 2147483646 h 112"/>
              <a:gd name="T4" fmla="*/ 2147483646 w 110"/>
              <a:gd name="T5" fmla="*/ 2147483646 h 112"/>
              <a:gd name="T6" fmla="*/ 2147483646 w 110"/>
              <a:gd name="T7" fmla="*/ 2147483646 h 112"/>
              <a:gd name="T8" fmla="*/ 2147483646 w 110"/>
              <a:gd name="T9" fmla="*/ 2147483646 h 112"/>
              <a:gd name="T10" fmla="*/ 2147483646 w 110"/>
              <a:gd name="T11" fmla="*/ 2147483646 h 112"/>
              <a:gd name="T12" fmla="*/ 2147483646 w 110"/>
              <a:gd name="T13" fmla="*/ 2147483646 h 112"/>
              <a:gd name="T14" fmla="*/ 2147483646 w 110"/>
              <a:gd name="T15" fmla="*/ 2147483646 h 112"/>
              <a:gd name="T16" fmla="*/ 2147483646 w 110"/>
              <a:gd name="T17" fmla="*/ 2147483646 h 112"/>
              <a:gd name="T18" fmla="*/ 2147483646 w 110"/>
              <a:gd name="T19" fmla="*/ 2147483646 h 112"/>
              <a:gd name="T20" fmla="*/ 2147483646 w 110"/>
              <a:gd name="T21" fmla="*/ 0 h 112"/>
              <a:gd name="T22" fmla="*/ 0 w 110"/>
              <a:gd name="T23" fmla="*/ 2147483646 h 11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0"/>
              <a:gd name="T37" fmla="*/ 0 h 112"/>
              <a:gd name="T38" fmla="*/ 110 w 110"/>
              <a:gd name="T39" fmla="*/ 112 h 11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0" h="112">
                <a:moveTo>
                  <a:pt x="0" y="110"/>
                </a:moveTo>
                <a:lnTo>
                  <a:pt x="14" y="112"/>
                </a:lnTo>
                <a:lnTo>
                  <a:pt x="15" y="104"/>
                </a:lnTo>
                <a:lnTo>
                  <a:pt x="43" y="108"/>
                </a:lnTo>
                <a:lnTo>
                  <a:pt x="41" y="104"/>
                </a:lnTo>
                <a:lnTo>
                  <a:pt x="46" y="104"/>
                </a:lnTo>
                <a:lnTo>
                  <a:pt x="101" y="109"/>
                </a:lnTo>
                <a:lnTo>
                  <a:pt x="109" y="21"/>
                </a:lnTo>
                <a:lnTo>
                  <a:pt x="110" y="11"/>
                </a:lnTo>
                <a:lnTo>
                  <a:pt x="63" y="6"/>
                </a:lnTo>
                <a:lnTo>
                  <a:pt x="16" y="0"/>
                </a:lnTo>
                <a:lnTo>
                  <a:pt x="0" y="110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3" name="Oklahoma">
            <a:extLst>
              <a:ext uri="{FF2B5EF4-FFF2-40B4-BE49-F238E27FC236}">
                <a16:creationId xmlns:a16="http://schemas.microsoft.com/office/drawing/2014/main" id="{9C601A5C-DA41-4975-9CC7-975ADC38668C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3541713"/>
            <a:ext cx="1049337" cy="546100"/>
          </a:xfrm>
          <a:custGeom>
            <a:avLst/>
            <a:gdLst>
              <a:gd name="T0" fmla="*/ 0 w 134"/>
              <a:gd name="T1" fmla="*/ 2147483646 h 70"/>
              <a:gd name="T2" fmla="*/ 2147483646 w 134"/>
              <a:gd name="T3" fmla="*/ 0 h 70"/>
              <a:gd name="T4" fmla="*/ 2147483646 w 134"/>
              <a:gd name="T5" fmla="*/ 2147483646 h 70"/>
              <a:gd name="T6" fmla="*/ 2147483646 w 134"/>
              <a:gd name="T7" fmla="*/ 2147483646 h 70"/>
              <a:gd name="T8" fmla="*/ 2147483646 w 134"/>
              <a:gd name="T9" fmla="*/ 2147483646 h 70"/>
              <a:gd name="T10" fmla="*/ 2147483646 w 134"/>
              <a:gd name="T11" fmla="*/ 2147483646 h 70"/>
              <a:gd name="T12" fmla="*/ 2147483646 w 134"/>
              <a:gd name="T13" fmla="*/ 2147483646 h 70"/>
              <a:gd name="T14" fmla="*/ 2147483646 w 134"/>
              <a:gd name="T15" fmla="*/ 2147483646 h 70"/>
              <a:gd name="T16" fmla="*/ 2147483646 w 134"/>
              <a:gd name="T17" fmla="*/ 2147483646 h 70"/>
              <a:gd name="T18" fmla="*/ 2147483646 w 134"/>
              <a:gd name="T19" fmla="*/ 2147483646 h 70"/>
              <a:gd name="T20" fmla="*/ 2147483646 w 134"/>
              <a:gd name="T21" fmla="*/ 2147483646 h 70"/>
              <a:gd name="T22" fmla="*/ 2147483646 w 134"/>
              <a:gd name="T23" fmla="*/ 2147483646 h 70"/>
              <a:gd name="T24" fmla="*/ 2147483646 w 134"/>
              <a:gd name="T25" fmla="*/ 2147483646 h 70"/>
              <a:gd name="T26" fmla="*/ 2147483646 w 134"/>
              <a:gd name="T27" fmla="*/ 2147483646 h 70"/>
              <a:gd name="T28" fmla="*/ 2147483646 w 134"/>
              <a:gd name="T29" fmla="*/ 2147483646 h 70"/>
              <a:gd name="T30" fmla="*/ 2147483646 w 134"/>
              <a:gd name="T31" fmla="*/ 2147483646 h 70"/>
              <a:gd name="T32" fmla="*/ 2147483646 w 134"/>
              <a:gd name="T33" fmla="*/ 2147483646 h 70"/>
              <a:gd name="T34" fmla="*/ 2147483646 w 134"/>
              <a:gd name="T35" fmla="*/ 2147483646 h 70"/>
              <a:gd name="T36" fmla="*/ 2147483646 w 134"/>
              <a:gd name="T37" fmla="*/ 2147483646 h 70"/>
              <a:gd name="T38" fmla="*/ 2147483646 w 134"/>
              <a:gd name="T39" fmla="*/ 2147483646 h 70"/>
              <a:gd name="T40" fmla="*/ 2147483646 w 134"/>
              <a:gd name="T41" fmla="*/ 2147483646 h 70"/>
              <a:gd name="T42" fmla="*/ 2147483646 w 134"/>
              <a:gd name="T43" fmla="*/ 2147483646 h 70"/>
              <a:gd name="T44" fmla="*/ 2147483646 w 134"/>
              <a:gd name="T45" fmla="*/ 2147483646 h 70"/>
              <a:gd name="T46" fmla="*/ 2147483646 w 134"/>
              <a:gd name="T47" fmla="*/ 2147483646 h 70"/>
              <a:gd name="T48" fmla="*/ 2147483646 w 134"/>
              <a:gd name="T49" fmla="*/ 2147483646 h 70"/>
              <a:gd name="T50" fmla="*/ 2147483646 w 134"/>
              <a:gd name="T51" fmla="*/ 2147483646 h 70"/>
              <a:gd name="T52" fmla="*/ 2147483646 w 134"/>
              <a:gd name="T53" fmla="*/ 2147483646 h 70"/>
              <a:gd name="T54" fmla="*/ 2147483646 w 134"/>
              <a:gd name="T55" fmla="*/ 2147483646 h 70"/>
              <a:gd name="T56" fmla="*/ 2147483646 w 134"/>
              <a:gd name="T57" fmla="*/ 2147483646 h 70"/>
              <a:gd name="T58" fmla="*/ 2147483646 w 134"/>
              <a:gd name="T59" fmla="*/ 2147483646 h 70"/>
              <a:gd name="T60" fmla="*/ 2147483646 w 134"/>
              <a:gd name="T61" fmla="*/ 2147483646 h 70"/>
              <a:gd name="T62" fmla="*/ 2147483646 w 134"/>
              <a:gd name="T63" fmla="*/ 2147483646 h 70"/>
              <a:gd name="T64" fmla="*/ 2147483646 w 134"/>
              <a:gd name="T65" fmla="*/ 2147483646 h 70"/>
              <a:gd name="T66" fmla="*/ 2147483646 w 134"/>
              <a:gd name="T67" fmla="*/ 2147483646 h 70"/>
              <a:gd name="T68" fmla="*/ 2147483646 w 134"/>
              <a:gd name="T69" fmla="*/ 2147483646 h 70"/>
              <a:gd name="T70" fmla="*/ 2147483646 w 134"/>
              <a:gd name="T71" fmla="*/ 2147483646 h 70"/>
              <a:gd name="T72" fmla="*/ 0 w 134"/>
              <a:gd name="T73" fmla="*/ 2147483646 h 7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4"/>
              <a:gd name="T112" fmla="*/ 0 h 70"/>
              <a:gd name="T113" fmla="*/ 134 w 134"/>
              <a:gd name="T114" fmla="*/ 70 h 7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4" h="70">
                <a:moveTo>
                  <a:pt x="0" y="10"/>
                </a:moveTo>
                <a:lnTo>
                  <a:pt x="1" y="0"/>
                </a:lnTo>
                <a:lnTo>
                  <a:pt x="15" y="1"/>
                </a:lnTo>
                <a:lnTo>
                  <a:pt x="81" y="4"/>
                </a:lnTo>
                <a:lnTo>
                  <a:pt x="131" y="4"/>
                </a:lnTo>
                <a:lnTo>
                  <a:pt x="131" y="14"/>
                </a:lnTo>
                <a:lnTo>
                  <a:pt x="134" y="36"/>
                </a:lnTo>
                <a:lnTo>
                  <a:pt x="134" y="70"/>
                </a:lnTo>
                <a:lnTo>
                  <a:pt x="129" y="69"/>
                </a:lnTo>
                <a:lnTo>
                  <a:pt x="123" y="64"/>
                </a:lnTo>
                <a:lnTo>
                  <a:pt x="120" y="65"/>
                </a:lnTo>
                <a:lnTo>
                  <a:pt x="112" y="66"/>
                </a:lnTo>
                <a:lnTo>
                  <a:pt x="103" y="69"/>
                </a:lnTo>
                <a:lnTo>
                  <a:pt x="100" y="66"/>
                </a:lnTo>
                <a:lnTo>
                  <a:pt x="95" y="67"/>
                </a:lnTo>
                <a:lnTo>
                  <a:pt x="94" y="64"/>
                </a:lnTo>
                <a:lnTo>
                  <a:pt x="91" y="66"/>
                </a:lnTo>
                <a:lnTo>
                  <a:pt x="91" y="69"/>
                </a:lnTo>
                <a:lnTo>
                  <a:pt x="90" y="65"/>
                </a:lnTo>
                <a:lnTo>
                  <a:pt x="87" y="67"/>
                </a:lnTo>
                <a:lnTo>
                  <a:pt x="82" y="63"/>
                </a:lnTo>
                <a:lnTo>
                  <a:pt x="79" y="66"/>
                </a:lnTo>
                <a:lnTo>
                  <a:pt x="77" y="65"/>
                </a:lnTo>
                <a:lnTo>
                  <a:pt x="75" y="60"/>
                </a:lnTo>
                <a:lnTo>
                  <a:pt x="71" y="60"/>
                </a:lnTo>
                <a:lnTo>
                  <a:pt x="70" y="61"/>
                </a:lnTo>
                <a:lnTo>
                  <a:pt x="67" y="59"/>
                </a:lnTo>
                <a:lnTo>
                  <a:pt x="65" y="60"/>
                </a:lnTo>
                <a:lnTo>
                  <a:pt x="62" y="58"/>
                </a:lnTo>
                <a:lnTo>
                  <a:pt x="58" y="58"/>
                </a:lnTo>
                <a:lnTo>
                  <a:pt x="58" y="55"/>
                </a:lnTo>
                <a:lnTo>
                  <a:pt x="56" y="53"/>
                </a:lnTo>
                <a:lnTo>
                  <a:pt x="54" y="55"/>
                </a:lnTo>
                <a:lnTo>
                  <a:pt x="50" y="54"/>
                </a:lnTo>
                <a:lnTo>
                  <a:pt x="45" y="51"/>
                </a:lnTo>
                <a:lnTo>
                  <a:pt x="47" y="13"/>
                </a:lnTo>
                <a:lnTo>
                  <a:pt x="0" y="10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4" name="Florida">
            <a:extLst>
              <a:ext uri="{FF2B5EF4-FFF2-40B4-BE49-F238E27FC236}">
                <a16:creationId xmlns:a16="http://schemas.microsoft.com/office/drawing/2014/main" id="{6F281957-FDB0-413E-B53C-89B53B7B56B8}"/>
              </a:ext>
            </a:extLst>
          </p:cNvPr>
          <p:cNvSpPr>
            <a:spLocks noChangeAspect="1"/>
          </p:cNvSpPr>
          <p:nvPr/>
        </p:nvSpPr>
        <p:spPr bwMode="auto">
          <a:xfrm>
            <a:off x="5994400" y="4397375"/>
            <a:ext cx="1106488" cy="831850"/>
          </a:xfrm>
          <a:custGeom>
            <a:avLst/>
            <a:gdLst>
              <a:gd name="T0" fmla="*/ 0 w 141"/>
              <a:gd name="T1" fmla="*/ 2147483646 h 107"/>
              <a:gd name="T2" fmla="*/ 2147483646 w 141"/>
              <a:gd name="T3" fmla="*/ 2147483646 h 107"/>
              <a:gd name="T4" fmla="*/ 2147483646 w 141"/>
              <a:gd name="T5" fmla="*/ 2147483646 h 107"/>
              <a:gd name="T6" fmla="*/ 2147483646 w 141"/>
              <a:gd name="T7" fmla="*/ 2147483646 h 107"/>
              <a:gd name="T8" fmla="*/ 2147483646 w 141"/>
              <a:gd name="T9" fmla="*/ 2147483646 h 107"/>
              <a:gd name="T10" fmla="*/ 2147483646 w 141"/>
              <a:gd name="T11" fmla="*/ 2147483646 h 107"/>
              <a:gd name="T12" fmla="*/ 2147483646 w 141"/>
              <a:gd name="T13" fmla="*/ 2147483646 h 107"/>
              <a:gd name="T14" fmla="*/ 2147483646 w 141"/>
              <a:gd name="T15" fmla="*/ 2147483646 h 107"/>
              <a:gd name="T16" fmla="*/ 2147483646 w 141"/>
              <a:gd name="T17" fmla="*/ 2147483646 h 107"/>
              <a:gd name="T18" fmla="*/ 2147483646 w 141"/>
              <a:gd name="T19" fmla="*/ 2147483646 h 107"/>
              <a:gd name="T20" fmla="*/ 2147483646 w 141"/>
              <a:gd name="T21" fmla="*/ 2147483646 h 107"/>
              <a:gd name="T22" fmla="*/ 2147483646 w 141"/>
              <a:gd name="T23" fmla="*/ 2147483646 h 107"/>
              <a:gd name="T24" fmla="*/ 2147483646 w 141"/>
              <a:gd name="T25" fmla="*/ 2147483646 h 107"/>
              <a:gd name="T26" fmla="*/ 2147483646 w 141"/>
              <a:gd name="T27" fmla="*/ 2147483646 h 107"/>
              <a:gd name="T28" fmla="*/ 2147483646 w 141"/>
              <a:gd name="T29" fmla="*/ 2147483646 h 107"/>
              <a:gd name="T30" fmla="*/ 2147483646 w 141"/>
              <a:gd name="T31" fmla="*/ 2147483646 h 107"/>
              <a:gd name="T32" fmla="*/ 2147483646 w 141"/>
              <a:gd name="T33" fmla="*/ 2147483646 h 107"/>
              <a:gd name="T34" fmla="*/ 2147483646 w 141"/>
              <a:gd name="T35" fmla="*/ 2147483646 h 107"/>
              <a:gd name="T36" fmla="*/ 2147483646 w 141"/>
              <a:gd name="T37" fmla="*/ 2147483646 h 107"/>
              <a:gd name="T38" fmla="*/ 2147483646 w 141"/>
              <a:gd name="T39" fmla="*/ 2147483646 h 107"/>
              <a:gd name="T40" fmla="*/ 2147483646 w 141"/>
              <a:gd name="T41" fmla="*/ 2147483646 h 107"/>
              <a:gd name="T42" fmla="*/ 2147483646 w 141"/>
              <a:gd name="T43" fmla="*/ 2147483646 h 107"/>
              <a:gd name="T44" fmla="*/ 2147483646 w 141"/>
              <a:gd name="T45" fmla="*/ 2147483646 h 107"/>
              <a:gd name="T46" fmla="*/ 2147483646 w 141"/>
              <a:gd name="T47" fmla="*/ 2147483646 h 107"/>
              <a:gd name="T48" fmla="*/ 2147483646 w 141"/>
              <a:gd name="T49" fmla="*/ 2147483646 h 107"/>
              <a:gd name="T50" fmla="*/ 2147483646 w 141"/>
              <a:gd name="T51" fmla="*/ 2147483646 h 107"/>
              <a:gd name="T52" fmla="*/ 2147483646 w 141"/>
              <a:gd name="T53" fmla="*/ 2147483646 h 107"/>
              <a:gd name="T54" fmla="*/ 2147483646 w 141"/>
              <a:gd name="T55" fmla="*/ 2147483646 h 107"/>
              <a:gd name="T56" fmla="*/ 2147483646 w 141"/>
              <a:gd name="T57" fmla="*/ 2147483646 h 107"/>
              <a:gd name="T58" fmla="*/ 2147483646 w 141"/>
              <a:gd name="T59" fmla="*/ 2147483646 h 107"/>
              <a:gd name="T60" fmla="*/ 2147483646 w 141"/>
              <a:gd name="T61" fmla="*/ 2147483646 h 107"/>
              <a:gd name="T62" fmla="*/ 2147483646 w 141"/>
              <a:gd name="T63" fmla="*/ 2147483646 h 107"/>
              <a:gd name="T64" fmla="*/ 2147483646 w 141"/>
              <a:gd name="T65" fmla="*/ 2147483646 h 107"/>
              <a:gd name="T66" fmla="*/ 2147483646 w 141"/>
              <a:gd name="T67" fmla="*/ 2147483646 h 107"/>
              <a:gd name="T68" fmla="*/ 2147483646 w 141"/>
              <a:gd name="T69" fmla="*/ 2147483646 h 107"/>
              <a:gd name="T70" fmla="*/ 2147483646 w 141"/>
              <a:gd name="T71" fmla="*/ 2147483646 h 107"/>
              <a:gd name="T72" fmla="*/ 2147483646 w 141"/>
              <a:gd name="T73" fmla="*/ 2147483646 h 107"/>
              <a:gd name="T74" fmla="*/ 2147483646 w 141"/>
              <a:gd name="T75" fmla="*/ 2147483646 h 107"/>
              <a:gd name="T76" fmla="*/ 2147483646 w 141"/>
              <a:gd name="T77" fmla="*/ 2147483646 h 107"/>
              <a:gd name="T78" fmla="*/ 2147483646 w 141"/>
              <a:gd name="T79" fmla="*/ 2147483646 h 107"/>
              <a:gd name="T80" fmla="*/ 2147483646 w 141"/>
              <a:gd name="T81" fmla="*/ 2147483646 h 107"/>
              <a:gd name="T82" fmla="*/ 2147483646 w 141"/>
              <a:gd name="T83" fmla="*/ 2147483646 h 107"/>
              <a:gd name="T84" fmla="*/ 2147483646 w 141"/>
              <a:gd name="T85" fmla="*/ 2147483646 h 107"/>
              <a:gd name="T86" fmla="*/ 2147483646 w 141"/>
              <a:gd name="T87" fmla="*/ 2147483646 h 107"/>
              <a:gd name="T88" fmla="*/ 2147483646 w 141"/>
              <a:gd name="T89" fmla="*/ 2147483646 h 107"/>
              <a:gd name="T90" fmla="*/ 2147483646 w 141"/>
              <a:gd name="T91" fmla="*/ 2147483646 h 107"/>
              <a:gd name="T92" fmla="*/ 2147483646 w 141"/>
              <a:gd name="T93" fmla="*/ 2147483646 h 107"/>
              <a:gd name="T94" fmla="*/ 2147483646 w 141"/>
              <a:gd name="T95" fmla="*/ 2147483646 h 107"/>
              <a:gd name="T96" fmla="*/ 2147483646 w 141"/>
              <a:gd name="T97" fmla="*/ 2147483646 h 107"/>
              <a:gd name="T98" fmla="*/ 2147483646 w 141"/>
              <a:gd name="T99" fmla="*/ 2147483646 h 107"/>
              <a:gd name="T100" fmla="*/ 2147483646 w 141"/>
              <a:gd name="T101" fmla="*/ 2147483646 h 107"/>
              <a:gd name="T102" fmla="*/ 2147483646 w 141"/>
              <a:gd name="T103" fmla="*/ 2147483646 h 107"/>
              <a:gd name="T104" fmla="*/ 2147483646 w 141"/>
              <a:gd name="T105" fmla="*/ 2147483646 h 107"/>
              <a:gd name="T106" fmla="*/ 2147483646 w 141"/>
              <a:gd name="T107" fmla="*/ 2147483646 h 107"/>
              <a:gd name="T108" fmla="*/ 0 w 141"/>
              <a:gd name="T109" fmla="*/ 2147483646 h 10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41"/>
              <a:gd name="T166" fmla="*/ 0 h 107"/>
              <a:gd name="T167" fmla="*/ 141 w 141"/>
              <a:gd name="T168" fmla="*/ 107 h 10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41" h="107">
                <a:moveTo>
                  <a:pt x="0" y="7"/>
                </a:moveTo>
                <a:lnTo>
                  <a:pt x="0" y="10"/>
                </a:lnTo>
                <a:lnTo>
                  <a:pt x="4" y="14"/>
                </a:lnTo>
                <a:lnTo>
                  <a:pt x="3" y="16"/>
                </a:lnTo>
                <a:lnTo>
                  <a:pt x="4" y="17"/>
                </a:lnTo>
                <a:lnTo>
                  <a:pt x="3" y="20"/>
                </a:lnTo>
                <a:lnTo>
                  <a:pt x="6" y="19"/>
                </a:lnTo>
                <a:lnTo>
                  <a:pt x="8" y="17"/>
                </a:lnTo>
                <a:lnTo>
                  <a:pt x="8" y="15"/>
                </a:lnTo>
                <a:lnTo>
                  <a:pt x="9" y="16"/>
                </a:lnTo>
                <a:lnTo>
                  <a:pt x="10" y="14"/>
                </a:lnTo>
                <a:lnTo>
                  <a:pt x="11" y="16"/>
                </a:lnTo>
                <a:lnTo>
                  <a:pt x="8" y="18"/>
                </a:lnTo>
                <a:lnTo>
                  <a:pt x="17" y="16"/>
                </a:lnTo>
                <a:lnTo>
                  <a:pt x="19" y="15"/>
                </a:lnTo>
                <a:lnTo>
                  <a:pt x="21" y="15"/>
                </a:lnTo>
                <a:lnTo>
                  <a:pt x="24" y="14"/>
                </a:lnTo>
                <a:lnTo>
                  <a:pt x="25" y="16"/>
                </a:lnTo>
                <a:lnTo>
                  <a:pt x="19" y="16"/>
                </a:lnTo>
                <a:lnTo>
                  <a:pt x="21" y="17"/>
                </a:lnTo>
                <a:lnTo>
                  <a:pt x="28" y="18"/>
                </a:lnTo>
                <a:lnTo>
                  <a:pt x="32" y="21"/>
                </a:lnTo>
                <a:lnTo>
                  <a:pt x="31" y="17"/>
                </a:lnTo>
                <a:lnTo>
                  <a:pt x="33" y="20"/>
                </a:lnTo>
                <a:lnTo>
                  <a:pt x="36" y="20"/>
                </a:lnTo>
                <a:lnTo>
                  <a:pt x="34" y="21"/>
                </a:lnTo>
                <a:lnTo>
                  <a:pt x="39" y="24"/>
                </a:lnTo>
                <a:lnTo>
                  <a:pt x="41" y="26"/>
                </a:lnTo>
                <a:lnTo>
                  <a:pt x="40" y="28"/>
                </a:lnTo>
                <a:lnTo>
                  <a:pt x="39" y="25"/>
                </a:lnTo>
                <a:lnTo>
                  <a:pt x="40" y="29"/>
                </a:lnTo>
                <a:lnTo>
                  <a:pt x="43" y="28"/>
                </a:lnTo>
                <a:lnTo>
                  <a:pt x="46" y="27"/>
                </a:lnTo>
                <a:lnTo>
                  <a:pt x="48" y="26"/>
                </a:lnTo>
                <a:lnTo>
                  <a:pt x="48" y="27"/>
                </a:lnTo>
                <a:lnTo>
                  <a:pt x="54" y="23"/>
                </a:lnTo>
                <a:lnTo>
                  <a:pt x="56" y="23"/>
                </a:lnTo>
                <a:lnTo>
                  <a:pt x="55" y="21"/>
                </a:lnTo>
                <a:lnTo>
                  <a:pt x="58" y="18"/>
                </a:lnTo>
                <a:lnTo>
                  <a:pt x="63" y="18"/>
                </a:lnTo>
                <a:lnTo>
                  <a:pt x="68" y="21"/>
                </a:lnTo>
                <a:lnTo>
                  <a:pt x="71" y="25"/>
                </a:lnTo>
                <a:lnTo>
                  <a:pt x="74" y="26"/>
                </a:lnTo>
                <a:lnTo>
                  <a:pt x="74" y="28"/>
                </a:lnTo>
                <a:lnTo>
                  <a:pt x="77" y="30"/>
                </a:lnTo>
                <a:lnTo>
                  <a:pt x="79" y="32"/>
                </a:lnTo>
                <a:lnTo>
                  <a:pt x="80" y="33"/>
                </a:lnTo>
                <a:lnTo>
                  <a:pt x="85" y="34"/>
                </a:lnTo>
                <a:lnTo>
                  <a:pt x="87" y="37"/>
                </a:lnTo>
                <a:lnTo>
                  <a:pt x="89" y="43"/>
                </a:lnTo>
                <a:lnTo>
                  <a:pt x="88" y="53"/>
                </a:lnTo>
                <a:lnTo>
                  <a:pt x="88" y="60"/>
                </a:lnTo>
                <a:lnTo>
                  <a:pt x="91" y="62"/>
                </a:lnTo>
                <a:lnTo>
                  <a:pt x="91" y="58"/>
                </a:lnTo>
                <a:lnTo>
                  <a:pt x="89" y="57"/>
                </a:lnTo>
                <a:lnTo>
                  <a:pt x="90" y="55"/>
                </a:lnTo>
                <a:lnTo>
                  <a:pt x="91" y="56"/>
                </a:lnTo>
                <a:lnTo>
                  <a:pt x="93" y="57"/>
                </a:lnTo>
                <a:lnTo>
                  <a:pt x="93" y="59"/>
                </a:lnTo>
                <a:lnTo>
                  <a:pt x="94" y="56"/>
                </a:lnTo>
                <a:lnTo>
                  <a:pt x="96" y="58"/>
                </a:lnTo>
                <a:lnTo>
                  <a:pt x="92" y="65"/>
                </a:lnTo>
                <a:lnTo>
                  <a:pt x="91" y="66"/>
                </a:lnTo>
                <a:lnTo>
                  <a:pt x="94" y="68"/>
                </a:lnTo>
                <a:lnTo>
                  <a:pt x="96" y="73"/>
                </a:lnTo>
                <a:lnTo>
                  <a:pt x="99" y="76"/>
                </a:lnTo>
                <a:lnTo>
                  <a:pt x="100" y="78"/>
                </a:lnTo>
                <a:lnTo>
                  <a:pt x="102" y="78"/>
                </a:lnTo>
                <a:lnTo>
                  <a:pt x="100" y="75"/>
                </a:lnTo>
                <a:lnTo>
                  <a:pt x="102" y="75"/>
                </a:lnTo>
                <a:lnTo>
                  <a:pt x="104" y="75"/>
                </a:lnTo>
                <a:lnTo>
                  <a:pt x="103" y="76"/>
                </a:lnTo>
                <a:lnTo>
                  <a:pt x="104" y="79"/>
                </a:lnTo>
                <a:lnTo>
                  <a:pt x="105" y="82"/>
                </a:lnTo>
                <a:lnTo>
                  <a:pt x="108" y="84"/>
                </a:lnTo>
                <a:lnTo>
                  <a:pt x="109" y="86"/>
                </a:lnTo>
                <a:lnTo>
                  <a:pt x="112" y="94"/>
                </a:lnTo>
                <a:lnTo>
                  <a:pt x="116" y="94"/>
                </a:lnTo>
                <a:lnTo>
                  <a:pt x="119" y="95"/>
                </a:lnTo>
                <a:lnTo>
                  <a:pt x="124" y="102"/>
                </a:lnTo>
                <a:lnTo>
                  <a:pt x="129" y="103"/>
                </a:lnTo>
                <a:lnTo>
                  <a:pt x="129" y="105"/>
                </a:lnTo>
                <a:lnTo>
                  <a:pt x="127" y="105"/>
                </a:lnTo>
                <a:lnTo>
                  <a:pt x="124" y="104"/>
                </a:lnTo>
                <a:lnTo>
                  <a:pt x="125" y="107"/>
                </a:lnTo>
                <a:lnTo>
                  <a:pt x="130" y="106"/>
                </a:lnTo>
                <a:lnTo>
                  <a:pt x="133" y="106"/>
                </a:lnTo>
                <a:lnTo>
                  <a:pt x="134" y="104"/>
                </a:lnTo>
                <a:lnTo>
                  <a:pt x="137" y="104"/>
                </a:lnTo>
                <a:lnTo>
                  <a:pt x="139" y="100"/>
                </a:lnTo>
                <a:lnTo>
                  <a:pt x="138" y="96"/>
                </a:lnTo>
                <a:lnTo>
                  <a:pt x="140" y="91"/>
                </a:lnTo>
                <a:lnTo>
                  <a:pt x="141" y="92"/>
                </a:lnTo>
                <a:lnTo>
                  <a:pt x="140" y="75"/>
                </a:lnTo>
                <a:lnTo>
                  <a:pt x="138" y="70"/>
                </a:lnTo>
                <a:lnTo>
                  <a:pt x="123" y="44"/>
                </a:lnTo>
                <a:lnTo>
                  <a:pt x="119" y="37"/>
                </a:lnTo>
                <a:lnTo>
                  <a:pt x="121" y="37"/>
                </a:lnTo>
                <a:lnTo>
                  <a:pt x="111" y="21"/>
                </a:lnTo>
                <a:lnTo>
                  <a:pt x="104" y="4"/>
                </a:lnTo>
                <a:lnTo>
                  <a:pt x="104" y="1"/>
                </a:lnTo>
                <a:lnTo>
                  <a:pt x="102" y="1"/>
                </a:lnTo>
                <a:lnTo>
                  <a:pt x="95" y="0"/>
                </a:lnTo>
                <a:lnTo>
                  <a:pt x="93" y="2"/>
                </a:lnTo>
                <a:lnTo>
                  <a:pt x="95" y="9"/>
                </a:lnTo>
                <a:lnTo>
                  <a:pt x="92" y="9"/>
                </a:lnTo>
                <a:lnTo>
                  <a:pt x="91" y="5"/>
                </a:lnTo>
                <a:lnTo>
                  <a:pt x="46" y="8"/>
                </a:lnTo>
                <a:lnTo>
                  <a:pt x="43" y="3"/>
                </a:lnTo>
                <a:lnTo>
                  <a:pt x="0" y="7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5" name="Freeform 9">
            <a:extLst>
              <a:ext uri="{FF2B5EF4-FFF2-40B4-BE49-F238E27FC236}">
                <a16:creationId xmlns:a16="http://schemas.microsoft.com/office/drawing/2014/main" id="{16F4A8BC-2F71-4D3B-82E5-6298D2FC16F7}"/>
              </a:ext>
            </a:extLst>
          </p:cNvPr>
          <p:cNvSpPr>
            <a:spLocks noChangeAspect="1"/>
          </p:cNvSpPr>
          <p:nvPr/>
        </p:nvSpPr>
        <p:spPr bwMode="auto">
          <a:xfrm>
            <a:off x="6911975" y="5292725"/>
            <a:ext cx="53975" cy="36513"/>
          </a:xfrm>
          <a:custGeom>
            <a:avLst/>
            <a:gdLst>
              <a:gd name="T0" fmla="*/ 0 w 7"/>
              <a:gd name="T1" fmla="*/ 2147483646 h 5"/>
              <a:gd name="T2" fmla="*/ 0 w 7"/>
              <a:gd name="T3" fmla="*/ 2147483646 h 5"/>
              <a:gd name="T4" fmla="*/ 2147483646 w 7"/>
              <a:gd name="T5" fmla="*/ 2147483646 h 5"/>
              <a:gd name="T6" fmla="*/ 2147483646 w 7"/>
              <a:gd name="T7" fmla="*/ 0 h 5"/>
              <a:gd name="T8" fmla="*/ 2147483646 w 7"/>
              <a:gd name="T9" fmla="*/ 2147483646 h 5"/>
              <a:gd name="T10" fmla="*/ 2147483646 w 7"/>
              <a:gd name="T11" fmla="*/ 2147483646 h 5"/>
              <a:gd name="T12" fmla="*/ 2147483646 w 7"/>
              <a:gd name="T13" fmla="*/ 2147483646 h 5"/>
              <a:gd name="T14" fmla="*/ 2147483646 w 7"/>
              <a:gd name="T15" fmla="*/ 2147483646 h 5"/>
              <a:gd name="T16" fmla="*/ 0 w 7"/>
              <a:gd name="T17" fmla="*/ 2147483646 h 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5"/>
              <a:gd name="T29" fmla="*/ 7 w 7"/>
              <a:gd name="T30" fmla="*/ 5 h 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5">
                <a:moveTo>
                  <a:pt x="0" y="5"/>
                </a:moveTo>
                <a:lnTo>
                  <a:pt x="0" y="2"/>
                </a:lnTo>
                <a:lnTo>
                  <a:pt x="2" y="2"/>
                </a:lnTo>
                <a:lnTo>
                  <a:pt x="3" y="0"/>
                </a:lnTo>
                <a:lnTo>
                  <a:pt x="7" y="2"/>
                </a:lnTo>
                <a:lnTo>
                  <a:pt x="3" y="3"/>
                </a:lnTo>
                <a:lnTo>
                  <a:pt x="1" y="3"/>
                </a:lnTo>
                <a:lnTo>
                  <a:pt x="2" y="4"/>
                </a:lnTo>
                <a:lnTo>
                  <a:pt x="0" y="5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6" name="Freeform 10">
            <a:extLst>
              <a:ext uri="{FF2B5EF4-FFF2-40B4-BE49-F238E27FC236}">
                <a16:creationId xmlns:a16="http://schemas.microsoft.com/office/drawing/2014/main" id="{243BB90A-E490-4EF3-BEE0-DE910F910A04}"/>
              </a:ext>
            </a:extLst>
          </p:cNvPr>
          <p:cNvSpPr>
            <a:spLocks noChangeAspect="1"/>
          </p:cNvSpPr>
          <p:nvPr/>
        </p:nvSpPr>
        <p:spPr bwMode="auto">
          <a:xfrm>
            <a:off x="6981825" y="5267325"/>
            <a:ext cx="49213" cy="31750"/>
          </a:xfrm>
          <a:custGeom>
            <a:avLst/>
            <a:gdLst>
              <a:gd name="T0" fmla="*/ 0 w 6"/>
              <a:gd name="T1" fmla="*/ 2147483646 h 4"/>
              <a:gd name="T2" fmla="*/ 2147483646 w 6"/>
              <a:gd name="T3" fmla="*/ 2147483646 h 4"/>
              <a:gd name="T4" fmla="*/ 2147483646 w 6"/>
              <a:gd name="T5" fmla="*/ 0 h 4"/>
              <a:gd name="T6" fmla="*/ 2147483646 w 6"/>
              <a:gd name="T7" fmla="*/ 2147483646 h 4"/>
              <a:gd name="T8" fmla="*/ 0 w 6"/>
              <a:gd name="T9" fmla="*/ 2147483646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4"/>
                </a:moveTo>
                <a:lnTo>
                  <a:pt x="1" y="4"/>
                </a:lnTo>
                <a:lnTo>
                  <a:pt x="6" y="0"/>
                </a:lnTo>
                <a:lnTo>
                  <a:pt x="2" y="3"/>
                </a:lnTo>
                <a:lnTo>
                  <a:pt x="0" y="4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7" name="Freeform 11">
            <a:extLst>
              <a:ext uri="{FF2B5EF4-FFF2-40B4-BE49-F238E27FC236}">
                <a16:creationId xmlns:a16="http://schemas.microsoft.com/office/drawing/2014/main" id="{C5ADEF09-9A46-46F6-BBB8-632CC0AF6E54}"/>
              </a:ext>
            </a:extLst>
          </p:cNvPr>
          <p:cNvSpPr>
            <a:spLocks noChangeAspect="1"/>
          </p:cNvSpPr>
          <p:nvPr/>
        </p:nvSpPr>
        <p:spPr bwMode="auto">
          <a:xfrm>
            <a:off x="7061200" y="5183188"/>
            <a:ext cx="31750" cy="53975"/>
          </a:xfrm>
          <a:custGeom>
            <a:avLst/>
            <a:gdLst>
              <a:gd name="T0" fmla="*/ 0 w 4"/>
              <a:gd name="T1" fmla="*/ 2147483646 h 7"/>
              <a:gd name="T2" fmla="*/ 2147483646 w 4"/>
              <a:gd name="T3" fmla="*/ 2147483646 h 7"/>
              <a:gd name="T4" fmla="*/ 2147483646 w 4"/>
              <a:gd name="T5" fmla="*/ 0 h 7"/>
              <a:gd name="T6" fmla="*/ 2147483646 w 4"/>
              <a:gd name="T7" fmla="*/ 2147483646 h 7"/>
              <a:gd name="T8" fmla="*/ 0 w 4"/>
              <a:gd name="T9" fmla="*/ 2147483646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7"/>
              <a:gd name="T17" fmla="*/ 4 w 4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7">
                <a:moveTo>
                  <a:pt x="0" y="7"/>
                </a:moveTo>
                <a:lnTo>
                  <a:pt x="2" y="5"/>
                </a:lnTo>
                <a:lnTo>
                  <a:pt x="4" y="0"/>
                </a:lnTo>
                <a:lnTo>
                  <a:pt x="3" y="2"/>
                </a:lnTo>
                <a:lnTo>
                  <a:pt x="0" y="7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8" name="Michigan Upper">
            <a:extLst>
              <a:ext uri="{FF2B5EF4-FFF2-40B4-BE49-F238E27FC236}">
                <a16:creationId xmlns:a16="http://schemas.microsoft.com/office/drawing/2014/main" id="{6D444209-964A-4304-8D38-DC8DDB701886}"/>
              </a:ext>
            </a:extLst>
          </p:cNvPr>
          <p:cNvSpPr>
            <a:spLocks noChangeAspect="1"/>
          </p:cNvSpPr>
          <p:nvPr/>
        </p:nvSpPr>
        <p:spPr bwMode="auto">
          <a:xfrm>
            <a:off x="5491163" y="1939925"/>
            <a:ext cx="708025" cy="357188"/>
          </a:xfrm>
          <a:custGeom>
            <a:avLst/>
            <a:gdLst>
              <a:gd name="T0" fmla="*/ 2147483646 w 90"/>
              <a:gd name="T1" fmla="*/ 2147483646 h 46"/>
              <a:gd name="T2" fmla="*/ 2147483646 w 90"/>
              <a:gd name="T3" fmla="*/ 2147483646 h 46"/>
              <a:gd name="T4" fmla="*/ 2147483646 w 90"/>
              <a:gd name="T5" fmla="*/ 2147483646 h 46"/>
              <a:gd name="T6" fmla="*/ 2147483646 w 90"/>
              <a:gd name="T7" fmla="*/ 2147483646 h 46"/>
              <a:gd name="T8" fmla="*/ 2147483646 w 90"/>
              <a:gd name="T9" fmla="*/ 2147483646 h 46"/>
              <a:gd name="T10" fmla="*/ 2147483646 w 90"/>
              <a:gd name="T11" fmla="*/ 2147483646 h 46"/>
              <a:gd name="T12" fmla="*/ 2147483646 w 90"/>
              <a:gd name="T13" fmla="*/ 2147483646 h 46"/>
              <a:gd name="T14" fmla="*/ 2147483646 w 90"/>
              <a:gd name="T15" fmla="*/ 2147483646 h 46"/>
              <a:gd name="T16" fmla="*/ 2147483646 w 90"/>
              <a:gd name="T17" fmla="*/ 2147483646 h 46"/>
              <a:gd name="T18" fmla="*/ 2147483646 w 90"/>
              <a:gd name="T19" fmla="*/ 2147483646 h 46"/>
              <a:gd name="T20" fmla="*/ 2147483646 w 90"/>
              <a:gd name="T21" fmla="*/ 2147483646 h 46"/>
              <a:gd name="T22" fmla="*/ 2147483646 w 90"/>
              <a:gd name="T23" fmla="*/ 2147483646 h 46"/>
              <a:gd name="T24" fmla="*/ 2147483646 w 90"/>
              <a:gd name="T25" fmla="*/ 2147483646 h 46"/>
              <a:gd name="T26" fmla="*/ 2147483646 w 90"/>
              <a:gd name="T27" fmla="*/ 2147483646 h 46"/>
              <a:gd name="T28" fmla="*/ 2147483646 w 90"/>
              <a:gd name="T29" fmla="*/ 2147483646 h 46"/>
              <a:gd name="T30" fmla="*/ 2147483646 w 90"/>
              <a:gd name="T31" fmla="*/ 2147483646 h 46"/>
              <a:gd name="T32" fmla="*/ 2147483646 w 90"/>
              <a:gd name="T33" fmla="*/ 2147483646 h 46"/>
              <a:gd name="T34" fmla="*/ 2147483646 w 90"/>
              <a:gd name="T35" fmla="*/ 2147483646 h 46"/>
              <a:gd name="T36" fmla="*/ 2147483646 w 90"/>
              <a:gd name="T37" fmla="*/ 2147483646 h 46"/>
              <a:gd name="T38" fmla="*/ 2147483646 w 90"/>
              <a:gd name="T39" fmla="*/ 2147483646 h 46"/>
              <a:gd name="T40" fmla="*/ 2147483646 w 90"/>
              <a:gd name="T41" fmla="*/ 2147483646 h 46"/>
              <a:gd name="T42" fmla="*/ 2147483646 w 90"/>
              <a:gd name="T43" fmla="*/ 2147483646 h 46"/>
              <a:gd name="T44" fmla="*/ 2147483646 w 90"/>
              <a:gd name="T45" fmla="*/ 2147483646 h 46"/>
              <a:gd name="T46" fmla="*/ 2147483646 w 90"/>
              <a:gd name="T47" fmla="*/ 2147483646 h 46"/>
              <a:gd name="T48" fmla="*/ 2147483646 w 90"/>
              <a:gd name="T49" fmla="*/ 2147483646 h 46"/>
              <a:gd name="T50" fmla="*/ 2147483646 w 90"/>
              <a:gd name="T51" fmla="*/ 2147483646 h 46"/>
              <a:gd name="T52" fmla="*/ 2147483646 w 90"/>
              <a:gd name="T53" fmla="*/ 2147483646 h 46"/>
              <a:gd name="T54" fmla="*/ 2147483646 w 90"/>
              <a:gd name="T55" fmla="*/ 2147483646 h 46"/>
              <a:gd name="T56" fmla="*/ 2147483646 w 90"/>
              <a:gd name="T57" fmla="*/ 2147483646 h 46"/>
              <a:gd name="T58" fmla="*/ 2147483646 w 90"/>
              <a:gd name="T59" fmla="*/ 2147483646 h 46"/>
              <a:gd name="T60" fmla="*/ 2147483646 w 90"/>
              <a:gd name="T61" fmla="*/ 2147483646 h 46"/>
              <a:gd name="T62" fmla="*/ 2147483646 w 90"/>
              <a:gd name="T63" fmla="*/ 0 h 46"/>
              <a:gd name="T64" fmla="*/ 2147483646 w 90"/>
              <a:gd name="T65" fmla="*/ 2147483646 h 46"/>
              <a:gd name="T66" fmla="*/ 2147483646 w 90"/>
              <a:gd name="T67" fmla="*/ 2147483646 h 46"/>
              <a:gd name="T68" fmla="*/ 2147483646 w 90"/>
              <a:gd name="T69" fmla="*/ 2147483646 h 46"/>
              <a:gd name="T70" fmla="*/ 2147483646 w 90"/>
              <a:gd name="T71" fmla="*/ 2147483646 h 46"/>
              <a:gd name="T72" fmla="*/ 2147483646 w 90"/>
              <a:gd name="T73" fmla="*/ 2147483646 h 46"/>
              <a:gd name="T74" fmla="*/ 0 w 90"/>
              <a:gd name="T75" fmla="*/ 2147483646 h 4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0"/>
              <a:gd name="T115" fmla="*/ 0 h 46"/>
              <a:gd name="T116" fmla="*/ 90 w 90"/>
              <a:gd name="T117" fmla="*/ 46 h 4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0" h="46">
                <a:moveTo>
                  <a:pt x="0" y="20"/>
                </a:moveTo>
                <a:lnTo>
                  <a:pt x="7" y="25"/>
                </a:lnTo>
                <a:lnTo>
                  <a:pt x="25" y="29"/>
                </a:lnTo>
                <a:lnTo>
                  <a:pt x="32" y="30"/>
                </a:lnTo>
                <a:lnTo>
                  <a:pt x="33" y="33"/>
                </a:lnTo>
                <a:lnTo>
                  <a:pt x="37" y="34"/>
                </a:lnTo>
                <a:lnTo>
                  <a:pt x="41" y="46"/>
                </a:lnTo>
                <a:lnTo>
                  <a:pt x="45" y="36"/>
                </a:lnTo>
                <a:lnTo>
                  <a:pt x="46" y="34"/>
                </a:lnTo>
                <a:lnTo>
                  <a:pt x="47" y="33"/>
                </a:lnTo>
                <a:lnTo>
                  <a:pt x="47" y="31"/>
                </a:lnTo>
                <a:lnTo>
                  <a:pt x="48" y="29"/>
                </a:lnTo>
                <a:lnTo>
                  <a:pt x="49" y="29"/>
                </a:lnTo>
                <a:lnTo>
                  <a:pt x="48" y="30"/>
                </a:lnTo>
                <a:lnTo>
                  <a:pt x="48" y="33"/>
                </a:lnTo>
                <a:lnTo>
                  <a:pt x="50" y="32"/>
                </a:lnTo>
                <a:lnTo>
                  <a:pt x="51" y="30"/>
                </a:lnTo>
                <a:lnTo>
                  <a:pt x="53" y="30"/>
                </a:lnTo>
                <a:lnTo>
                  <a:pt x="54" y="28"/>
                </a:lnTo>
                <a:lnTo>
                  <a:pt x="54" y="29"/>
                </a:lnTo>
                <a:lnTo>
                  <a:pt x="52" y="34"/>
                </a:lnTo>
                <a:lnTo>
                  <a:pt x="53" y="34"/>
                </a:lnTo>
                <a:lnTo>
                  <a:pt x="55" y="32"/>
                </a:lnTo>
                <a:lnTo>
                  <a:pt x="57" y="30"/>
                </a:lnTo>
                <a:lnTo>
                  <a:pt x="58" y="27"/>
                </a:lnTo>
                <a:lnTo>
                  <a:pt x="63" y="27"/>
                </a:lnTo>
                <a:lnTo>
                  <a:pt x="65" y="26"/>
                </a:lnTo>
                <a:lnTo>
                  <a:pt x="70" y="23"/>
                </a:lnTo>
                <a:lnTo>
                  <a:pt x="75" y="24"/>
                </a:lnTo>
                <a:lnTo>
                  <a:pt x="79" y="27"/>
                </a:lnTo>
                <a:lnTo>
                  <a:pt x="79" y="24"/>
                </a:lnTo>
                <a:lnTo>
                  <a:pt x="81" y="23"/>
                </a:lnTo>
                <a:lnTo>
                  <a:pt x="86" y="24"/>
                </a:lnTo>
                <a:lnTo>
                  <a:pt x="90" y="23"/>
                </a:lnTo>
                <a:lnTo>
                  <a:pt x="85" y="20"/>
                </a:lnTo>
                <a:lnTo>
                  <a:pt x="84" y="15"/>
                </a:lnTo>
                <a:lnTo>
                  <a:pt x="80" y="16"/>
                </a:lnTo>
                <a:lnTo>
                  <a:pt x="78" y="15"/>
                </a:lnTo>
                <a:lnTo>
                  <a:pt x="77" y="16"/>
                </a:lnTo>
                <a:lnTo>
                  <a:pt x="74" y="15"/>
                </a:lnTo>
                <a:lnTo>
                  <a:pt x="73" y="15"/>
                </a:lnTo>
                <a:lnTo>
                  <a:pt x="73" y="12"/>
                </a:lnTo>
                <a:lnTo>
                  <a:pt x="74" y="9"/>
                </a:lnTo>
                <a:lnTo>
                  <a:pt x="70" y="11"/>
                </a:lnTo>
                <a:lnTo>
                  <a:pt x="66" y="12"/>
                </a:lnTo>
                <a:lnTo>
                  <a:pt x="58" y="14"/>
                </a:lnTo>
                <a:lnTo>
                  <a:pt x="52" y="19"/>
                </a:lnTo>
                <a:lnTo>
                  <a:pt x="51" y="18"/>
                </a:lnTo>
                <a:lnTo>
                  <a:pt x="49" y="19"/>
                </a:lnTo>
                <a:lnTo>
                  <a:pt x="46" y="17"/>
                </a:lnTo>
                <a:lnTo>
                  <a:pt x="45" y="17"/>
                </a:lnTo>
                <a:lnTo>
                  <a:pt x="42" y="18"/>
                </a:lnTo>
                <a:lnTo>
                  <a:pt x="38" y="12"/>
                </a:lnTo>
                <a:lnTo>
                  <a:pt x="32" y="11"/>
                </a:lnTo>
                <a:lnTo>
                  <a:pt x="30" y="11"/>
                </a:lnTo>
                <a:lnTo>
                  <a:pt x="29" y="13"/>
                </a:lnTo>
                <a:lnTo>
                  <a:pt x="30" y="10"/>
                </a:lnTo>
                <a:lnTo>
                  <a:pt x="28" y="12"/>
                </a:lnTo>
                <a:lnTo>
                  <a:pt x="27" y="14"/>
                </a:lnTo>
                <a:lnTo>
                  <a:pt x="27" y="11"/>
                </a:lnTo>
                <a:lnTo>
                  <a:pt x="29" y="5"/>
                </a:lnTo>
                <a:lnTo>
                  <a:pt x="32" y="1"/>
                </a:lnTo>
                <a:lnTo>
                  <a:pt x="36" y="1"/>
                </a:lnTo>
                <a:lnTo>
                  <a:pt x="35" y="0"/>
                </a:lnTo>
                <a:lnTo>
                  <a:pt x="30" y="0"/>
                </a:lnTo>
                <a:lnTo>
                  <a:pt x="27" y="2"/>
                </a:lnTo>
                <a:lnTo>
                  <a:pt x="26" y="4"/>
                </a:lnTo>
                <a:lnTo>
                  <a:pt x="21" y="7"/>
                </a:lnTo>
                <a:lnTo>
                  <a:pt x="20" y="10"/>
                </a:lnTo>
                <a:lnTo>
                  <a:pt x="17" y="11"/>
                </a:lnTo>
                <a:lnTo>
                  <a:pt x="16" y="12"/>
                </a:lnTo>
                <a:lnTo>
                  <a:pt x="14" y="13"/>
                </a:lnTo>
                <a:lnTo>
                  <a:pt x="9" y="14"/>
                </a:lnTo>
                <a:lnTo>
                  <a:pt x="7" y="15"/>
                </a:lnTo>
                <a:lnTo>
                  <a:pt x="5" y="18"/>
                </a:lnTo>
                <a:lnTo>
                  <a:pt x="0" y="20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49" name="Michigan">
            <a:extLst>
              <a:ext uri="{FF2B5EF4-FFF2-40B4-BE49-F238E27FC236}">
                <a16:creationId xmlns:a16="http://schemas.microsoft.com/office/drawing/2014/main" id="{690B465D-7A39-4EB8-8121-132AF1338872}"/>
              </a:ext>
            </a:extLst>
          </p:cNvPr>
          <p:cNvSpPr>
            <a:spLocks noChangeAspect="1"/>
          </p:cNvSpPr>
          <p:nvPr/>
        </p:nvSpPr>
        <p:spPr bwMode="auto">
          <a:xfrm>
            <a:off x="5946775" y="2157413"/>
            <a:ext cx="471488" cy="638175"/>
          </a:xfrm>
          <a:custGeom>
            <a:avLst/>
            <a:gdLst>
              <a:gd name="T0" fmla="*/ 0 w 60"/>
              <a:gd name="T1" fmla="*/ 2147483646 h 82"/>
              <a:gd name="T2" fmla="*/ 2147483646 w 60"/>
              <a:gd name="T3" fmla="*/ 2147483646 h 82"/>
              <a:gd name="T4" fmla="*/ 2147483646 w 60"/>
              <a:gd name="T5" fmla="*/ 2147483646 h 82"/>
              <a:gd name="T6" fmla="*/ 2147483646 w 60"/>
              <a:gd name="T7" fmla="*/ 2147483646 h 82"/>
              <a:gd name="T8" fmla="*/ 2147483646 w 60"/>
              <a:gd name="T9" fmla="*/ 2147483646 h 82"/>
              <a:gd name="T10" fmla="*/ 2147483646 w 60"/>
              <a:gd name="T11" fmla="*/ 2147483646 h 82"/>
              <a:gd name="T12" fmla="*/ 2147483646 w 60"/>
              <a:gd name="T13" fmla="*/ 2147483646 h 82"/>
              <a:gd name="T14" fmla="*/ 2147483646 w 60"/>
              <a:gd name="T15" fmla="*/ 2147483646 h 82"/>
              <a:gd name="T16" fmla="*/ 0 w 60"/>
              <a:gd name="T17" fmla="*/ 2147483646 h 82"/>
              <a:gd name="T18" fmla="*/ 2147483646 w 60"/>
              <a:gd name="T19" fmla="*/ 2147483646 h 82"/>
              <a:gd name="T20" fmla="*/ 2147483646 w 60"/>
              <a:gd name="T21" fmla="*/ 2147483646 h 82"/>
              <a:gd name="T22" fmla="*/ 2147483646 w 60"/>
              <a:gd name="T23" fmla="*/ 2147483646 h 82"/>
              <a:gd name="T24" fmla="*/ 2147483646 w 60"/>
              <a:gd name="T25" fmla="*/ 2147483646 h 82"/>
              <a:gd name="T26" fmla="*/ 2147483646 w 60"/>
              <a:gd name="T27" fmla="*/ 2147483646 h 82"/>
              <a:gd name="T28" fmla="*/ 2147483646 w 60"/>
              <a:gd name="T29" fmla="*/ 2147483646 h 82"/>
              <a:gd name="T30" fmla="*/ 2147483646 w 60"/>
              <a:gd name="T31" fmla="*/ 2147483646 h 82"/>
              <a:gd name="T32" fmla="*/ 2147483646 w 60"/>
              <a:gd name="T33" fmla="*/ 2147483646 h 82"/>
              <a:gd name="T34" fmla="*/ 2147483646 w 60"/>
              <a:gd name="T35" fmla="*/ 2147483646 h 82"/>
              <a:gd name="T36" fmla="*/ 2147483646 w 60"/>
              <a:gd name="T37" fmla="*/ 2147483646 h 82"/>
              <a:gd name="T38" fmla="*/ 2147483646 w 60"/>
              <a:gd name="T39" fmla="*/ 2147483646 h 82"/>
              <a:gd name="T40" fmla="*/ 2147483646 w 60"/>
              <a:gd name="T41" fmla="*/ 2147483646 h 82"/>
              <a:gd name="T42" fmla="*/ 2147483646 w 60"/>
              <a:gd name="T43" fmla="*/ 2147483646 h 82"/>
              <a:gd name="T44" fmla="*/ 2147483646 w 60"/>
              <a:gd name="T45" fmla="*/ 2147483646 h 82"/>
              <a:gd name="T46" fmla="*/ 2147483646 w 60"/>
              <a:gd name="T47" fmla="*/ 2147483646 h 82"/>
              <a:gd name="T48" fmla="*/ 2147483646 w 60"/>
              <a:gd name="T49" fmla="*/ 0 h 82"/>
              <a:gd name="T50" fmla="*/ 2147483646 w 60"/>
              <a:gd name="T51" fmla="*/ 2147483646 h 82"/>
              <a:gd name="T52" fmla="*/ 2147483646 w 60"/>
              <a:gd name="T53" fmla="*/ 2147483646 h 82"/>
              <a:gd name="T54" fmla="*/ 2147483646 w 60"/>
              <a:gd name="T55" fmla="*/ 2147483646 h 82"/>
              <a:gd name="T56" fmla="*/ 2147483646 w 60"/>
              <a:gd name="T57" fmla="*/ 2147483646 h 82"/>
              <a:gd name="T58" fmla="*/ 2147483646 w 60"/>
              <a:gd name="T59" fmla="*/ 2147483646 h 82"/>
              <a:gd name="T60" fmla="*/ 2147483646 w 60"/>
              <a:gd name="T61" fmla="*/ 2147483646 h 82"/>
              <a:gd name="T62" fmla="*/ 2147483646 w 60"/>
              <a:gd name="T63" fmla="*/ 2147483646 h 82"/>
              <a:gd name="T64" fmla="*/ 2147483646 w 60"/>
              <a:gd name="T65" fmla="*/ 2147483646 h 82"/>
              <a:gd name="T66" fmla="*/ 2147483646 w 60"/>
              <a:gd name="T67" fmla="*/ 2147483646 h 82"/>
              <a:gd name="T68" fmla="*/ 2147483646 w 60"/>
              <a:gd name="T69" fmla="*/ 2147483646 h 82"/>
              <a:gd name="T70" fmla="*/ 2147483646 w 60"/>
              <a:gd name="T71" fmla="*/ 2147483646 h 82"/>
              <a:gd name="T72" fmla="*/ 2147483646 w 60"/>
              <a:gd name="T73" fmla="*/ 2147483646 h 82"/>
              <a:gd name="T74" fmla="*/ 2147483646 w 60"/>
              <a:gd name="T75" fmla="*/ 2147483646 h 82"/>
              <a:gd name="T76" fmla="*/ 2147483646 w 60"/>
              <a:gd name="T77" fmla="*/ 2147483646 h 82"/>
              <a:gd name="T78" fmla="*/ 2147483646 w 60"/>
              <a:gd name="T79" fmla="*/ 2147483646 h 82"/>
              <a:gd name="T80" fmla="*/ 2147483646 w 60"/>
              <a:gd name="T81" fmla="*/ 2147483646 h 82"/>
              <a:gd name="T82" fmla="*/ 2147483646 w 60"/>
              <a:gd name="T83" fmla="*/ 2147483646 h 82"/>
              <a:gd name="T84" fmla="*/ 2147483646 w 60"/>
              <a:gd name="T85" fmla="*/ 2147483646 h 82"/>
              <a:gd name="T86" fmla="*/ 2147483646 w 60"/>
              <a:gd name="T87" fmla="*/ 2147483646 h 82"/>
              <a:gd name="T88" fmla="*/ 2147483646 w 60"/>
              <a:gd name="T89" fmla="*/ 2147483646 h 82"/>
              <a:gd name="T90" fmla="*/ 2147483646 w 60"/>
              <a:gd name="T91" fmla="*/ 2147483646 h 82"/>
              <a:gd name="T92" fmla="*/ 2147483646 w 60"/>
              <a:gd name="T93" fmla="*/ 2147483646 h 82"/>
              <a:gd name="T94" fmla="*/ 2147483646 w 60"/>
              <a:gd name="T95" fmla="*/ 2147483646 h 82"/>
              <a:gd name="T96" fmla="*/ 2147483646 w 60"/>
              <a:gd name="T97" fmla="*/ 2147483646 h 82"/>
              <a:gd name="T98" fmla="*/ 2147483646 w 60"/>
              <a:gd name="T99" fmla="*/ 2147483646 h 82"/>
              <a:gd name="T100" fmla="*/ 2147483646 w 60"/>
              <a:gd name="T101" fmla="*/ 2147483646 h 82"/>
              <a:gd name="T102" fmla="*/ 2147483646 w 60"/>
              <a:gd name="T103" fmla="*/ 2147483646 h 82"/>
              <a:gd name="T104" fmla="*/ 2147483646 w 60"/>
              <a:gd name="T105" fmla="*/ 2147483646 h 82"/>
              <a:gd name="T106" fmla="*/ 2147483646 w 60"/>
              <a:gd name="T107" fmla="*/ 2147483646 h 82"/>
              <a:gd name="T108" fmla="*/ 2147483646 w 60"/>
              <a:gd name="T109" fmla="*/ 2147483646 h 82"/>
              <a:gd name="T110" fmla="*/ 2147483646 w 60"/>
              <a:gd name="T111" fmla="*/ 2147483646 h 82"/>
              <a:gd name="T112" fmla="*/ 2147483646 w 60"/>
              <a:gd name="T113" fmla="*/ 2147483646 h 82"/>
              <a:gd name="T114" fmla="*/ 2147483646 w 60"/>
              <a:gd name="T115" fmla="*/ 2147483646 h 82"/>
              <a:gd name="T116" fmla="*/ 2147483646 w 60"/>
              <a:gd name="T117" fmla="*/ 2147483646 h 82"/>
              <a:gd name="T118" fmla="*/ 2147483646 w 60"/>
              <a:gd name="T119" fmla="*/ 2147483646 h 82"/>
              <a:gd name="T120" fmla="*/ 2147483646 w 60"/>
              <a:gd name="T121" fmla="*/ 2147483646 h 82"/>
              <a:gd name="T122" fmla="*/ 0 w 60"/>
              <a:gd name="T123" fmla="*/ 2147483646 h 8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0"/>
              <a:gd name="T187" fmla="*/ 0 h 82"/>
              <a:gd name="T188" fmla="*/ 60 w 60"/>
              <a:gd name="T189" fmla="*/ 82 h 8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0" h="82">
                <a:moveTo>
                  <a:pt x="0" y="82"/>
                </a:moveTo>
                <a:lnTo>
                  <a:pt x="5" y="72"/>
                </a:lnTo>
                <a:lnTo>
                  <a:pt x="6" y="68"/>
                </a:lnTo>
                <a:lnTo>
                  <a:pt x="7" y="61"/>
                </a:lnTo>
                <a:lnTo>
                  <a:pt x="5" y="55"/>
                </a:lnTo>
                <a:lnTo>
                  <a:pt x="2" y="48"/>
                </a:lnTo>
                <a:lnTo>
                  <a:pt x="1" y="45"/>
                </a:lnTo>
                <a:lnTo>
                  <a:pt x="2" y="41"/>
                </a:lnTo>
                <a:lnTo>
                  <a:pt x="0" y="37"/>
                </a:lnTo>
                <a:lnTo>
                  <a:pt x="2" y="34"/>
                </a:lnTo>
                <a:lnTo>
                  <a:pt x="3" y="27"/>
                </a:lnTo>
                <a:lnTo>
                  <a:pt x="3" y="24"/>
                </a:lnTo>
                <a:lnTo>
                  <a:pt x="5" y="22"/>
                </a:lnTo>
                <a:lnTo>
                  <a:pt x="5" y="19"/>
                </a:lnTo>
                <a:lnTo>
                  <a:pt x="8" y="18"/>
                </a:lnTo>
                <a:lnTo>
                  <a:pt x="12" y="13"/>
                </a:lnTo>
                <a:lnTo>
                  <a:pt x="11" y="21"/>
                </a:lnTo>
                <a:lnTo>
                  <a:pt x="14" y="19"/>
                </a:lnTo>
                <a:lnTo>
                  <a:pt x="14" y="12"/>
                </a:lnTo>
                <a:lnTo>
                  <a:pt x="17" y="9"/>
                </a:lnTo>
                <a:lnTo>
                  <a:pt x="19" y="8"/>
                </a:lnTo>
                <a:lnTo>
                  <a:pt x="17" y="7"/>
                </a:lnTo>
                <a:lnTo>
                  <a:pt x="16" y="5"/>
                </a:lnTo>
                <a:lnTo>
                  <a:pt x="18" y="1"/>
                </a:lnTo>
                <a:lnTo>
                  <a:pt x="21" y="0"/>
                </a:lnTo>
                <a:lnTo>
                  <a:pt x="28" y="2"/>
                </a:lnTo>
                <a:lnTo>
                  <a:pt x="31" y="5"/>
                </a:lnTo>
                <a:lnTo>
                  <a:pt x="39" y="7"/>
                </a:lnTo>
                <a:lnTo>
                  <a:pt x="40" y="9"/>
                </a:lnTo>
                <a:lnTo>
                  <a:pt x="43" y="12"/>
                </a:lnTo>
                <a:lnTo>
                  <a:pt x="40" y="12"/>
                </a:lnTo>
                <a:lnTo>
                  <a:pt x="40" y="14"/>
                </a:lnTo>
                <a:lnTo>
                  <a:pt x="43" y="17"/>
                </a:lnTo>
                <a:lnTo>
                  <a:pt x="44" y="23"/>
                </a:lnTo>
                <a:lnTo>
                  <a:pt x="44" y="26"/>
                </a:lnTo>
                <a:lnTo>
                  <a:pt x="41" y="30"/>
                </a:lnTo>
                <a:lnTo>
                  <a:pt x="40" y="32"/>
                </a:lnTo>
                <a:lnTo>
                  <a:pt x="37" y="34"/>
                </a:lnTo>
                <a:lnTo>
                  <a:pt x="37" y="35"/>
                </a:lnTo>
                <a:lnTo>
                  <a:pt x="37" y="40"/>
                </a:lnTo>
                <a:lnTo>
                  <a:pt x="40" y="42"/>
                </a:lnTo>
                <a:lnTo>
                  <a:pt x="43" y="38"/>
                </a:lnTo>
                <a:lnTo>
                  <a:pt x="46" y="33"/>
                </a:lnTo>
                <a:lnTo>
                  <a:pt x="50" y="31"/>
                </a:lnTo>
                <a:lnTo>
                  <a:pt x="54" y="33"/>
                </a:lnTo>
                <a:lnTo>
                  <a:pt x="56" y="37"/>
                </a:lnTo>
                <a:lnTo>
                  <a:pt x="59" y="47"/>
                </a:lnTo>
                <a:lnTo>
                  <a:pt x="60" y="51"/>
                </a:lnTo>
                <a:lnTo>
                  <a:pt x="59" y="53"/>
                </a:lnTo>
                <a:lnTo>
                  <a:pt x="60" y="57"/>
                </a:lnTo>
                <a:lnTo>
                  <a:pt x="58" y="59"/>
                </a:lnTo>
                <a:lnTo>
                  <a:pt x="57" y="57"/>
                </a:lnTo>
                <a:lnTo>
                  <a:pt x="56" y="58"/>
                </a:lnTo>
                <a:lnTo>
                  <a:pt x="55" y="62"/>
                </a:lnTo>
                <a:lnTo>
                  <a:pt x="55" y="64"/>
                </a:lnTo>
                <a:lnTo>
                  <a:pt x="52" y="66"/>
                </a:lnTo>
                <a:lnTo>
                  <a:pt x="52" y="71"/>
                </a:lnTo>
                <a:lnTo>
                  <a:pt x="50" y="73"/>
                </a:lnTo>
                <a:lnTo>
                  <a:pt x="49" y="77"/>
                </a:lnTo>
                <a:lnTo>
                  <a:pt x="29" y="80"/>
                </a:lnTo>
                <a:lnTo>
                  <a:pt x="28" y="79"/>
                </a:lnTo>
                <a:lnTo>
                  <a:pt x="0" y="82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0" name="New York">
            <a:extLst>
              <a:ext uri="{FF2B5EF4-FFF2-40B4-BE49-F238E27FC236}">
                <a16:creationId xmlns:a16="http://schemas.microsoft.com/office/drawing/2014/main" id="{18EA2F66-B470-40F4-A651-4DDCA5DBFB3D}"/>
              </a:ext>
            </a:extLst>
          </p:cNvPr>
          <p:cNvSpPr>
            <a:spLocks noChangeAspect="1"/>
          </p:cNvSpPr>
          <p:nvPr/>
        </p:nvSpPr>
        <p:spPr bwMode="auto">
          <a:xfrm>
            <a:off x="6731000" y="2063750"/>
            <a:ext cx="723900" cy="646113"/>
          </a:xfrm>
          <a:custGeom>
            <a:avLst/>
            <a:gdLst>
              <a:gd name="T0" fmla="*/ 0 w 92"/>
              <a:gd name="T1" fmla="*/ 2147483646 h 83"/>
              <a:gd name="T2" fmla="*/ 2147483646 w 92"/>
              <a:gd name="T3" fmla="*/ 2147483646 h 83"/>
              <a:gd name="T4" fmla="*/ 2147483646 w 92"/>
              <a:gd name="T5" fmla="*/ 2147483646 h 83"/>
              <a:gd name="T6" fmla="*/ 2147483646 w 92"/>
              <a:gd name="T7" fmla="*/ 2147483646 h 83"/>
              <a:gd name="T8" fmla="*/ 2147483646 w 92"/>
              <a:gd name="T9" fmla="*/ 2147483646 h 83"/>
              <a:gd name="T10" fmla="*/ 2147483646 w 92"/>
              <a:gd name="T11" fmla="*/ 2147483646 h 83"/>
              <a:gd name="T12" fmla="*/ 2147483646 w 92"/>
              <a:gd name="T13" fmla="*/ 2147483646 h 83"/>
              <a:gd name="T14" fmla="*/ 2147483646 w 92"/>
              <a:gd name="T15" fmla="*/ 2147483646 h 83"/>
              <a:gd name="T16" fmla="*/ 2147483646 w 92"/>
              <a:gd name="T17" fmla="*/ 2147483646 h 83"/>
              <a:gd name="T18" fmla="*/ 2147483646 w 92"/>
              <a:gd name="T19" fmla="*/ 2147483646 h 83"/>
              <a:gd name="T20" fmla="*/ 2147483646 w 92"/>
              <a:gd name="T21" fmla="*/ 2147483646 h 83"/>
              <a:gd name="T22" fmla="*/ 2147483646 w 92"/>
              <a:gd name="T23" fmla="*/ 2147483646 h 83"/>
              <a:gd name="T24" fmla="*/ 2147483646 w 92"/>
              <a:gd name="T25" fmla="*/ 2147483646 h 83"/>
              <a:gd name="T26" fmla="*/ 2147483646 w 92"/>
              <a:gd name="T27" fmla="*/ 2147483646 h 83"/>
              <a:gd name="T28" fmla="*/ 2147483646 w 92"/>
              <a:gd name="T29" fmla="*/ 2147483646 h 83"/>
              <a:gd name="T30" fmla="*/ 2147483646 w 92"/>
              <a:gd name="T31" fmla="*/ 2147483646 h 83"/>
              <a:gd name="T32" fmla="*/ 2147483646 w 92"/>
              <a:gd name="T33" fmla="*/ 2147483646 h 83"/>
              <a:gd name="T34" fmla="*/ 2147483646 w 92"/>
              <a:gd name="T35" fmla="*/ 0 h 83"/>
              <a:gd name="T36" fmla="*/ 2147483646 w 92"/>
              <a:gd name="T37" fmla="*/ 2147483646 h 83"/>
              <a:gd name="T38" fmla="*/ 2147483646 w 92"/>
              <a:gd name="T39" fmla="*/ 2147483646 h 83"/>
              <a:gd name="T40" fmla="*/ 2147483646 w 92"/>
              <a:gd name="T41" fmla="*/ 2147483646 h 83"/>
              <a:gd name="T42" fmla="*/ 2147483646 w 92"/>
              <a:gd name="T43" fmla="*/ 2147483646 h 83"/>
              <a:gd name="T44" fmla="*/ 2147483646 w 92"/>
              <a:gd name="T45" fmla="*/ 2147483646 h 83"/>
              <a:gd name="T46" fmla="*/ 2147483646 w 92"/>
              <a:gd name="T47" fmla="*/ 2147483646 h 83"/>
              <a:gd name="T48" fmla="*/ 2147483646 w 92"/>
              <a:gd name="T49" fmla="*/ 2147483646 h 83"/>
              <a:gd name="T50" fmla="*/ 2147483646 w 92"/>
              <a:gd name="T51" fmla="*/ 2147483646 h 83"/>
              <a:gd name="T52" fmla="*/ 2147483646 w 92"/>
              <a:gd name="T53" fmla="*/ 2147483646 h 83"/>
              <a:gd name="T54" fmla="*/ 2147483646 w 92"/>
              <a:gd name="T55" fmla="*/ 2147483646 h 83"/>
              <a:gd name="T56" fmla="*/ 2147483646 w 92"/>
              <a:gd name="T57" fmla="*/ 2147483646 h 83"/>
              <a:gd name="T58" fmla="*/ 2147483646 w 92"/>
              <a:gd name="T59" fmla="*/ 2147483646 h 83"/>
              <a:gd name="T60" fmla="*/ 2147483646 w 92"/>
              <a:gd name="T61" fmla="*/ 2147483646 h 83"/>
              <a:gd name="T62" fmla="*/ 2147483646 w 92"/>
              <a:gd name="T63" fmla="*/ 2147483646 h 83"/>
              <a:gd name="T64" fmla="*/ 2147483646 w 92"/>
              <a:gd name="T65" fmla="*/ 2147483646 h 83"/>
              <a:gd name="T66" fmla="*/ 2147483646 w 92"/>
              <a:gd name="T67" fmla="*/ 2147483646 h 83"/>
              <a:gd name="T68" fmla="*/ 2147483646 w 92"/>
              <a:gd name="T69" fmla="*/ 2147483646 h 83"/>
              <a:gd name="T70" fmla="*/ 2147483646 w 92"/>
              <a:gd name="T71" fmla="*/ 2147483646 h 83"/>
              <a:gd name="T72" fmla="*/ 2147483646 w 92"/>
              <a:gd name="T73" fmla="*/ 2147483646 h 83"/>
              <a:gd name="T74" fmla="*/ 2147483646 w 92"/>
              <a:gd name="T75" fmla="*/ 2147483646 h 83"/>
              <a:gd name="T76" fmla="*/ 2147483646 w 92"/>
              <a:gd name="T77" fmla="*/ 2147483646 h 83"/>
              <a:gd name="T78" fmla="*/ 2147483646 w 92"/>
              <a:gd name="T79" fmla="*/ 2147483646 h 83"/>
              <a:gd name="T80" fmla="*/ 2147483646 w 92"/>
              <a:gd name="T81" fmla="*/ 2147483646 h 83"/>
              <a:gd name="T82" fmla="*/ 2147483646 w 92"/>
              <a:gd name="T83" fmla="*/ 2147483646 h 83"/>
              <a:gd name="T84" fmla="*/ 2147483646 w 92"/>
              <a:gd name="T85" fmla="*/ 2147483646 h 83"/>
              <a:gd name="T86" fmla="*/ 2147483646 w 92"/>
              <a:gd name="T87" fmla="*/ 2147483646 h 83"/>
              <a:gd name="T88" fmla="*/ 2147483646 w 92"/>
              <a:gd name="T89" fmla="*/ 2147483646 h 83"/>
              <a:gd name="T90" fmla="*/ 2147483646 w 92"/>
              <a:gd name="T91" fmla="*/ 2147483646 h 83"/>
              <a:gd name="T92" fmla="*/ 2147483646 w 92"/>
              <a:gd name="T93" fmla="*/ 2147483646 h 83"/>
              <a:gd name="T94" fmla="*/ 2147483646 w 92"/>
              <a:gd name="T95" fmla="*/ 2147483646 h 83"/>
              <a:gd name="T96" fmla="*/ 2147483646 w 92"/>
              <a:gd name="T97" fmla="*/ 2147483646 h 83"/>
              <a:gd name="T98" fmla="*/ 2147483646 w 92"/>
              <a:gd name="T99" fmla="*/ 2147483646 h 83"/>
              <a:gd name="T100" fmla="*/ 2147483646 w 92"/>
              <a:gd name="T101" fmla="*/ 2147483646 h 83"/>
              <a:gd name="T102" fmla="*/ 2147483646 w 92"/>
              <a:gd name="T103" fmla="*/ 2147483646 h 83"/>
              <a:gd name="T104" fmla="*/ 0 w 92"/>
              <a:gd name="T105" fmla="*/ 2147483646 h 8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2"/>
              <a:gd name="T160" fmla="*/ 0 h 83"/>
              <a:gd name="T161" fmla="*/ 92 w 92"/>
              <a:gd name="T162" fmla="*/ 83 h 8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2" h="83">
                <a:moveTo>
                  <a:pt x="0" y="71"/>
                </a:moveTo>
                <a:lnTo>
                  <a:pt x="3" y="76"/>
                </a:lnTo>
                <a:lnTo>
                  <a:pt x="63" y="64"/>
                </a:lnTo>
                <a:lnTo>
                  <a:pt x="67" y="67"/>
                </a:lnTo>
                <a:lnTo>
                  <a:pt x="70" y="71"/>
                </a:lnTo>
                <a:lnTo>
                  <a:pt x="75" y="74"/>
                </a:lnTo>
                <a:lnTo>
                  <a:pt x="89" y="79"/>
                </a:lnTo>
                <a:lnTo>
                  <a:pt x="89" y="81"/>
                </a:lnTo>
                <a:lnTo>
                  <a:pt x="90" y="83"/>
                </a:lnTo>
                <a:lnTo>
                  <a:pt x="91" y="82"/>
                </a:lnTo>
                <a:lnTo>
                  <a:pt x="92" y="78"/>
                </a:lnTo>
                <a:lnTo>
                  <a:pt x="92" y="71"/>
                </a:lnTo>
                <a:lnTo>
                  <a:pt x="90" y="57"/>
                </a:lnTo>
                <a:lnTo>
                  <a:pt x="90" y="43"/>
                </a:lnTo>
                <a:lnTo>
                  <a:pt x="87" y="32"/>
                </a:lnTo>
                <a:lnTo>
                  <a:pt x="83" y="23"/>
                </a:lnTo>
                <a:lnTo>
                  <a:pt x="82" y="14"/>
                </a:lnTo>
                <a:lnTo>
                  <a:pt x="79" y="0"/>
                </a:lnTo>
                <a:lnTo>
                  <a:pt x="60" y="5"/>
                </a:lnTo>
                <a:lnTo>
                  <a:pt x="59" y="5"/>
                </a:lnTo>
                <a:lnTo>
                  <a:pt x="53" y="9"/>
                </a:lnTo>
                <a:lnTo>
                  <a:pt x="48" y="16"/>
                </a:lnTo>
                <a:lnTo>
                  <a:pt x="47" y="20"/>
                </a:lnTo>
                <a:lnTo>
                  <a:pt x="45" y="23"/>
                </a:lnTo>
                <a:lnTo>
                  <a:pt x="41" y="27"/>
                </a:lnTo>
                <a:lnTo>
                  <a:pt x="43" y="29"/>
                </a:lnTo>
                <a:lnTo>
                  <a:pt x="43" y="27"/>
                </a:lnTo>
                <a:lnTo>
                  <a:pt x="45" y="28"/>
                </a:lnTo>
                <a:lnTo>
                  <a:pt x="44" y="29"/>
                </a:lnTo>
                <a:lnTo>
                  <a:pt x="45" y="29"/>
                </a:lnTo>
                <a:lnTo>
                  <a:pt x="44" y="31"/>
                </a:lnTo>
                <a:lnTo>
                  <a:pt x="43" y="31"/>
                </a:lnTo>
                <a:lnTo>
                  <a:pt x="43" y="32"/>
                </a:lnTo>
                <a:lnTo>
                  <a:pt x="45" y="34"/>
                </a:lnTo>
                <a:lnTo>
                  <a:pt x="45" y="37"/>
                </a:lnTo>
                <a:lnTo>
                  <a:pt x="42" y="38"/>
                </a:lnTo>
                <a:lnTo>
                  <a:pt x="39" y="43"/>
                </a:lnTo>
                <a:lnTo>
                  <a:pt x="36" y="45"/>
                </a:lnTo>
                <a:lnTo>
                  <a:pt x="30" y="45"/>
                </a:lnTo>
                <a:lnTo>
                  <a:pt x="28" y="47"/>
                </a:lnTo>
                <a:lnTo>
                  <a:pt x="25" y="45"/>
                </a:lnTo>
                <a:lnTo>
                  <a:pt x="15" y="46"/>
                </a:lnTo>
                <a:lnTo>
                  <a:pt x="7" y="50"/>
                </a:lnTo>
                <a:lnTo>
                  <a:pt x="8" y="52"/>
                </a:lnTo>
                <a:lnTo>
                  <a:pt x="7" y="54"/>
                </a:lnTo>
                <a:lnTo>
                  <a:pt x="8" y="54"/>
                </a:lnTo>
                <a:lnTo>
                  <a:pt x="9" y="56"/>
                </a:lnTo>
                <a:lnTo>
                  <a:pt x="10" y="56"/>
                </a:lnTo>
                <a:lnTo>
                  <a:pt x="11" y="58"/>
                </a:lnTo>
                <a:lnTo>
                  <a:pt x="11" y="59"/>
                </a:lnTo>
                <a:lnTo>
                  <a:pt x="9" y="61"/>
                </a:lnTo>
                <a:lnTo>
                  <a:pt x="8" y="64"/>
                </a:lnTo>
                <a:lnTo>
                  <a:pt x="0" y="71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1" name="Freeform 15">
            <a:extLst>
              <a:ext uri="{FF2B5EF4-FFF2-40B4-BE49-F238E27FC236}">
                <a16:creationId xmlns:a16="http://schemas.microsoft.com/office/drawing/2014/main" id="{99132A37-2A24-4D0F-902E-CC617FFDED81}"/>
              </a:ext>
            </a:extLst>
          </p:cNvPr>
          <p:cNvSpPr>
            <a:spLocks noChangeAspect="1"/>
          </p:cNvSpPr>
          <p:nvPr/>
        </p:nvSpPr>
        <p:spPr bwMode="auto">
          <a:xfrm>
            <a:off x="7405688" y="2733675"/>
            <a:ext cx="17462" cy="28575"/>
          </a:xfrm>
          <a:custGeom>
            <a:avLst/>
            <a:gdLst>
              <a:gd name="T0" fmla="*/ 0 w 2"/>
              <a:gd name="T1" fmla="*/ 2147483646 h 4"/>
              <a:gd name="T2" fmla="*/ 0 w 2"/>
              <a:gd name="T3" fmla="*/ 2147483646 h 4"/>
              <a:gd name="T4" fmla="*/ 2147483646 w 2"/>
              <a:gd name="T5" fmla="*/ 0 h 4"/>
              <a:gd name="T6" fmla="*/ 2147483646 w 2"/>
              <a:gd name="T7" fmla="*/ 2147483646 h 4"/>
              <a:gd name="T8" fmla="*/ 2147483646 w 2"/>
              <a:gd name="T9" fmla="*/ 2147483646 h 4"/>
              <a:gd name="T10" fmla="*/ 0 w 2"/>
              <a:gd name="T11" fmla="*/ 2147483646 h 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"/>
              <a:gd name="T19" fmla="*/ 0 h 4"/>
              <a:gd name="T20" fmla="*/ 2 w 2"/>
              <a:gd name="T21" fmla="*/ 4 h 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" h="4">
                <a:moveTo>
                  <a:pt x="0" y="4"/>
                </a:moveTo>
                <a:lnTo>
                  <a:pt x="0" y="2"/>
                </a:lnTo>
                <a:lnTo>
                  <a:pt x="1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352" name="Freeform 16">
            <a:extLst>
              <a:ext uri="{FF2B5EF4-FFF2-40B4-BE49-F238E27FC236}">
                <a16:creationId xmlns:a16="http://schemas.microsoft.com/office/drawing/2014/main" id="{6296B30B-C850-4EF7-9B36-4BB2EF409ECA}"/>
              </a:ext>
            </a:extLst>
          </p:cNvPr>
          <p:cNvSpPr>
            <a:spLocks noChangeAspect="1"/>
          </p:cNvSpPr>
          <p:nvPr/>
        </p:nvSpPr>
        <p:spPr bwMode="auto">
          <a:xfrm>
            <a:off x="7431088" y="2608263"/>
            <a:ext cx="217487" cy="141287"/>
          </a:xfrm>
          <a:custGeom>
            <a:avLst/>
            <a:gdLst>
              <a:gd name="T0" fmla="*/ 0 w 28"/>
              <a:gd name="T1" fmla="*/ 2147483646 h 18"/>
              <a:gd name="T2" fmla="*/ 0 w 28"/>
              <a:gd name="T3" fmla="*/ 2147483646 h 18"/>
              <a:gd name="T4" fmla="*/ 2147483646 w 28"/>
              <a:gd name="T5" fmla="*/ 2147483646 h 18"/>
              <a:gd name="T6" fmla="*/ 2147483646 w 28"/>
              <a:gd name="T7" fmla="*/ 2147483646 h 18"/>
              <a:gd name="T8" fmla="*/ 2147483646 w 28"/>
              <a:gd name="T9" fmla="*/ 2147483646 h 18"/>
              <a:gd name="T10" fmla="*/ 2147483646 w 28"/>
              <a:gd name="T11" fmla="*/ 2147483646 h 18"/>
              <a:gd name="T12" fmla="*/ 2147483646 w 28"/>
              <a:gd name="T13" fmla="*/ 2147483646 h 18"/>
              <a:gd name="T14" fmla="*/ 2147483646 w 28"/>
              <a:gd name="T15" fmla="*/ 2147483646 h 18"/>
              <a:gd name="T16" fmla="*/ 2147483646 w 28"/>
              <a:gd name="T17" fmla="*/ 2147483646 h 18"/>
              <a:gd name="T18" fmla="*/ 2147483646 w 28"/>
              <a:gd name="T19" fmla="*/ 2147483646 h 18"/>
              <a:gd name="T20" fmla="*/ 2147483646 w 28"/>
              <a:gd name="T21" fmla="*/ 2147483646 h 18"/>
              <a:gd name="T22" fmla="*/ 2147483646 w 28"/>
              <a:gd name="T23" fmla="*/ 2147483646 h 18"/>
              <a:gd name="T24" fmla="*/ 2147483646 w 28"/>
              <a:gd name="T25" fmla="*/ 2147483646 h 18"/>
              <a:gd name="T26" fmla="*/ 2147483646 w 28"/>
              <a:gd name="T27" fmla="*/ 2147483646 h 18"/>
              <a:gd name="T28" fmla="*/ 2147483646 w 28"/>
              <a:gd name="T29" fmla="*/ 2147483646 h 18"/>
              <a:gd name="T30" fmla="*/ 2147483646 w 28"/>
              <a:gd name="T31" fmla="*/ 2147483646 h 18"/>
              <a:gd name="T32" fmla="*/ 2147483646 w 28"/>
              <a:gd name="T33" fmla="*/ 2147483646 h 18"/>
              <a:gd name="T34" fmla="*/ 2147483646 w 28"/>
              <a:gd name="T35" fmla="*/ 2147483646 h 18"/>
              <a:gd name="T36" fmla="*/ 2147483646 w 28"/>
              <a:gd name="T37" fmla="*/ 2147483646 h 18"/>
              <a:gd name="T38" fmla="*/ 2147483646 w 28"/>
              <a:gd name="T39" fmla="*/ 2147483646 h 18"/>
              <a:gd name="T40" fmla="*/ 2147483646 w 28"/>
              <a:gd name="T41" fmla="*/ 2147483646 h 18"/>
              <a:gd name="T42" fmla="*/ 2147483646 w 28"/>
              <a:gd name="T43" fmla="*/ 2147483646 h 18"/>
              <a:gd name="T44" fmla="*/ 2147483646 w 28"/>
              <a:gd name="T45" fmla="*/ 2147483646 h 18"/>
              <a:gd name="T46" fmla="*/ 2147483646 w 28"/>
              <a:gd name="T47" fmla="*/ 2147483646 h 18"/>
              <a:gd name="T48" fmla="*/ 2147483646 w 28"/>
              <a:gd name="T49" fmla="*/ 2147483646 h 18"/>
              <a:gd name="T50" fmla="*/ 2147483646 w 28"/>
              <a:gd name="T51" fmla="*/ 2147483646 h 18"/>
              <a:gd name="T52" fmla="*/ 2147483646 w 28"/>
              <a:gd name="T53" fmla="*/ 2147483646 h 18"/>
              <a:gd name="T54" fmla="*/ 2147483646 w 28"/>
              <a:gd name="T55" fmla="*/ 2147483646 h 18"/>
              <a:gd name="T56" fmla="*/ 2147483646 w 28"/>
              <a:gd name="T57" fmla="*/ 2147483646 h 18"/>
              <a:gd name="T58" fmla="*/ 2147483646 w 28"/>
              <a:gd name="T59" fmla="*/ 2147483646 h 18"/>
              <a:gd name="T60" fmla="*/ 2147483646 w 28"/>
              <a:gd name="T61" fmla="*/ 2147483646 h 18"/>
              <a:gd name="T62" fmla="*/ 2147483646 w 28"/>
              <a:gd name="T63" fmla="*/ 2147483646 h 18"/>
              <a:gd name="T64" fmla="*/ 2147483646 w 28"/>
              <a:gd name="T65" fmla="*/ 0 h 18"/>
              <a:gd name="T66" fmla="*/ 2147483646 w 28"/>
              <a:gd name="T67" fmla="*/ 0 h 18"/>
              <a:gd name="T68" fmla="*/ 2147483646 w 28"/>
              <a:gd name="T69" fmla="*/ 2147483646 h 18"/>
              <a:gd name="T70" fmla="*/ 2147483646 w 28"/>
              <a:gd name="T71" fmla="*/ 2147483646 h 18"/>
              <a:gd name="T72" fmla="*/ 2147483646 w 28"/>
              <a:gd name="T73" fmla="*/ 2147483646 h 18"/>
              <a:gd name="T74" fmla="*/ 2147483646 w 28"/>
              <a:gd name="T75" fmla="*/ 2147483646 h 18"/>
              <a:gd name="T76" fmla="*/ 2147483646 w 28"/>
              <a:gd name="T77" fmla="*/ 2147483646 h 18"/>
              <a:gd name="T78" fmla="*/ 2147483646 w 28"/>
              <a:gd name="T79" fmla="*/ 2147483646 h 18"/>
              <a:gd name="T80" fmla="*/ 2147483646 w 28"/>
              <a:gd name="T81" fmla="*/ 2147483646 h 18"/>
              <a:gd name="T82" fmla="*/ 2147483646 w 28"/>
              <a:gd name="T83" fmla="*/ 2147483646 h 18"/>
              <a:gd name="T84" fmla="*/ 2147483646 w 28"/>
              <a:gd name="T85" fmla="*/ 2147483646 h 18"/>
              <a:gd name="T86" fmla="*/ 2147483646 w 28"/>
              <a:gd name="T87" fmla="*/ 2147483646 h 18"/>
              <a:gd name="T88" fmla="*/ 2147483646 w 28"/>
              <a:gd name="T89" fmla="*/ 2147483646 h 18"/>
              <a:gd name="T90" fmla="*/ 2147483646 w 28"/>
              <a:gd name="T91" fmla="*/ 2147483646 h 18"/>
              <a:gd name="T92" fmla="*/ 2147483646 w 28"/>
              <a:gd name="T93" fmla="*/ 2147483646 h 18"/>
              <a:gd name="T94" fmla="*/ 0 w 28"/>
              <a:gd name="T95" fmla="*/ 2147483646 h 18"/>
              <a:gd name="T96" fmla="*/ 0 w 28"/>
              <a:gd name="T97" fmla="*/ 2147483646 h 1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8"/>
              <a:gd name="T148" fmla="*/ 0 h 18"/>
              <a:gd name="T149" fmla="*/ 28 w 28"/>
              <a:gd name="T150" fmla="*/ 18 h 1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8" h="18">
                <a:moveTo>
                  <a:pt x="0" y="16"/>
                </a:moveTo>
                <a:lnTo>
                  <a:pt x="0" y="17"/>
                </a:lnTo>
                <a:lnTo>
                  <a:pt x="1" y="18"/>
                </a:lnTo>
                <a:lnTo>
                  <a:pt x="2" y="16"/>
                </a:lnTo>
                <a:lnTo>
                  <a:pt x="3" y="16"/>
                </a:lnTo>
                <a:lnTo>
                  <a:pt x="4" y="16"/>
                </a:lnTo>
                <a:lnTo>
                  <a:pt x="2" y="18"/>
                </a:lnTo>
                <a:lnTo>
                  <a:pt x="5" y="17"/>
                </a:lnTo>
                <a:lnTo>
                  <a:pt x="5" y="16"/>
                </a:lnTo>
                <a:lnTo>
                  <a:pt x="9" y="14"/>
                </a:lnTo>
                <a:lnTo>
                  <a:pt x="12" y="12"/>
                </a:lnTo>
                <a:lnTo>
                  <a:pt x="16" y="10"/>
                </a:lnTo>
                <a:lnTo>
                  <a:pt x="18" y="9"/>
                </a:lnTo>
                <a:lnTo>
                  <a:pt x="13" y="13"/>
                </a:lnTo>
                <a:lnTo>
                  <a:pt x="11" y="14"/>
                </a:lnTo>
                <a:lnTo>
                  <a:pt x="12" y="14"/>
                </a:lnTo>
                <a:lnTo>
                  <a:pt x="14" y="13"/>
                </a:lnTo>
                <a:lnTo>
                  <a:pt x="23" y="6"/>
                </a:lnTo>
                <a:lnTo>
                  <a:pt x="24" y="5"/>
                </a:lnTo>
                <a:lnTo>
                  <a:pt x="28" y="1"/>
                </a:lnTo>
                <a:lnTo>
                  <a:pt x="26" y="3"/>
                </a:lnTo>
                <a:lnTo>
                  <a:pt x="25" y="2"/>
                </a:lnTo>
                <a:lnTo>
                  <a:pt x="23" y="3"/>
                </a:lnTo>
                <a:lnTo>
                  <a:pt x="22" y="3"/>
                </a:lnTo>
                <a:lnTo>
                  <a:pt x="21" y="7"/>
                </a:lnTo>
                <a:lnTo>
                  <a:pt x="20" y="6"/>
                </a:lnTo>
                <a:lnTo>
                  <a:pt x="18" y="6"/>
                </a:lnTo>
                <a:lnTo>
                  <a:pt x="21" y="3"/>
                </a:lnTo>
                <a:lnTo>
                  <a:pt x="23" y="0"/>
                </a:lnTo>
                <a:lnTo>
                  <a:pt x="22" y="0"/>
                </a:lnTo>
                <a:lnTo>
                  <a:pt x="18" y="5"/>
                </a:lnTo>
                <a:lnTo>
                  <a:pt x="14" y="7"/>
                </a:lnTo>
                <a:lnTo>
                  <a:pt x="11" y="7"/>
                </a:lnTo>
                <a:lnTo>
                  <a:pt x="11" y="8"/>
                </a:lnTo>
                <a:lnTo>
                  <a:pt x="8" y="9"/>
                </a:lnTo>
                <a:lnTo>
                  <a:pt x="6" y="9"/>
                </a:lnTo>
                <a:lnTo>
                  <a:pt x="6" y="10"/>
                </a:lnTo>
                <a:lnTo>
                  <a:pt x="5" y="10"/>
                </a:lnTo>
                <a:lnTo>
                  <a:pt x="4" y="12"/>
                </a:lnTo>
                <a:lnTo>
                  <a:pt x="4" y="11"/>
                </a:lnTo>
                <a:lnTo>
                  <a:pt x="3" y="13"/>
                </a:lnTo>
                <a:lnTo>
                  <a:pt x="1" y="13"/>
                </a:lnTo>
                <a:lnTo>
                  <a:pt x="0" y="15"/>
                </a:lnTo>
                <a:lnTo>
                  <a:pt x="0" y="16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353" name="Washington">
            <a:extLst>
              <a:ext uri="{FF2B5EF4-FFF2-40B4-BE49-F238E27FC236}">
                <a16:creationId xmlns:a16="http://schemas.microsoft.com/office/drawing/2014/main" id="{0D649BA9-68E0-49B1-AA3B-45A2598BB2E6}"/>
              </a:ext>
            </a:extLst>
          </p:cNvPr>
          <p:cNvSpPr>
            <a:spLocks noChangeAspect="1"/>
          </p:cNvSpPr>
          <p:nvPr/>
        </p:nvSpPr>
        <p:spPr bwMode="auto">
          <a:xfrm>
            <a:off x="1946275" y="1349375"/>
            <a:ext cx="815975" cy="584200"/>
          </a:xfrm>
          <a:custGeom>
            <a:avLst/>
            <a:gdLst>
              <a:gd name="T0" fmla="*/ 2147483646 w 104"/>
              <a:gd name="T1" fmla="*/ 2147483646 h 75"/>
              <a:gd name="T2" fmla="*/ 2147483646 w 104"/>
              <a:gd name="T3" fmla="*/ 2147483646 h 75"/>
              <a:gd name="T4" fmla="*/ 2147483646 w 104"/>
              <a:gd name="T5" fmla="*/ 2147483646 h 75"/>
              <a:gd name="T6" fmla="*/ 2147483646 w 104"/>
              <a:gd name="T7" fmla="*/ 2147483646 h 75"/>
              <a:gd name="T8" fmla="*/ 2147483646 w 104"/>
              <a:gd name="T9" fmla="*/ 2147483646 h 75"/>
              <a:gd name="T10" fmla="*/ 2147483646 w 104"/>
              <a:gd name="T11" fmla="*/ 2147483646 h 75"/>
              <a:gd name="T12" fmla="*/ 0 w 104"/>
              <a:gd name="T13" fmla="*/ 2147483646 h 75"/>
              <a:gd name="T14" fmla="*/ 2147483646 w 104"/>
              <a:gd name="T15" fmla="*/ 2147483646 h 75"/>
              <a:gd name="T16" fmla="*/ 2147483646 w 104"/>
              <a:gd name="T17" fmla="*/ 2147483646 h 75"/>
              <a:gd name="T18" fmla="*/ 2147483646 w 104"/>
              <a:gd name="T19" fmla="*/ 2147483646 h 75"/>
              <a:gd name="T20" fmla="*/ 2147483646 w 104"/>
              <a:gd name="T21" fmla="*/ 2147483646 h 75"/>
              <a:gd name="T22" fmla="*/ 2147483646 w 104"/>
              <a:gd name="T23" fmla="*/ 0 h 75"/>
              <a:gd name="T24" fmla="*/ 2147483646 w 104"/>
              <a:gd name="T25" fmla="*/ 2147483646 h 75"/>
              <a:gd name="T26" fmla="*/ 2147483646 w 104"/>
              <a:gd name="T27" fmla="*/ 2147483646 h 75"/>
              <a:gd name="T28" fmla="*/ 2147483646 w 104"/>
              <a:gd name="T29" fmla="*/ 2147483646 h 75"/>
              <a:gd name="T30" fmla="*/ 2147483646 w 104"/>
              <a:gd name="T31" fmla="*/ 2147483646 h 75"/>
              <a:gd name="T32" fmla="*/ 2147483646 w 104"/>
              <a:gd name="T33" fmla="*/ 2147483646 h 75"/>
              <a:gd name="T34" fmla="*/ 2147483646 w 104"/>
              <a:gd name="T35" fmla="*/ 2147483646 h 75"/>
              <a:gd name="T36" fmla="*/ 2147483646 w 104"/>
              <a:gd name="T37" fmla="*/ 2147483646 h 75"/>
              <a:gd name="T38" fmla="*/ 2147483646 w 104"/>
              <a:gd name="T39" fmla="*/ 2147483646 h 75"/>
              <a:gd name="T40" fmla="*/ 2147483646 w 104"/>
              <a:gd name="T41" fmla="*/ 2147483646 h 75"/>
              <a:gd name="T42" fmla="*/ 2147483646 w 104"/>
              <a:gd name="T43" fmla="*/ 2147483646 h 75"/>
              <a:gd name="T44" fmla="*/ 2147483646 w 104"/>
              <a:gd name="T45" fmla="*/ 2147483646 h 75"/>
              <a:gd name="T46" fmla="*/ 2147483646 w 104"/>
              <a:gd name="T47" fmla="*/ 2147483646 h 75"/>
              <a:gd name="T48" fmla="*/ 2147483646 w 104"/>
              <a:gd name="T49" fmla="*/ 2147483646 h 75"/>
              <a:gd name="T50" fmla="*/ 2147483646 w 104"/>
              <a:gd name="T51" fmla="*/ 2147483646 h 75"/>
              <a:gd name="T52" fmla="*/ 2147483646 w 104"/>
              <a:gd name="T53" fmla="*/ 2147483646 h 75"/>
              <a:gd name="T54" fmla="*/ 2147483646 w 104"/>
              <a:gd name="T55" fmla="*/ 2147483646 h 75"/>
              <a:gd name="T56" fmla="*/ 2147483646 w 104"/>
              <a:gd name="T57" fmla="*/ 2147483646 h 75"/>
              <a:gd name="T58" fmla="*/ 2147483646 w 104"/>
              <a:gd name="T59" fmla="*/ 2147483646 h 75"/>
              <a:gd name="T60" fmla="*/ 2147483646 w 104"/>
              <a:gd name="T61" fmla="*/ 2147483646 h 75"/>
              <a:gd name="T62" fmla="*/ 2147483646 w 104"/>
              <a:gd name="T63" fmla="*/ 2147483646 h 75"/>
              <a:gd name="T64" fmla="*/ 2147483646 w 104"/>
              <a:gd name="T65" fmla="*/ 2147483646 h 75"/>
              <a:gd name="T66" fmla="*/ 2147483646 w 104"/>
              <a:gd name="T67" fmla="*/ 2147483646 h 75"/>
              <a:gd name="T68" fmla="*/ 2147483646 w 104"/>
              <a:gd name="T69" fmla="*/ 2147483646 h 75"/>
              <a:gd name="T70" fmla="*/ 2147483646 w 104"/>
              <a:gd name="T71" fmla="*/ 2147483646 h 75"/>
              <a:gd name="T72" fmla="*/ 2147483646 w 104"/>
              <a:gd name="T73" fmla="*/ 2147483646 h 75"/>
              <a:gd name="T74" fmla="*/ 2147483646 w 104"/>
              <a:gd name="T75" fmla="*/ 2147483646 h 75"/>
              <a:gd name="T76" fmla="*/ 2147483646 w 104"/>
              <a:gd name="T77" fmla="*/ 2147483646 h 75"/>
              <a:gd name="T78" fmla="*/ 2147483646 w 104"/>
              <a:gd name="T79" fmla="*/ 2147483646 h 75"/>
              <a:gd name="T80" fmla="*/ 2147483646 w 104"/>
              <a:gd name="T81" fmla="*/ 2147483646 h 75"/>
              <a:gd name="T82" fmla="*/ 2147483646 w 104"/>
              <a:gd name="T83" fmla="*/ 2147483646 h 75"/>
              <a:gd name="T84" fmla="*/ 2147483646 w 104"/>
              <a:gd name="T85" fmla="*/ 2147483646 h 75"/>
              <a:gd name="T86" fmla="*/ 2147483646 w 104"/>
              <a:gd name="T87" fmla="*/ 2147483646 h 7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4"/>
              <a:gd name="T133" fmla="*/ 0 h 75"/>
              <a:gd name="T134" fmla="*/ 104 w 104"/>
              <a:gd name="T135" fmla="*/ 75 h 7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4" h="75">
                <a:moveTo>
                  <a:pt x="2" y="12"/>
                </a:moveTo>
                <a:lnTo>
                  <a:pt x="4" y="16"/>
                </a:lnTo>
                <a:lnTo>
                  <a:pt x="4" y="21"/>
                </a:lnTo>
                <a:lnTo>
                  <a:pt x="3" y="24"/>
                </a:lnTo>
                <a:lnTo>
                  <a:pt x="4" y="26"/>
                </a:lnTo>
                <a:lnTo>
                  <a:pt x="3" y="32"/>
                </a:lnTo>
                <a:lnTo>
                  <a:pt x="5" y="31"/>
                </a:lnTo>
                <a:lnTo>
                  <a:pt x="7" y="33"/>
                </a:lnTo>
                <a:lnTo>
                  <a:pt x="5" y="33"/>
                </a:lnTo>
                <a:lnTo>
                  <a:pt x="3" y="33"/>
                </a:lnTo>
                <a:lnTo>
                  <a:pt x="2" y="35"/>
                </a:lnTo>
                <a:lnTo>
                  <a:pt x="2" y="37"/>
                </a:lnTo>
                <a:lnTo>
                  <a:pt x="5" y="37"/>
                </a:lnTo>
                <a:lnTo>
                  <a:pt x="5" y="38"/>
                </a:lnTo>
                <a:lnTo>
                  <a:pt x="3" y="39"/>
                </a:lnTo>
                <a:lnTo>
                  <a:pt x="4" y="41"/>
                </a:lnTo>
                <a:lnTo>
                  <a:pt x="2" y="44"/>
                </a:lnTo>
                <a:lnTo>
                  <a:pt x="2" y="39"/>
                </a:lnTo>
                <a:lnTo>
                  <a:pt x="0" y="44"/>
                </a:lnTo>
                <a:lnTo>
                  <a:pt x="3" y="46"/>
                </a:lnTo>
                <a:lnTo>
                  <a:pt x="7" y="48"/>
                </a:lnTo>
                <a:lnTo>
                  <a:pt x="8" y="50"/>
                </a:lnTo>
                <a:lnTo>
                  <a:pt x="10" y="50"/>
                </a:lnTo>
                <a:lnTo>
                  <a:pt x="14" y="58"/>
                </a:lnTo>
                <a:lnTo>
                  <a:pt x="13" y="61"/>
                </a:lnTo>
                <a:lnTo>
                  <a:pt x="19" y="66"/>
                </a:lnTo>
                <a:lnTo>
                  <a:pt x="30" y="65"/>
                </a:lnTo>
                <a:lnTo>
                  <a:pt x="38" y="69"/>
                </a:lnTo>
                <a:lnTo>
                  <a:pt x="41" y="68"/>
                </a:lnTo>
                <a:lnTo>
                  <a:pt x="65" y="69"/>
                </a:lnTo>
                <a:lnTo>
                  <a:pt x="92" y="75"/>
                </a:lnTo>
                <a:lnTo>
                  <a:pt x="93" y="67"/>
                </a:lnTo>
                <a:lnTo>
                  <a:pt x="104" y="19"/>
                </a:lnTo>
                <a:lnTo>
                  <a:pt x="32" y="0"/>
                </a:lnTo>
                <a:lnTo>
                  <a:pt x="31" y="0"/>
                </a:lnTo>
                <a:lnTo>
                  <a:pt x="32" y="1"/>
                </a:lnTo>
                <a:lnTo>
                  <a:pt x="31" y="2"/>
                </a:lnTo>
                <a:lnTo>
                  <a:pt x="32" y="3"/>
                </a:lnTo>
                <a:lnTo>
                  <a:pt x="32" y="4"/>
                </a:lnTo>
                <a:lnTo>
                  <a:pt x="32" y="5"/>
                </a:lnTo>
                <a:lnTo>
                  <a:pt x="33" y="4"/>
                </a:lnTo>
                <a:lnTo>
                  <a:pt x="34" y="5"/>
                </a:lnTo>
                <a:lnTo>
                  <a:pt x="34" y="7"/>
                </a:lnTo>
                <a:lnTo>
                  <a:pt x="34" y="8"/>
                </a:lnTo>
                <a:lnTo>
                  <a:pt x="33" y="11"/>
                </a:lnTo>
                <a:lnTo>
                  <a:pt x="31" y="9"/>
                </a:lnTo>
                <a:lnTo>
                  <a:pt x="30" y="9"/>
                </a:lnTo>
                <a:lnTo>
                  <a:pt x="30" y="11"/>
                </a:lnTo>
                <a:lnTo>
                  <a:pt x="31" y="11"/>
                </a:lnTo>
                <a:lnTo>
                  <a:pt x="33" y="14"/>
                </a:lnTo>
                <a:lnTo>
                  <a:pt x="32" y="18"/>
                </a:lnTo>
                <a:lnTo>
                  <a:pt x="33" y="19"/>
                </a:lnTo>
                <a:lnTo>
                  <a:pt x="34" y="19"/>
                </a:lnTo>
                <a:lnTo>
                  <a:pt x="33" y="20"/>
                </a:lnTo>
                <a:lnTo>
                  <a:pt x="32" y="21"/>
                </a:lnTo>
                <a:lnTo>
                  <a:pt x="30" y="23"/>
                </a:lnTo>
                <a:lnTo>
                  <a:pt x="30" y="24"/>
                </a:lnTo>
                <a:lnTo>
                  <a:pt x="30" y="25"/>
                </a:lnTo>
                <a:lnTo>
                  <a:pt x="29" y="25"/>
                </a:lnTo>
                <a:lnTo>
                  <a:pt x="30" y="27"/>
                </a:lnTo>
                <a:lnTo>
                  <a:pt x="29" y="27"/>
                </a:lnTo>
                <a:lnTo>
                  <a:pt x="29" y="31"/>
                </a:lnTo>
                <a:lnTo>
                  <a:pt x="27" y="32"/>
                </a:lnTo>
                <a:lnTo>
                  <a:pt x="27" y="33"/>
                </a:lnTo>
                <a:lnTo>
                  <a:pt x="26" y="32"/>
                </a:lnTo>
                <a:lnTo>
                  <a:pt x="25" y="33"/>
                </a:lnTo>
                <a:lnTo>
                  <a:pt x="23" y="35"/>
                </a:lnTo>
                <a:lnTo>
                  <a:pt x="22" y="35"/>
                </a:lnTo>
                <a:lnTo>
                  <a:pt x="21" y="34"/>
                </a:lnTo>
                <a:lnTo>
                  <a:pt x="21" y="35"/>
                </a:lnTo>
                <a:lnTo>
                  <a:pt x="20" y="34"/>
                </a:lnTo>
                <a:lnTo>
                  <a:pt x="20" y="36"/>
                </a:lnTo>
                <a:lnTo>
                  <a:pt x="19" y="36"/>
                </a:lnTo>
                <a:lnTo>
                  <a:pt x="19" y="34"/>
                </a:lnTo>
                <a:lnTo>
                  <a:pt x="18" y="35"/>
                </a:lnTo>
                <a:lnTo>
                  <a:pt x="20" y="33"/>
                </a:lnTo>
                <a:lnTo>
                  <a:pt x="18" y="33"/>
                </a:lnTo>
                <a:lnTo>
                  <a:pt x="19" y="32"/>
                </a:lnTo>
                <a:lnTo>
                  <a:pt x="18" y="32"/>
                </a:lnTo>
                <a:lnTo>
                  <a:pt x="19" y="31"/>
                </a:lnTo>
                <a:lnTo>
                  <a:pt x="20" y="32"/>
                </a:lnTo>
                <a:lnTo>
                  <a:pt x="21" y="31"/>
                </a:lnTo>
                <a:lnTo>
                  <a:pt x="23" y="30"/>
                </a:lnTo>
                <a:lnTo>
                  <a:pt x="22" y="32"/>
                </a:lnTo>
                <a:lnTo>
                  <a:pt x="22" y="34"/>
                </a:lnTo>
                <a:lnTo>
                  <a:pt x="23" y="31"/>
                </a:lnTo>
                <a:lnTo>
                  <a:pt x="25" y="30"/>
                </a:lnTo>
                <a:lnTo>
                  <a:pt x="24" y="32"/>
                </a:lnTo>
                <a:lnTo>
                  <a:pt x="25" y="33"/>
                </a:lnTo>
                <a:lnTo>
                  <a:pt x="25" y="31"/>
                </a:lnTo>
                <a:lnTo>
                  <a:pt x="26" y="30"/>
                </a:lnTo>
                <a:lnTo>
                  <a:pt x="27" y="28"/>
                </a:lnTo>
                <a:lnTo>
                  <a:pt x="27" y="27"/>
                </a:lnTo>
                <a:lnTo>
                  <a:pt x="25" y="27"/>
                </a:lnTo>
                <a:lnTo>
                  <a:pt x="25" y="25"/>
                </a:lnTo>
                <a:lnTo>
                  <a:pt x="26" y="26"/>
                </a:lnTo>
                <a:lnTo>
                  <a:pt x="26" y="24"/>
                </a:lnTo>
                <a:lnTo>
                  <a:pt x="29" y="24"/>
                </a:lnTo>
                <a:lnTo>
                  <a:pt x="29" y="21"/>
                </a:lnTo>
                <a:lnTo>
                  <a:pt x="28" y="19"/>
                </a:lnTo>
                <a:lnTo>
                  <a:pt x="28" y="22"/>
                </a:lnTo>
                <a:lnTo>
                  <a:pt x="27" y="21"/>
                </a:lnTo>
                <a:lnTo>
                  <a:pt x="26" y="23"/>
                </a:lnTo>
                <a:lnTo>
                  <a:pt x="24" y="24"/>
                </a:lnTo>
                <a:lnTo>
                  <a:pt x="23" y="24"/>
                </a:lnTo>
                <a:lnTo>
                  <a:pt x="21" y="26"/>
                </a:lnTo>
                <a:lnTo>
                  <a:pt x="19" y="28"/>
                </a:lnTo>
                <a:lnTo>
                  <a:pt x="22" y="28"/>
                </a:lnTo>
                <a:lnTo>
                  <a:pt x="19" y="29"/>
                </a:lnTo>
                <a:lnTo>
                  <a:pt x="18" y="29"/>
                </a:lnTo>
                <a:lnTo>
                  <a:pt x="21" y="24"/>
                </a:lnTo>
                <a:lnTo>
                  <a:pt x="23" y="24"/>
                </a:lnTo>
                <a:lnTo>
                  <a:pt x="25" y="21"/>
                </a:lnTo>
                <a:lnTo>
                  <a:pt x="25" y="22"/>
                </a:lnTo>
                <a:lnTo>
                  <a:pt x="27" y="21"/>
                </a:lnTo>
                <a:lnTo>
                  <a:pt x="28" y="18"/>
                </a:lnTo>
                <a:lnTo>
                  <a:pt x="28" y="16"/>
                </a:lnTo>
                <a:lnTo>
                  <a:pt x="27" y="18"/>
                </a:lnTo>
                <a:lnTo>
                  <a:pt x="26" y="17"/>
                </a:lnTo>
                <a:lnTo>
                  <a:pt x="27" y="15"/>
                </a:lnTo>
                <a:lnTo>
                  <a:pt x="26" y="15"/>
                </a:lnTo>
                <a:lnTo>
                  <a:pt x="26" y="17"/>
                </a:lnTo>
                <a:lnTo>
                  <a:pt x="25" y="18"/>
                </a:lnTo>
                <a:lnTo>
                  <a:pt x="25" y="16"/>
                </a:lnTo>
                <a:lnTo>
                  <a:pt x="24" y="15"/>
                </a:lnTo>
                <a:lnTo>
                  <a:pt x="24" y="16"/>
                </a:lnTo>
                <a:lnTo>
                  <a:pt x="23" y="14"/>
                </a:lnTo>
                <a:lnTo>
                  <a:pt x="20" y="14"/>
                </a:lnTo>
                <a:lnTo>
                  <a:pt x="11" y="9"/>
                </a:lnTo>
                <a:lnTo>
                  <a:pt x="4" y="3"/>
                </a:lnTo>
                <a:lnTo>
                  <a:pt x="2" y="7"/>
                </a:lnTo>
                <a:lnTo>
                  <a:pt x="2" y="12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4" name="Freeform 19">
            <a:extLst>
              <a:ext uri="{FF2B5EF4-FFF2-40B4-BE49-F238E27FC236}">
                <a16:creationId xmlns:a16="http://schemas.microsoft.com/office/drawing/2014/main" id="{8594D3BE-CE38-4354-A7B3-FA3B8B33BD0D}"/>
              </a:ext>
            </a:extLst>
          </p:cNvPr>
          <p:cNvSpPr>
            <a:spLocks noChangeAspect="1"/>
          </p:cNvSpPr>
          <p:nvPr/>
        </p:nvSpPr>
        <p:spPr bwMode="auto">
          <a:xfrm>
            <a:off x="2165350" y="1435100"/>
            <a:ext cx="23813" cy="61913"/>
          </a:xfrm>
          <a:custGeom>
            <a:avLst/>
            <a:gdLst>
              <a:gd name="T0" fmla="*/ 0 w 3"/>
              <a:gd name="T1" fmla="*/ 2147483646 h 8"/>
              <a:gd name="T2" fmla="*/ 2147483646 w 3"/>
              <a:gd name="T3" fmla="*/ 0 h 8"/>
              <a:gd name="T4" fmla="*/ 2147483646 w 3"/>
              <a:gd name="T5" fmla="*/ 2147483646 h 8"/>
              <a:gd name="T6" fmla="*/ 2147483646 w 3"/>
              <a:gd name="T7" fmla="*/ 2147483646 h 8"/>
              <a:gd name="T8" fmla="*/ 0 w 3"/>
              <a:gd name="T9" fmla="*/ 2147483646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8"/>
              <a:gd name="T17" fmla="*/ 3 w 3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8">
                <a:moveTo>
                  <a:pt x="0" y="2"/>
                </a:moveTo>
                <a:lnTo>
                  <a:pt x="2" y="0"/>
                </a:lnTo>
                <a:lnTo>
                  <a:pt x="3" y="1"/>
                </a:lnTo>
                <a:lnTo>
                  <a:pt x="2" y="8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355" name="Alabama">
            <a:extLst>
              <a:ext uri="{FF2B5EF4-FFF2-40B4-BE49-F238E27FC236}">
                <a16:creationId xmlns:a16="http://schemas.microsoft.com/office/drawing/2014/main" id="{6C7C4524-02E7-4D15-BB4D-43D8F891607A}"/>
              </a:ext>
            </a:extLst>
          </p:cNvPr>
          <p:cNvSpPr>
            <a:spLocks noChangeAspect="1"/>
          </p:cNvSpPr>
          <p:nvPr/>
        </p:nvSpPr>
        <p:spPr bwMode="auto">
          <a:xfrm>
            <a:off x="5868988" y="3822700"/>
            <a:ext cx="461962" cy="744538"/>
          </a:xfrm>
          <a:custGeom>
            <a:avLst/>
            <a:gdLst>
              <a:gd name="T0" fmla="*/ 0 w 59"/>
              <a:gd name="T1" fmla="*/ 2147483646 h 96"/>
              <a:gd name="T2" fmla="*/ 2147483646 w 59"/>
              <a:gd name="T3" fmla="*/ 2147483646 h 96"/>
              <a:gd name="T4" fmla="*/ 0 w 59"/>
              <a:gd name="T5" fmla="*/ 2147483646 h 96"/>
              <a:gd name="T6" fmla="*/ 2147483646 w 59"/>
              <a:gd name="T7" fmla="*/ 2147483646 h 96"/>
              <a:gd name="T8" fmla="*/ 2147483646 w 59"/>
              <a:gd name="T9" fmla="*/ 2147483646 h 96"/>
              <a:gd name="T10" fmla="*/ 2147483646 w 59"/>
              <a:gd name="T11" fmla="*/ 2147483646 h 96"/>
              <a:gd name="T12" fmla="*/ 2147483646 w 59"/>
              <a:gd name="T13" fmla="*/ 2147483646 h 96"/>
              <a:gd name="T14" fmla="*/ 2147483646 w 59"/>
              <a:gd name="T15" fmla="*/ 2147483646 h 96"/>
              <a:gd name="T16" fmla="*/ 2147483646 w 59"/>
              <a:gd name="T17" fmla="*/ 2147483646 h 96"/>
              <a:gd name="T18" fmla="*/ 2147483646 w 59"/>
              <a:gd name="T19" fmla="*/ 2147483646 h 96"/>
              <a:gd name="T20" fmla="*/ 2147483646 w 59"/>
              <a:gd name="T21" fmla="*/ 2147483646 h 96"/>
              <a:gd name="T22" fmla="*/ 2147483646 w 59"/>
              <a:gd name="T23" fmla="*/ 2147483646 h 96"/>
              <a:gd name="T24" fmla="*/ 2147483646 w 59"/>
              <a:gd name="T25" fmla="*/ 2147483646 h 96"/>
              <a:gd name="T26" fmla="*/ 2147483646 w 59"/>
              <a:gd name="T27" fmla="*/ 2147483646 h 96"/>
              <a:gd name="T28" fmla="*/ 2147483646 w 59"/>
              <a:gd name="T29" fmla="*/ 2147483646 h 96"/>
              <a:gd name="T30" fmla="*/ 2147483646 w 59"/>
              <a:gd name="T31" fmla="*/ 2147483646 h 96"/>
              <a:gd name="T32" fmla="*/ 2147483646 w 59"/>
              <a:gd name="T33" fmla="*/ 2147483646 h 96"/>
              <a:gd name="T34" fmla="*/ 2147483646 w 59"/>
              <a:gd name="T35" fmla="*/ 2147483646 h 96"/>
              <a:gd name="T36" fmla="*/ 2147483646 w 59"/>
              <a:gd name="T37" fmla="*/ 2147483646 h 96"/>
              <a:gd name="T38" fmla="*/ 2147483646 w 59"/>
              <a:gd name="T39" fmla="*/ 2147483646 h 96"/>
              <a:gd name="T40" fmla="*/ 2147483646 w 59"/>
              <a:gd name="T41" fmla="*/ 2147483646 h 96"/>
              <a:gd name="T42" fmla="*/ 2147483646 w 59"/>
              <a:gd name="T43" fmla="*/ 2147483646 h 96"/>
              <a:gd name="T44" fmla="*/ 2147483646 w 59"/>
              <a:gd name="T45" fmla="*/ 0 h 96"/>
              <a:gd name="T46" fmla="*/ 0 w 59"/>
              <a:gd name="T47" fmla="*/ 2147483646 h 9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9"/>
              <a:gd name="T73" fmla="*/ 0 h 96"/>
              <a:gd name="T74" fmla="*/ 59 w 59"/>
              <a:gd name="T75" fmla="*/ 96 h 9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9" h="96">
                <a:moveTo>
                  <a:pt x="0" y="3"/>
                </a:moveTo>
                <a:lnTo>
                  <a:pt x="1" y="5"/>
                </a:lnTo>
                <a:lnTo>
                  <a:pt x="0" y="65"/>
                </a:lnTo>
                <a:lnTo>
                  <a:pt x="4" y="94"/>
                </a:lnTo>
                <a:lnTo>
                  <a:pt x="8" y="94"/>
                </a:lnTo>
                <a:lnTo>
                  <a:pt x="10" y="86"/>
                </a:lnTo>
                <a:lnTo>
                  <a:pt x="11" y="88"/>
                </a:lnTo>
                <a:lnTo>
                  <a:pt x="11" y="92"/>
                </a:lnTo>
                <a:lnTo>
                  <a:pt x="14" y="94"/>
                </a:lnTo>
                <a:lnTo>
                  <a:pt x="10" y="96"/>
                </a:lnTo>
                <a:lnTo>
                  <a:pt x="19" y="94"/>
                </a:lnTo>
                <a:lnTo>
                  <a:pt x="20" y="91"/>
                </a:lnTo>
                <a:lnTo>
                  <a:pt x="19" y="90"/>
                </a:lnTo>
                <a:lnTo>
                  <a:pt x="20" y="88"/>
                </a:lnTo>
                <a:lnTo>
                  <a:pt x="16" y="84"/>
                </a:lnTo>
                <a:lnTo>
                  <a:pt x="16" y="81"/>
                </a:lnTo>
                <a:lnTo>
                  <a:pt x="59" y="77"/>
                </a:lnTo>
                <a:lnTo>
                  <a:pt x="56" y="61"/>
                </a:lnTo>
                <a:lnTo>
                  <a:pt x="56" y="56"/>
                </a:lnTo>
                <a:lnTo>
                  <a:pt x="58" y="53"/>
                </a:lnTo>
                <a:lnTo>
                  <a:pt x="57" y="47"/>
                </a:lnTo>
                <a:lnTo>
                  <a:pt x="52" y="41"/>
                </a:lnTo>
                <a:lnTo>
                  <a:pt x="41" y="0"/>
                </a:lnTo>
                <a:lnTo>
                  <a:pt x="0" y="3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6" name="Arizona">
            <a:extLst>
              <a:ext uri="{FF2B5EF4-FFF2-40B4-BE49-F238E27FC236}">
                <a16:creationId xmlns:a16="http://schemas.microsoft.com/office/drawing/2014/main" id="{F99E390D-8A8E-499E-93E5-3270AD248DDF}"/>
              </a:ext>
            </a:extLst>
          </p:cNvPr>
          <p:cNvSpPr>
            <a:spLocks noChangeAspect="1"/>
          </p:cNvSpPr>
          <p:nvPr/>
        </p:nvSpPr>
        <p:spPr bwMode="auto">
          <a:xfrm>
            <a:off x="2470150" y="3354388"/>
            <a:ext cx="833438" cy="957262"/>
          </a:xfrm>
          <a:custGeom>
            <a:avLst/>
            <a:gdLst>
              <a:gd name="T0" fmla="*/ 0 w 106"/>
              <a:gd name="T1" fmla="*/ 2147483646 h 123"/>
              <a:gd name="T2" fmla="*/ 2147483646 w 106"/>
              <a:gd name="T3" fmla="*/ 2147483646 h 123"/>
              <a:gd name="T4" fmla="*/ 2147483646 w 106"/>
              <a:gd name="T5" fmla="*/ 2147483646 h 123"/>
              <a:gd name="T6" fmla="*/ 2147483646 w 106"/>
              <a:gd name="T7" fmla="*/ 2147483646 h 123"/>
              <a:gd name="T8" fmla="*/ 2147483646 w 106"/>
              <a:gd name="T9" fmla="*/ 2147483646 h 123"/>
              <a:gd name="T10" fmla="*/ 2147483646 w 106"/>
              <a:gd name="T11" fmla="*/ 2147483646 h 123"/>
              <a:gd name="T12" fmla="*/ 2147483646 w 106"/>
              <a:gd name="T13" fmla="*/ 2147483646 h 123"/>
              <a:gd name="T14" fmla="*/ 2147483646 w 106"/>
              <a:gd name="T15" fmla="*/ 2147483646 h 123"/>
              <a:gd name="T16" fmla="*/ 2147483646 w 106"/>
              <a:gd name="T17" fmla="*/ 2147483646 h 123"/>
              <a:gd name="T18" fmla="*/ 2147483646 w 106"/>
              <a:gd name="T19" fmla="*/ 2147483646 h 123"/>
              <a:gd name="T20" fmla="*/ 2147483646 w 106"/>
              <a:gd name="T21" fmla="*/ 2147483646 h 123"/>
              <a:gd name="T22" fmla="*/ 2147483646 w 106"/>
              <a:gd name="T23" fmla="*/ 0 h 123"/>
              <a:gd name="T24" fmla="*/ 2147483646 w 106"/>
              <a:gd name="T25" fmla="*/ 2147483646 h 123"/>
              <a:gd name="T26" fmla="*/ 2147483646 w 106"/>
              <a:gd name="T27" fmla="*/ 2147483646 h 123"/>
              <a:gd name="T28" fmla="*/ 2147483646 w 106"/>
              <a:gd name="T29" fmla="*/ 2147483646 h 123"/>
              <a:gd name="T30" fmla="*/ 2147483646 w 106"/>
              <a:gd name="T31" fmla="*/ 2147483646 h 123"/>
              <a:gd name="T32" fmla="*/ 2147483646 w 106"/>
              <a:gd name="T33" fmla="*/ 2147483646 h 123"/>
              <a:gd name="T34" fmla="*/ 0 w 106"/>
              <a:gd name="T35" fmla="*/ 2147483646 h 12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123"/>
              <a:gd name="T56" fmla="*/ 106 w 106"/>
              <a:gd name="T57" fmla="*/ 123 h 12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123">
                <a:moveTo>
                  <a:pt x="0" y="85"/>
                </a:moveTo>
                <a:lnTo>
                  <a:pt x="7" y="79"/>
                </a:lnTo>
                <a:lnTo>
                  <a:pt x="4" y="74"/>
                </a:lnTo>
                <a:lnTo>
                  <a:pt x="5" y="67"/>
                </a:lnTo>
                <a:lnTo>
                  <a:pt x="12" y="56"/>
                </a:lnTo>
                <a:lnTo>
                  <a:pt x="17" y="52"/>
                </a:lnTo>
                <a:lnTo>
                  <a:pt x="14" y="48"/>
                </a:lnTo>
                <a:lnTo>
                  <a:pt x="13" y="37"/>
                </a:lnTo>
                <a:lnTo>
                  <a:pt x="14" y="16"/>
                </a:lnTo>
                <a:lnTo>
                  <a:pt x="18" y="15"/>
                </a:lnTo>
                <a:lnTo>
                  <a:pt x="24" y="18"/>
                </a:lnTo>
                <a:lnTo>
                  <a:pt x="29" y="0"/>
                </a:lnTo>
                <a:lnTo>
                  <a:pt x="106" y="13"/>
                </a:lnTo>
                <a:lnTo>
                  <a:pt x="90" y="123"/>
                </a:lnTo>
                <a:lnTo>
                  <a:pt x="67" y="120"/>
                </a:lnTo>
                <a:lnTo>
                  <a:pt x="52" y="116"/>
                </a:lnTo>
                <a:lnTo>
                  <a:pt x="22" y="98"/>
                </a:lnTo>
                <a:lnTo>
                  <a:pt x="0" y="8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7" name="Arkansas">
            <a:extLst>
              <a:ext uri="{FF2B5EF4-FFF2-40B4-BE49-F238E27FC236}">
                <a16:creationId xmlns:a16="http://schemas.microsoft.com/office/drawing/2014/main" id="{46536E2A-A8B9-4710-9B8E-5884FC52569C}"/>
              </a:ext>
            </a:extLst>
          </p:cNvPr>
          <p:cNvSpPr>
            <a:spLocks noChangeAspect="1"/>
          </p:cNvSpPr>
          <p:nvPr/>
        </p:nvSpPr>
        <p:spPr bwMode="auto">
          <a:xfrm>
            <a:off x="5060950" y="3635375"/>
            <a:ext cx="620713" cy="544513"/>
          </a:xfrm>
          <a:custGeom>
            <a:avLst/>
            <a:gdLst>
              <a:gd name="T0" fmla="*/ 0 w 79"/>
              <a:gd name="T1" fmla="*/ 2147483646 h 70"/>
              <a:gd name="T2" fmla="*/ 2147483646 w 79"/>
              <a:gd name="T3" fmla="*/ 2147483646 h 70"/>
              <a:gd name="T4" fmla="*/ 2147483646 w 79"/>
              <a:gd name="T5" fmla="*/ 2147483646 h 70"/>
              <a:gd name="T6" fmla="*/ 2147483646 w 79"/>
              <a:gd name="T7" fmla="*/ 2147483646 h 70"/>
              <a:gd name="T8" fmla="*/ 2147483646 w 79"/>
              <a:gd name="T9" fmla="*/ 2147483646 h 70"/>
              <a:gd name="T10" fmla="*/ 2147483646 w 79"/>
              <a:gd name="T11" fmla="*/ 2147483646 h 70"/>
              <a:gd name="T12" fmla="*/ 2147483646 w 79"/>
              <a:gd name="T13" fmla="*/ 2147483646 h 70"/>
              <a:gd name="T14" fmla="*/ 2147483646 w 79"/>
              <a:gd name="T15" fmla="*/ 2147483646 h 70"/>
              <a:gd name="T16" fmla="*/ 2147483646 w 79"/>
              <a:gd name="T17" fmla="*/ 2147483646 h 70"/>
              <a:gd name="T18" fmla="*/ 2147483646 w 79"/>
              <a:gd name="T19" fmla="*/ 2147483646 h 70"/>
              <a:gd name="T20" fmla="*/ 2147483646 w 79"/>
              <a:gd name="T21" fmla="*/ 2147483646 h 70"/>
              <a:gd name="T22" fmla="*/ 2147483646 w 79"/>
              <a:gd name="T23" fmla="*/ 2147483646 h 70"/>
              <a:gd name="T24" fmla="*/ 2147483646 w 79"/>
              <a:gd name="T25" fmla="*/ 2147483646 h 70"/>
              <a:gd name="T26" fmla="*/ 2147483646 w 79"/>
              <a:gd name="T27" fmla="*/ 2147483646 h 70"/>
              <a:gd name="T28" fmla="*/ 2147483646 w 79"/>
              <a:gd name="T29" fmla="*/ 2147483646 h 70"/>
              <a:gd name="T30" fmla="*/ 2147483646 w 79"/>
              <a:gd name="T31" fmla="*/ 2147483646 h 70"/>
              <a:gd name="T32" fmla="*/ 2147483646 w 79"/>
              <a:gd name="T33" fmla="*/ 2147483646 h 70"/>
              <a:gd name="T34" fmla="*/ 2147483646 w 79"/>
              <a:gd name="T35" fmla="*/ 2147483646 h 70"/>
              <a:gd name="T36" fmla="*/ 2147483646 w 79"/>
              <a:gd name="T37" fmla="*/ 2147483646 h 70"/>
              <a:gd name="T38" fmla="*/ 2147483646 w 79"/>
              <a:gd name="T39" fmla="*/ 0 h 70"/>
              <a:gd name="T40" fmla="*/ 0 w 79"/>
              <a:gd name="T41" fmla="*/ 2147483646 h 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9"/>
              <a:gd name="T64" fmla="*/ 0 h 70"/>
              <a:gd name="T65" fmla="*/ 79 w 79"/>
              <a:gd name="T66" fmla="*/ 70 h 7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9" h="70">
                <a:moveTo>
                  <a:pt x="0" y="2"/>
                </a:moveTo>
                <a:lnTo>
                  <a:pt x="3" y="24"/>
                </a:lnTo>
                <a:lnTo>
                  <a:pt x="3" y="58"/>
                </a:lnTo>
                <a:lnTo>
                  <a:pt x="4" y="60"/>
                </a:lnTo>
                <a:lnTo>
                  <a:pt x="10" y="60"/>
                </a:lnTo>
                <a:lnTo>
                  <a:pt x="10" y="70"/>
                </a:lnTo>
                <a:lnTo>
                  <a:pt x="57" y="70"/>
                </a:lnTo>
                <a:lnTo>
                  <a:pt x="56" y="59"/>
                </a:lnTo>
                <a:lnTo>
                  <a:pt x="60" y="47"/>
                </a:lnTo>
                <a:lnTo>
                  <a:pt x="66" y="39"/>
                </a:lnTo>
                <a:lnTo>
                  <a:pt x="65" y="37"/>
                </a:lnTo>
                <a:lnTo>
                  <a:pt x="70" y="29"/>
                </a:lnTo>
                <a:lnTo>
                  <a:pt x="72" y="22"/>
                </a:lnTo>
                <a:lnTo>
                  <a:pt x="71" y="21"/>
                </a:lnTo>
                <a:lnTo>
                  <a:pt x="75" y="17"/>
                </a:lnTo>
                <a:lnTo>
                  <a:pt x="79" y="11"/>
                </a:lnTo>
                <a:lnTo>
                  <a:pt x="78" y="9"/>
                </a:lnTo>
                <a:lnTo>
                  <a:pt x="67" y="10"/>
                </a:lnTo>
                <a:lnTo>
                  <a:pt x="70" y="6"/>
                </a:lnTo>
                <a:lnTo>
                  <a:pt x="69" y="0"/>
                </a:lnTo>
                <a:lnTo>
                  <a:pt x="0" y="2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8" name="California">
            <a:extLst>
              <a:ext uri="{FF2B5EF4-FFF2-40B4-BE49-F238E27FC236}">
                <a16:creationId xmlns:a16="http://schemas.microsoft.com/office/drawing/2014/main" id="{D64465C5-F6F5-4284-AFC2-DBD658C3AB59}"/>
              </a:ext>
            </a:extLst>
          </p:cNvPr>
          <p:cNvSpPr>
            <a:spLocks noChangeAspect="1"/>
          </p:cNvSpPr>
          <p:nvPr/>
        </p:nvSpPr>
        <p:spPr bwMode="auto">
          <a:xfrm>
            <a:off x="1638300" y="2320925"/>
            <a:ext cx="966788" cy="1647825"/>
          </a:xfrm>
          <a:custGeom>
            <a:avLst/>
            <a:gdLst>
              <a:gd name="T0" fmla="*/ 2147483646 w 123"/>
              <a:gd name="T1" fmla="*/ 2147483646 h 212"/>
              <a:gd name="T2" fmla="*/ 2147483646 w 123"/>
              <a:gd name="T3" fmla="*/ 2147483646 h 212"/>
              <a:gd name="T4" fmla="*/ 2147483646 w 123"/>
              <a:gd name="T5" fmla="*/ 2147483646 h 212"/>
              <a:gd name="T6" fmla="*/ 2147483646 w 123"/>
              <a:gd name="T7" fmla="*/ 2147483646 h 212"/>
              <a:gd name="T8" fmla="*/ 2147483646 w 123"/>
              <a:gd name="T9" fmla="*/ 2147483646 h 212"/>
              <a:gd name="T10" fmla="*/ 2147483646 w 123"/>
              <a:gd name="T11" fmla="*/ 2147483646 h 212"/>
              <a:gd name="T12" fmla="*/ 2147483646 w 123"/>
              <a:gd name="T13" fmla="*/ 2147483646 h 212"/>
              <a:gd name="T14" fmla="*/ 2147483646 w 123"/>
              <a:gd name="T15" fmla="*/ 2147483646 h 212"/>
              <a:gd name="T16" fmla="*/ 2147483646 w 123"/>
              <a:gd name="T17" fmla="*/ 2147483646 h 212"/>
              <a:gd name="T18" fmla="*/ 2147483646 w 123"/>
              <a:gd name="T19" fmla="*/ 2147483646 h 212"/>
              <a:gd name="T20" fmla="*/ 2147483646 w 123"/>
              <a:gd name="T21" fmla="*/ 2147483646 h 212"/>
              <a:gd name="T22" fmla="*/ 2147483646 w 123"/>
              <a:gd name="T23" fmla="*/ 2147483646 h 212"/>
              <a:gd name="T24" fmla="*/ 2147483646 w 123"/>
              <a:gd name="T25" fmla="*/ 2147483646 h 212"/>
              <a:gd name="T26" fmla="*/ 2147483646 w 123"/>
              <a:gd name="T27" fmla="*/ 2147483646 h 212"/>
              <a:gd name="T28" fmla="*/ 2147483646 w 123"/>
              <a:gd name="T29" fmla="*/ 2147483646 h 212"/>
              <a:gd name="T30" fmla="*/ 2147483646 w 123"/>
              <a:gd name="T31" fmla="*/ 2147483646 h 212"/>
              <a:gd name="T32" fmla="*/ 2147483646 w 123"/>
              <a:gd name="T33" fmla="*/ 2147483646 h 212"/>
              <a:gd name="T34" fmla="*/ 2147483646 w 123"/>
              <a:gd name="T35" fmla="*/ 2147483646 h 212"/>
              <a:gd name="T36" fmla="*/ 2147483646 w 123"/>
              <a:gd name="T37" fmla="*/ 2147483646 h 212"/>
              <a:gd name="T38" fmla="*/ 2147483646 w 123"/>
              <a:gd name="T39" fmla="*/ 2147483646 h 212"/>
              <a:gd name="T40" fmla="*/ 2147483646 w 123"/>
              <a:gd name="T41" fmla="*/ 2147483646 h 212"/>
              <a:gd name="T42" fmla="*/ 2147483646 w 123"/>
              <a:gd name="T43" fmla="*/ 2147483646 h 212"/>
              <a:gd name="T44" fmla="*/ 2147483646 w 123"/>
              <a:gd name="T45" fmla="*/ 2147483646 h 212"/>
              <a:gd name="T46" fmla="*/ 2147483646 w 123"/>
              <a:gd name="T47" fmla="*/ 2147483646 h 212"/>
              <a:gd name="T48" fmla="*/ 2147483646 w 123"/>
              <a:gd name="T49" fmla="*/ 2147483646 h 212"/>
              <a:gd name="T50" fmla="*/ 2147483646 w 123"/>
              <a:gd name="T51" fmla="*/ 2147483646 h 212"/>
              <a:gd name="T52" fmla="*/ 2147483646 w 123"/>
              <a:gd name="T53" fmla="*/ 2147483646 h 212"/>
              <a:gd name="T54" fmla="*/ 2147483646 w 123"/>
              <a:gd name="T55" fmla="*/ 2147483646 h 212"/>
              <a:gd name="T56" fmla="*/ 2147483646 w 123"/>
              <a:gd name="T57" fmla="*/ 2147483646 h 212"/>
              <a:gd name="T58" fmla="*/ 2147483646 w 123"/>
              <a:gd name="T59" fmla="*/ 2147483646 h 212"/>
              <a:gd name="T60" fmla="*/ 2147483646 w 123"/>
              <a:gd name="T61" fmla="*/ 2147483646 h 212"/>
              <a:gd name="T62" fmla="*/ 2147483646 w 123"/>
              <a:gd name="T63" fmla="*/ 2147483646 h 212"/>
              <a:gd name="T64" fmla="*/ 2147483646 w 123"/>
              <a:gd name="T65" fmla="*/ 2147483646 h 212"/>
              <a:gd name="T66" fmla="*/ 2147483646 w 123"/>
              <a:gd name="T67" fmla="*/ 2147483646 h 212"/>
              <a:gd name="T68" fmla="*/ 2147483646 w 123"/>
              <a:gd name="T69" fmla="*/ 2147483646 h 212"/>
              <a:gd name="T70" fmla="*/ 2147483646 w 123"/>
              <a:gd name="T71" fmla="*/ 2147483646 h 212"/>
              <a:gd name="T72" fmla="*/ 2147483646 w 123"/>
              <a:gd name="T73" fmla="*/ 2147483646 h 212"/>
              <a:gd name="T74" fmla="*/ 2147483646 w 123"/>
              <a:gd name="T75" fmla="*/ 2147483646 h 212"/>
              <a:gd name="T76" fmla="*/ 2147483646 w 123"/>
              <a:gd name="T77" fmla="*/ 2147483646 h 212"/>
              <a:gd name="T78" fmla="*/ 2147483646 w 123"/>
              <a:gd name="T79" fmla="*/ 2147483646 h 212"/>
              <a:gd name="T80" fmla="*/ 2147483646 w 123"/>
              <a:gd name="T81" fmla="*/ 2147483646 h 212"/>
              <a:gd name="T82" fmla="*/ 2147483646 w 123"/>
              <a:gd name="T83" fmla="*/ 2147483646 h 212"/>
              <a:gd name="T84" fmla="*/ 2147483646 w 123"/>
              <a:gd name="T85" fmla="*/ 2147483646 h 212"/>
              <a:gd name="T86" fmla="*/ 2147483646 w 123"/>
              <a:gd name="T87" fmla="*/ 2147483646 h 212"/>
              <a:gd name="T88" fmla="*/ 2147483646 w 123"/>
              <a:gd name="T89" fmla="*/ 2147483646 h 212"/>
              <a:gd name="T90" fmla="*/ 2147483646 w 123"/>
              <a:gd name="T91" fmla="*/ 2147483646 h 212"/>
              <a:gd name="T92" fmla="*/ 2147483646 w 123"/>
              <a:gd name="T93" fmla="*/ 2147483646 h 212"/>
              <a:gd name="T94" fmla="*/ 2147483646 w 123"/>
              <a:gd name="T95" fmla="*/ 2147483646 h 212"/>
              <a:gd name="T96" fmla="*/ 2147483646 w 123"/>
              <a:gd name="T97" fmla="*/ 0 h 212"/>
              <a:gd name="T98" fmla="*/ 2147483646 w 123"/>
              <a:gd name="T99" fmla="*/ 2147483646 h 212"/>
              <a:gd name="T100" fmla="*/ 2147483646 w 123"/>
              <a:gd name="T101" fmla="*/ 2147483646 h 212"/>
              <a:gd name="T102" fmla="*/ 0 w 123"/>
              <a:gd name="T103" fmla="*/ 2147483646 h 212"/>
              <a:gd name="T104" fmla="*/ 2147483646 w 123"/>
              <a:gd name="T105" fmla="*/ 2147483646 h 2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3"/>
              <a:gd name="T160" fmla="*/ 0 h 212"/>
              <a:gd name="T161" fmla="*/ 123 w 123"/>
              <a:gd name="T162" fmla="*/ 212 h 2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3" h="212">
                <a:moveTo>
                  <a:pt x="3" y="38"/>
                </a:moveTo>
                <a:lnTo>
                  <a:pt x="4" y="43"/>
                </a:lnTo>
                <a:lnTo>
                  <a:pt x="1" y="59"/>
                </a:lnTo>
                <a:lnTo>
                  <a:pt x="3" y="64"/>
                </a:lnTo>
                <a:lnTo>
                  <a:pt x="13" y="86"/>
                </a:lnTo>
                <a:lnTo>
                  <a:pt x="14" y="85"/>
                </a:lnTo>
                <a:lnTo>
                  <a:pt x="14" y="81"/>
                </a:lnTo>
                <a:lnTo>
                  <a:pt x="16" y="80"/>
                </a:lnTo>
                <a:lnTo>
                  <a:pt x="18" y="81"/>
                </a:lnTo>
                <a:lnTo>
                  <a:pt x="15" y="84"/>
                </a:lnTo>
                <a:lnTo>
                  <a:pt x="16" y="85"/>
                </a:lnTo>
                <a:lnTo>
                  <a:pt x="18" y="95"/>
                </a:lnTo>
                <a:lnTo>
                  <a:pt x="17" y="95"/>
                </a:lnTo>
                <a:lnTo>
                  <a:pt x="13" y="91"/>
                </a:lnTo>
                <a:lnTo>
                  <a:pt x="14" y="87"/>
                </a:lnTo>
                <a:lnTo>
                  <a:pt x="13" y="87"/>
                </a:lnTo>
                <a:lnTo>
                  <a:pt x="11" y="91"/>
                </a:lnTo>
                <a:lnTo>
                  <a:pt x="11" y="100"/>
                </a:lnTo>
                <a:lnTo>
                  <a:pt x="13" y="104"/>
                </a:lnTo>
                <a:lnTo>
                  <a:pt x="18" y="107"/>
                </a:lnTo>
                <a:lnTo>
                  <a:pt x="17" y="112"/>
                </a:lnTo>
                <a:lnTo>
                  <a:pt x="14" y="112"/>
                </a:lnTo>
                <a:lnTo>
                  <a:pt x="13" y="118"/>
                </a:lnTo>
                <a:lnTo>
                  <a:pt x="19" y="130"/>
                </a:lnTo>
                <a:lnTo>
                  <a:pt x="24" y="138"/>
                </a:lnTo>
                <a:lnTo>
                  <a:pt x="23" y="143"/>
                </a:lnTo>
                <a:lnTo>
                  <a:pt x="26" y="146"/>
                </a:lnTo>
                <a:lnTo>
                  <a:pt x="25" y="149"/>
                </a:lnTo>
                <a:lnTo>
                  <a:pt x="23" y="156"/>
                </a:lnTo>
                <a:lnTo>
                  <a:pt x="26" y="159"/>
                </a:lnTo>
                <a:lnTo>
                  <a:pt x="41" y="164"/>
                </a:lnTo>
                <a:lnTo>
                  <a:pt x="47" y="172"/>
                </a:lnTo>
                <a:lnTo>
                  <a:pt x="54" y="175"/>
                </a:lnTo>
                <a:lnTo>
                  <a:pt x="54" y="180"/>
                </a:lnTo>
                <a:lnTo>
                  <a:pt x="59" y="181"/>
                </a:lnTo>
                <a:lnTo>
                  <a:pt x="65" y="190"/>
                </a:lnTo>
                <a:lnTo>
                  <a:pt x="69" y="197"/>
                </a:lnTo>
                <a:lnTo>
                  <a:pt x="69" y="209"/>
                </a:lnTo>
                <a:lnTo>
                  <a:pt x="113" y="212"/>
                </a:lnTo>
                <a:lnTo>
                  <a:pt x="110" y="207"/>
                </a:lnTo>
                <a:lnTo>
                  <a:pt x="111" y="200"/>
                </a:lnTo>
                <a:lnTo>
                  <a:pt x="118" y="189"/>
                </a:lnTo>
                <a:lnTo>
                  <a:pt x="123" y="185"/>
                </a:lnTo>
                <a:lnTo>
                  <a:pt x="120" y="181"/>
                </a:lnTo>
                <a:lnTo>
                  <a:pt x="119" y="170"/>
                </a:lnTo>
                <a:lnTo>
                  <a:pt x="60" y="82"/>
                </a:lnTo>
                <a:lnTo>
                  <a:pt x="56" y="73"/>
                </a:lnTo>
                <a:lnTo>
                  <a:pt x="70" y="16"/>
                </a:lnTo>
                <a:lnTo>
                  <a:pt x="12" y="0"/>
                </a:lnTo>
                <a:lnTo>
                  <a:pt x="10" y="3"/>
                </a:lnTo>
                <a:lnTo>
                  <a:pt x="11" y="11"/>
                </a:lnTo>
                <a:lnTo>
                  <a:pt x="0" y="28"/>
                </a:lnTo>
                <a:lnTo>
                  <a:pt x="3" y="3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9" name="Colorado">
            <a:extLst>
              <a:ext uri="{FF2B5EF4-FFF2-40B4-BE49-F238E27FC236}">
                <a16:creationId xmlns:a16="http://schemas.microsoft.com/office/drawing/2014/main" id="{B6BA8709-AAB0-4046-B737-2DEE8ADF3971}"/>
              </a:ext>
            </a:extLst>
          </p:cNvPr>
          <p:cNvSpPr>
            <a:spLocks noChangeAspect="1"/>
          </p:cNvSpPr>
          <p:nvPr/>
        </p:nvSpPr>
        <p:spPr bwMode="auto">
          <a:xfrm>
            <a:off x="3303588" y="2849563"/>
            <a:ext cx="893762" cy="698500"/>
          </a:xfrm>
          <a:custGeom>
            <a:avLst/>
            <a:gdLst>
              <a:gd name="T0" fmla="*/ 0 w 114"/>
              <a:gd name="T1" fmla="*/ 2147483646 h 90"/>
              <a:gd name="T2" fmla="*/ 2147483646 w 114"/>
              <a:gd name="T3" fmla="*/ 0 h 90"/>
              <a:gd name="T4" fmla="*/ 2147483646 w 114"/>
              <a:gd name="T5" fmla="*/ 2147483646 h 90"/>
              <a:gd name="T6" fmla="*/ 2147483646 w 114"/>
              <a:gd name="T7" fmla="*/ 2147483646 h 90"/>
              <a:gd name="T8" fmla="*/ 2147483646 w 114"/>
              <a:gd name="T9" fmla="*/ 2147483646 h 90"/>
              <a:gd name="T10" fmla="*/ 2147483646 w 114"/>
              <a:gd name="T11" fmla="*/ 2147483646 h 90"/>
              <a:gd name="T12" fmla="*/ 2147483646 w 114"/>
              <a:gd name="T13" fmla="*/ 2147483646 h 90"/>
              <a:gd name="T14" fmla="*/ 2147483646 w 114"/>
              <a:gd name="T15" fmla="*/ 2147483646 h 90"/>
              <a:gd name="T16" fmla="*/ 0 w 114"/>
              <a:gd name="T17" fmla="*/ 2147483646 h 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4"/>
              <a:gd name="T28" fmla="*/ 0 h 90"/>
              <a:gd name="T29" fmla="*/ 114 w 114"/>
              <a:gd name="T30" fmla="*/ 90 h 9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4" h="90">
                <a:moveTo>
                  <a:pt x="0" y="78"/>
                </a:moveTo>
                <a:lnTo>
                  <a:pt x="11" y="0"/>
                </a:lnTo>
                <a:lnTo>
                  <a:pt x="84" y="8"/>
                </a:lnTo>
                <a:lnTo>
                  <a:pt x="114" y="11"/>
                </a:lnTo>
                <a:lnTo>
                  <a:pt x="112" y="30"/>
                </a:lnTo>
                <a:lnTo>
                  <a:pt x="108" y="90"/>
                </a:lnTo>
                <a:lnTo>
                  <a:pt x="94" y="89"/>
                </a:lnTo>
                <a:lnTo>
                  <a:pt x="47" y="84"/>
                </a:lnTo>
                <a:lnTo>
                  <a:pt x="0" y="78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0" name="Connecticut">
            <a:extLst>
              <a:ext uri="{FF2B5EF4-FFF2-40B4-BE49-F238E27FC236}">
                <a16:creationId xmlns:a16="http://schemas.microsoft.com/office/drawing/2014/main" id="{17D4ED03-4287-4039-AE2B-656533740D4F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468563"/>
            <a:ext cx="203200" cy="201612"/>
          </a:xfrm>
          <a:custGeom>
            <a:avLst/>
            <a:gdLst>
              <a:gd name="T0" fmla="*/ 0 w 26"/>
              <a:gd name="T1" fmla="*/ 2147483646 h 26"/>
              <a:gd name="T2" fmla="*/ 2147483646 w 26"/>
              <a:gd name="T3" fmla="*/ 2147483646 h 26"/>
              <a:gd name="T4" fmla="*/ 2147483646 w 26"/>
              <a:gd name="T5" fmla="*/ 2147483646 h 26"/>
              <a:gd name="T6" fmla="*/ 2147483646 w 26"/>
              <a:gd name="T7" fmla="*/ 2147483646 h 26"/>
              <a:gd name="T8" fmla="*/ 2147483646 w 26"/>
              <a:gd name="T9" fmla="*/ 2147483646 h 26"/>
              <a:gd name="T10" fmla="*/ 2147483646 w 26"/>
              <a:gd name="T11" fmla="*/ 2147483646 h 26"/>
              <a:gd name="T12" fmla="*/ 2147483646 w 26"/>
              <a:gd name="T13" fmla="*/ 2147483646 h 26"/>
              <a:gd name="T14" fmla="*/ 2147483646 w 26"/>
              <a:gd name="T15" fmla="*/ 2147483646 h 26"/>
              <a:gd name="T16" fmla="*/ 2147483646 w 26"/>
              <a:gd name="T17" fmla="*/ 2147483646 h 26"/>
              <a:gd name="T18" fmla="*/ 2147483646 w 26"/>
              <a:gd name="T19" fmla="*/ 2147483646 h 26"/>
              <a:gd name="T20" fmla="*/ 2147483646 w 26"/>
              <a:gd name="T21" fmla="*/ 2147483646 h 26"/>
              <a:gd name="T22" fmla="*/ 2147483646 w 26"/>
              <a:gd name="T23" fmla="*/ 2147483646 h 26"/>
              <a:gd name="T24" fmla="*/ 2147483646 w 26"/>
              <a:gd name="T25" fmla="*/ 2147483646 h 26"/>
              <a:gd name="T26" fmla="*/ 2147483646 w 26"/>
              <a:gd name="T27" fmla="*/ 2147483646 h 26"/>
              <a:gd name="T28" fmla="*/ 2147483646 w 26"/>
              <a:gd name="T29" fmla="*/ 2147483646 h 26"/>
              <a:gd name="T30" fmla="*/ 2147483646 w 26"/>
              <a:gd name="T31" fmla="*/ 0 h 26"/>
              <a:gd name="T32" fmla="*/ 0 w 26"/>
              <a:gd name="T33" fmla="*/ 2147483646 h 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"/>
              <a:gd name="T52" fmla="*/ 0 h 26"/>
              <a:gd name="T53" fmla="*/ 26 w 26"/>
              <a:gd name="T54" fmla="*/ 26 h 2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" h="26">
                <a:moveTo>
                  <a:pt x="0" y="5"/>
                </a:moveTo>
                <a:lnTo>
                  <a:pt x="2" y="19"/>
                </a:lnTo>
                <a:lnTo>
                  <a:pt x="2" y="26"/>
                </a:lnTo>
                <a:lnTo>
                  <a:pt x="4" y="25"/>
                </a:lnTo>
                <a:lnTo>
                  <a:pt x="5" y="23"/>
                </a:lnTo>
                <a:lnTo>
                  <a:pt x="9" y="21"/>
                </a:lnTo>
                <a:lnTo>
                  <a:pt x="11" y="18"/>
                </a:lnTo>
                <a:lnTo>
                  <a:pt x="12" y="19"/>
                </a:lnTo>
                <a:lnTo>
                  <a:pt x="15" y="17"/>
                </a:lnTo>
                <a:lnTo>
                  <a:pt x="19" y="17"/>
                </a:lnTo>
                <a:lnTo>
                  <a:pt x="19" y="15"/>
                </a:lnTo>
                <a:lnTo>
                  <a:pt x="21" y="16"/>
                </a:lnTo>
                <a:lnTo>
                  <a:pt x="22" y="15"/>
                </a:lnTo>
                <a:lnTo>
                  <a:pt x="24" y="15"/>
                </a:lnTo>
                <a:lnTo>
                  <a:pt x="26" y="13"/>
                </a:lnTo>
                <a:lnTo>
                  <a:pt x="24" y="0"/>
                </a:lnTo>
                <a:lnTo>
                  <a:pt x="0" y="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1" name="Delaware">
            <a:extLst>
              <a:ext uri="{FF2B5EF4-FFF2-40B4-BE49-F238E27FC236}">
                <a16:creationId xmlns:a16="http://schemas.microsoft.com/office/drawing/2014/main" id="{D9A329BC-DAD4-4516-BABC-20556713F02B}"/>
              </a:ext>
            </a:extLst>
          </p:cNvPr>
          <p:cNvSpPr>
            <a:spLocks noChangeAspect="1"/>
          </p:cNvSpPr>
          <p:nvPr/>
        </p:nvSpPr>
        <p:spPr bwMode="auto">
          <a:xfrm>
            <a:off x="7256463" y="2895600"/>
            <a:ext cx="127000" cy="211138"/>
          </a:xfrm>
          <a:custGeom>
            <a:avLst/>
            <a:gdLst>
              <a:gd name="T0" fmla="*/ 0 w 16"/>
              <a:gd name="T1" fmla="*/ 2147483646 h 27"/>
              <a:gd name="T2" fmla="*/ 2147483646 w 16"/>
              <a:gd name="T3" fmla="*/ 0 h 27"/>
              <a:gd name="T4" fmla="*/ 2147483646 w 16"/>
              <a:gd name="T5" fmla="*/ 0 h 27"/>
              <a:gd name="T6" fmla="*/ 2147483646 w 16"/>
              <a:gd name="T7" fmla="*/ 2147483646 h 27"/>
              <a:gd name="T8" fmla="*/ 2147483646 w 16"/>
              <a:gd name="T9" fmla="*/ 2147483646 h 27"/>
              <a:gd name="T10" fmla="*/ 2147483646 w 16"/>
              <a:gd name="T11" fmla="*/ 2147483646 h 27"/>
              <a:gd name="T12" fmla="*/ 2147483646 w 16"/>
              <a:gd name="T13" fmla="*/ 2147483646 h 27"/>
              <a:gd name="T14" fmla="*/ 2147483646 w 16"/>
              <a:gd name="T15" fmla="*/ 2147483646 h 27"/>
              <a:gd name="T16" fmla="*/ 2147483646 w 16"/>
              <a:gd name="T17" fmla="*/ 2147483646 h 27"/>
              <a:gd name="T18" fmla="*/ 2147483646 w 16"/>
              <a:gd name="T19" fmla="*/ 2147483646 h 27"/>
              <a:gd name="T20" fmla="*/ 2147483646 w 16"/>
              <a:gd name="T21" fmla="*/ 2147483646 h 27"/>
              <a:gd name="T22" fmla="*/ 2147483646 w 16"/>
              <a:gd name="T23" fmla="*/ 2147483646 h 27"/>
              <a:gd name="T24" fmla="*/ 2147483646 w 16"/>
              <a:gd name="T25" fmla="*/ 2147483646 h 27"/>
              <a:gd name="T26" fmla="*/ 2147483646 w 16"/>
              <a:gd name="T27" fmla="*/ 2147483646 h 27"/>
              <a:gd name="T28" fmla="*/ 2147483646 w 16"/>
              <a:gd name="T29" fmla="*/ 2147483646 h 27"/>
              <a:gd name="T30" fmla="*/ 2147483646 w 16"/>
              <a:gd name="T31" fmla="*/ 2147483646 h 27"/>
              <a:gd name="T32" fmla="*/ 2147483646 w 16"/>
              <a:gd name="T33" fmla="*/ 2147483646 h 27"/>
              <a:gd name="T34" fmla="*/ 2147483646 w 16"/>
              <a:gd name="T35" fmla="*/ 2147483646 h 27"/>
              <a:gd name="T36" fmla="*/ 2147483646 w 16"/>
              <a:gd name="T37" fmla="*/ 2147483646 h 27"/>
              <a:gd name="T38" fmla="*/ 0 w 16"/>
              <a:gd name="T39" fmla="*/ 2147483646 h 2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6"/>
              <a:gd name="T61" fmla="*/ 0 h 27"/>
              <a:gd name="T62" fmla="*/ 16 w 16"/>
              <a:gd name="T63" fmla="*/ 27 h 2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6" h="27">
                <a:moveTo>
                  <a:pt x="0" y="3"/>
                </a:moveTo>
                <a:lnTo>
                  <a:pt x="2" y="0"/>
                </a:lnTo>
                <a:lnTo>
                  <a:pt x="5" y="0"/>
                </a:lnTo>
                <a:lnTo>
                  <a:pt x="4" y="3"/>
                </a:lnTo>
                <a:lnTo>
                  <a:pt x="3" y="4"/>
                </a:lnTo>
                <a:lnTo>
                  <a:pt x="4" y="7"/>
                </a:lnTo>
                <a:lnTo>
                  <a:pt x="5" y="9"/>
                </a:lnTo>
                <a:lnTo>
                  <a:pt x="7" y="11"/>
                </a:lnTo>
                <a:lnTo>
                  <a:pt x="8" y="14"/>
                </a:lnTo>
                <a:lnTo>
                  <a:pt x="10" y="17"/>
                </a:lnTo>
                <a:lnTo>
                  <a:pt x="12" y="18"/>
                </a:lnTo>
                <a:lnTo>
                  <a:pt x="14" y="19"/>
                </a:lnTo>
                <a:lnTo>
                  <a:pt x="15" y="21"/>
                </a:lnTo>
                <a:lnTo>
                  <a:pt x="13" y="23"/>
                </a:lnTo>
                <a:lnTo>
                  <a:pt x="15" y="23"/>
                </a:lnTo>
                <a:lnTo>
                  <a:pt x="16" y="25"/>
                </a:lnTo>
                <a:lnTo>
                  <a:pt x="12" y="26"/>
                </a:lnTo>
                <a:lnTo>
                  <a:pt x="6" y="27"/>
                </a:lnTo>
                <a:lnTo>
                  <a:pt x="6" y="25"/>
                </a:lnTo>
                <a:lnTo>
                  <a:pt x="0" y="3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2" name="Freeform 27">
            <a:extLst>
              <a:ext uri="{FF2B5EF4-FFF2-40B4-BE49-F238E27FC236}">
                <a16:creationId xmlns:a16="http://schemas.microsoft.com/office/drawing/2014/main" id="{B1906E04-F1A8-4AD7-9C29-1E4869B02438}"/>
              </a:ext>
            </a:extLst>
          </p:cNvPr>
          <p:cNvSpPr>
            <a:spLocks noChangeAspect="1"/>
          </p:cNvSpPr>
          <p:nvPr/>
        </p:nvSpPr>
        <p:spPr bwMode="auto">
          <a:xfrm>
            <a:off x="7123113" y="3060700"/>
            <a:ext cx="23812" cy="20638"/>
          </a:xfrm>
          <a:custGeom>
            <a:avLst/>
            <a:gdLst>
              <a:gd name="T0" fmla="*/ 0 w 3"/>
              <a:gd name="T1" fmla="*/ 2147483646 h 3"/>
              <a:gd name="T2" fmla="*/ 2147483646 w 3"/>
              <a:gd name="T3" fmla="*/ 0 h 3"/>
              <a:gd name="T4" fmla="*/ 2147483646 w 3"/>
              <a:gd name="T5" fmla="*/ 2147483646 h 3"/>
              <a:gd name="T6" fmla="*/ 2147483646 w 3"/>
              <a:gd name="T7" fmla="*/ 2147483646 h 3"/>
              <a:gd name="T8" fmla="*/ 0 w 3"/>
              <a:gd name="T9" fmla="*/ 2147483646 h 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3"/>
              <a:gd name="T17" fmla="*/ 3 w 3"/>
              <a:gd name="T18" fmla="*/ 3 h 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3">
                <a:moveTo>
                  <a:pt x="0" y="1"/>
                </a:moveTo>
                <a:lnTo>
                  <a:pt x="2" y="0"/>
                </a:lnTo>
                <a:lnTo>
                  <a:pt x="3" y="2"/>
                </a:lnTo>
                <a:lnTo>
                  <a:pt x="2" y="3"/>
                </a:lnTo>
                <a:lnTo>
                  <a:pt x="0" y="1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363" name="Georgia">
            <a:extLst>
              <a:ext uri="{FF2B5EF4-FFF2-40B4-BE49-F238E27FC236}">
                <a16:creationId xmlns:a16="http://schemas.microsoft.com/office/drawing/2014/main" id="{DD3B395A-2EDC-4BE1-BF8C-FF48DCA41E85}"/>
              </a:ext>
            </a:extLst>
          </p:cNvPr>
          <p:cNvSpPr>
            <a:spLocks noChangeAspect="1"/>
          </p:cNvSpPr>
          <p:nvPr/>
        </p:nvSpPr>
        <p:spPr bwMode="auto">
          <a:xfrm>
            <a:off x="6191250" y="3783013"/>
            <a:ext cx="665163" cy="684212"/>
          </a:xfrm>
          <a:custGeom>
            <a:avLst/>
            <a:gdLst>
              <a:gd name="T0" fmla="*/ 0 w 85"/>
              <a:gd name="T1" fmla="*/ 2147483646 h 88"/>
              <a:gd name="T2" fmla="*/ 2147483646 w 85"/>
              <a:gd name="T3" fmla="*/ 2147483646 h 88"/>
              <a:gd name="T4" fmla="*/ 2147483646 w 85"/>
              <a:gd name="T5" fmla="*/ 2147483646 h 88"/>
              <a:gd name="T6" fmla="*/ 2147483646 w 85"/>
              <a:gd name="T7" fmla="*/ 2147483646 h 88"/>
              <a:gd name="T8" fmla="*/ 2147483646 w 85"/>
              <a:gd name="T9" fmla="*/ 2147483646 h 88"/>
              <a:gd name="T10" fmla="*/ 2147483646 w 85"/>
              <a:gd name="T11" fmla="*/ 2147483646 h 88"/>
              <a:gd name="T12" fmla="*/ 2147483646 w 85"/>
              <a:gd name="T13" fmla="*/ 2147483646 h 88"/>
              <a:gd name="T14" fmla="*/ 2147483646 w 85"/>
              <a:gd name="T15" fmla="*/ 2147483646 h 88"/>
              <a:gd name="T16" fmla="*/ 2147483646 w 85"/>
              <a:gd name="T17" fmla="*/ 2147483646 h 88"/>
              <a:gd name="T18" fmla="*/ 2147483646 w 85"/>
              <a:gd name="T19" fmla="*/ 2147483646 h 88"/>
              <a:gd name="T20" fmla="*/ 2147483646 w 85"/>
              <a:gd name="T21" fmla="*/ 2147483646 h 88"/>
              <a:gd name="T22" fmla="*/ 2147483646 w 85"/>
              <a:gd name="T23" fmla="*/ 2147483646 h 88"/>
              <a:gd name="T24" fmla="*/ 2147483646 w 85"/>
              <a:gd name="T25" fmla="*/ 2147483646 h 88"/>
              <a:gd name="T26" fmla="*/ 2147483646 w 85"/>
              <a:gd name="T27" fmla="*/ 2147483646 h 88"/>
              <a:gd name="T28" fmla="*/ 2147483646 w 85"/>
              <a:gd name="T29" fmla="*/ 2147483646 h 88"/>
              <a:gd name="T30" fmla="*/ 2147483646 w 85"/>
              <a:gd name="T31" fmla="*/ 2147483646 h 88"/>
              <a:gd name="T32" fmla="*/ 2147483646 w 85"/>
              <a:gd name="T33" fmla="*/ 2147483646 h 88"/>
              <a:gd name="T34" fmla="*/ 2147483646 w 85"/>
              <a:gd name="T35" fmla="*/ 2147483646 h 88"/>
              <a:gd name="T36" fmla="*/ 2147483646 w 85"/>
              <a:gd name="T37" fmla="*/ 2147483646 h 88"/>
              <a:gd name="T38" fmla="*/ 2147483646 w 85"/>
              <a:gd name="T39" fmla="*/ 2147483646 h 88"/>
              <a:gd name="T40" fmla="*/ 2147483646 w 85"/>
              <a:gd name="T41" fmla="*/ 2147483646 h 88"/>
              <a:gd name="T42" fmla="*/ 2147483646 w 85"/>
              <a:gd name="T43" fmla="*/ 2147483646 h 88"/>
              <a:gd name="T44" fmla="*/ 2147483646 w 85"/>
              <a:gd name="T45" fmla="*/ 2147483646 h 88"/>
              <a:gd name="T46" fmla="*/ 2147483646 w 85"/>
              <a:gd name="T47" fmla="*/ 2147483646 h 88"/>
              <a:gd name="T48" fmla="*/ 2147483646 w 85"/>
              <a:gd name="T49" fmla="*/ 2147483646 h 88"/>
              <a:gd name="T50" fmla="*/ 2147483646 w 85"/>
              <a:gd name="T51" fmla="*/ 2147483646 h 88"/>
              <a:gd name="T52" fmla="*/ 2147483646 w 85"/>
              <a:gd name="T53" fmla="*/ 2147483646 h 88"/>
              <a:gd name="T54" fmla="*/ 2147483646 w 85"/>
              <a:gd name="T55" fmla="*/ 2147483646 h 88"/>
              <a:gd name="T56" fmla="*/ 2147483646 w 85"/>
              <a:gd name="T57" fmla="*/ 2147483646 h 88"/>
              <a:gd name="T58" fmla="*/ 2147483646 w 85"/>
              <a:gd name="T59" fmla="*/ 2147483646 h 88"/>
              <a:gd name="T60" fmla="*/ 2147483646 w 85"/>
              <a:gd name="T61" fmla="*/ 2147483646 h 88"/>
              <a:gd name="T62" fmla="*/ 2147483646 w 85"/>
              <a:gd name="T63" fmla="*/ 2147483646 h 88"/>
              <a:gd name="T64" fmla="*/ 2147483646 w 85"/>
              <a:gd name="T65" fmla="*/ 2147483646 h 88"/>
              <a:gd name="T66" fmla="*/ 2147483646 w 85"/>
              <a:gd name="T67" fmla="*/ 2147483646 h 88"/>
              <a:gd name="T68" fmla="*/ 2147483646 w 85"/>
              <a:gd name="T69" fmla="*/ 2147483646 h 88"/>
              <a:gd name="T70" fmla="*/ 2147483646 w 85"/>
              <a:gd name="T71" fmla="*/ 2147483646 h 88"/>
              <a:gd name="T72" fmla="*/ 2147483646 w 85"/>
              <a:gd name="T73" fmla="*/ 2147483646 h 88"/>
              <a:gd name="T74" fmla="*/ 2147483646 w 85"/>
              <a:gd name="T75" fmla="*/ 2147483646 h 88"/>
              <a:gd name="T76" fmla="*/ 2147483646 w 85"/>
              <a:gd name="T77" fmla="*/ 2147483646 h 88"/>
              <a:gd name="T78" fmla="*/ 2147483646 w 85"/>
              <a:gd name="T79" fmla="*/ 2147483646 h 88"/>
              <a:gd name="T80" fmla="*/ 2147483646 w 85"/>
              <a:gd name="T81" fmla="*/ 0 h 88"/>
              <a:gd name="T82" fmla="*/ 2147483646 w 85"/>
              <a:gd name="T83" fmla="*/ 2147483646 h 88"/>
              <a:gd name="T84" fmla="*/ 0 w 85"/>
              <a:gd name="T85" fmla="*/ 2147483646 h 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5"/>
              <a:gd name="T130" fmla="*/ 0 h 88"/>
              <a:gd name="T131" fmla="*/ 85 w 85"/>
              <a:gd name="T132" fmla="*/ 88 h 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5" h="88">
                <a:moveTo>
                  <a:pt x="0" y="5"/>
                </a:moveTo>
                <a:lnTo>
                  <a:pt x="11" y="46"/>
                </a:lnTo>
                <a:lnTo>
                  <a:pt x="16" y="52"/>
                </a:lnTo>
                <a:lnTo>
                  <a:pt x="17" y="58"/>
                </a:lnTo>
                <a:lnTo>
                  <a:pt x="15" y="61"/>
                </a:lnTo>
                <a:lnTo>
                  <a:pt x="15" y="66"/>
                </a:lnTo>
                <a:lnTo>
                  <a:pt x="18" y="82"/>
                </a:lnTo>
                <a:lnTo>
                  <a:pt x="21" y="87"/>
                </a:lnTo>
                <a:lnTo>
                  <a:pt x="66" y="84"/>
                </a:lnTo>
                <a:lnTo>
                  <a:pt x="67" y="88"/>
                </a:lnTo>
                <a:lnTo>
                  <a:pt x="70" y="88"/>
                </a:lnTo>
                <a:lnTo>
                  <a:pt x="68" y="81"/>
                </a:lnTo>
                <a:lnTo>
                  <a:pt x="70" y="79"/>
                </a:lnTo>
                <a:lnTo>
                  <a:pt x="77" y="80"/>
                </a:lnTo>
                <a:lnTo>
                  <a:pt x="78" y="75"/>
                </a:lnTo>
                <a:lnTo>
                  <a:pt x="77" y="74"/>
                </a:lnTo>
                <a:lnTo>
                  <a:pt x="78" y="73"/>
                </a:lnTo>
                <a:lnTo>
                  <a:pt x="76" y="72"/>
                </a:lnTo>
                <a:lnTo>
                  <a:pt x="77" y="70"/>
                </a:lnTo>
                <a:lnTo>
                  <a:pt x="77" y="68"/>
                </a:lnTo>
                <a:lnTo>
                  <a:pt x="80" y="66"/>
                </a:lnTo>
                <a:lnTo>
                  <a:pt x="79" y="63"/>
                </a:lnTo>
                <a:lnTo>
                  <a:pt x="80" y="63"/>
                </a:lnTo>
                <a:lnTo>
                  <a:pt x="81" y="60"/>
                </a:lnTo>
                <a:lnTo>
                  <a:pt x="80" y="59"/>
                </a:lnTo>
                <a:lnTo>
                  <a:pt x="82" y="58"/>
                </a:lnTo>
                <a:lnTo>
                  <a:pt x="81" y="56"/>
                </a:lnTo>
                <a:lnTo>
                  <a:pt x="83" y="56"/>
                </a:lnTo>
                <a:lnTo>
                  <a:pt x="85" y="53"/>
                </a:lnTo>
                <a:lnTo>
                  <a:pt x="84" y="52"/>
                </a:lnTo>
                <a:lnTo>
                  <a:pt x="81" y="52"/>
                </a:lnTo>
                <a:lnTo>
                  <a:pt x="79" y="49"/>
                </a:lnTo>
                <a:lnTo>
                  <a:pt x="76" y="43"/>
                </a:lnTo>
                <a:lnTo>
                  <a:pt x="74" y="43"/>
                </a:lnTo>
                <a:lnTo>
                  <a:pt x="70" y="35"/>
                </a:lnTo>
                <a:lnTo>
                  <a:pt x="65" y="31"/>
                </a:lnTo>
                <a:lnTo>
                  <a:pt x="61" y="26"/>
                </a:lnTo>
                <a:lnTo>
                  <a:pt x="51" y="19"/>
                </a:lnTo>
                <a:lnTo>
                  <a:pt x="47" y="13"/>
                </a:lnTo>
                <a:lnTo>
                  <a:pt x="37" y="6"/>
                </a:lnTo>
                <a:lnTo>
                  <a:pt x="40" y="0"/>
                </a:lnTo>
                <a:lnTo>
                  <a:pt x="21" y="2"/>
                </a:lnTo>
                <a:lnTo>
                  <a:pt x="0" y="5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4" name="Idaho">
            <a:extLst>
              <a:ext uri="{FF2B5EF4-FFF2-40B4-BE49-F238E27FC236}">
                <a16:creationId xmlns:a16="http://schemas.microsoft.com/office/drawing/2014/main" id="{CDB5D6BC-27DA-42AC-A916-392D0032005C}"/>
              </a:ext>
            </a:extLst>
          </p:cNvPr>
          <p:cNvSpPr>
            <a:spLocks noChangeAspect="1"/>
          </p:cNvSpPr>
          <p:nvPr/>
        </p:nvSpPr>
        <p:spPr bwMode="auto">
          <a:xfrm>
            <a:off x="2519363" y="1497013"/>
            <a:ext cx="728662" cy="1166812"/>
          </a:xfrm>
          <a:custGeom>
            <a:avLst/>
            <a:gdLst>
              <a:gd name="T0" fmla="*/ 0 w 93"/>
              <a:gd name="T1" fmla="*/ 2147483646 h 150"/>
              <a:gd name="T2" fmla="*/ 2147483646 w 93"/>
              <a:gd name="T3" fmla="*/ 2147483646 h 150"/>
              <a:gd name="T4" fmla="*/ 2147483646 w 93"/>
              <a:gd name="T5" fmla="*/ 2147483646 h 150"/>
              <a:gd name="T6" fmla="*/ 2147483646 w 93"/>
              <a:gd name="T7" fmla="*/ 2147483646 h 150"/>
              <a:gd name="T8" fmla="*/ 2147483646 w 93"/>
              <a:gd name="T9" fmla="*/ 2147483646 h 150"/>
              <a:gd name="T10" fmla="*/ 2147483646 w 93"/>
              <a:gd name="T11" fmla="*/ 2147483646 h 150"/>
              <a:gd name="T12" fmla="*/ 2147483646 w 93"/>
              <a:gd name="T13" fmla="*/ 2147483646 h 150"/>
              <a:gd name="T14" fmla="*/ 2147483646 w 93"/>
              <a:gd name="T15" fmla="*/ 2147483646 h 150"/>
              <a:gd name="T16" fmla="*/ 2147483646 w 93"/>
              <a:gd name="T17" fmla="*/ 2147483646 h 150"/>
              <a:gd name="T18" fmla="*/ 2147483646 w 93"/>
              <a:gd name="T19" fmla="*/ 2147483646 h 150"/>
              <a:gd name="T20" fmla="*/ 2147483646 w 93"/>
              <a:gd name="T21" fmla="*/ 2147483646 h 150"/>
              <a:gd name="T22" fmla="*/ 2147483646 w 93"/>
              <a:gd name="T23" fmla="*/ 0 h 150"/>
              <a:gd name="T24" fmla="*/ 2147483646 w 93"/>
              <a:gd name="T25" fmla="*/ 2147483646 h 150"/>
              <a:gd name="T26" fmla="*/ 2147483646 w 93"/>
              <a:gd name="T27" fmla="*/ 2147483646 h 150"/>
              <a:gd name="T28" fmla="*/ 2147483646 w 93"/>
              <a:gd name="T29" fmla="*/ 2147483646 h 150"/>
              <a:gd name="T30" fmla="*/ 2147483646 w 93"/>
              <a:gd name="T31" fmla="*/ 2147483646 h 150"/>
              <a:gd name="T32" fmla="*/ 2147483646 w 93"/>
              <a:gd name="T33" fmla="*/ 2147483646 h 150"/>
              <a:gd name="T34" fmla="*/ 2147483646 w 93"/>
              <a:gd name="T35" fmla="*/ 2147483646 h 150"/>
              <a:gd name="T36" fmla="*/ 2147483646 w 93"/>
              <a:gd name="T37" fmla="*/ 2147483646 h 150"/>
              <a:gd name="T38" fmla="*/ 2147483646 w 93"/>
              <a:gd name="T39" fmla="*/ 2147483646 h 150"/>
              <a:gd name="T40" fmla="*/ 2147483646 w 93"/>
              <a:gd name="T41" fmla="*/ 2147483646 h 150"/>
              <a:gd name="T42" fmla="*/ 2147483646 w 93"/>
              <a:gd name="T43" fmla="*/ 2147483646 h 150"/>
              <a:gd name="T44" fmla="*/ 2147483646 w 93"/>
              <a:gd name="T45" fmla="*/ 2147483646 h 150"/>
              <a:gd name="T46" fmla="*/ 2147483646 w 93"/>
              <a:gd name="T47" fmla="*/ 2147483646 h 150"/>
              <a:gd name="T48" fmla="*/ 2147483646 w 93"/>
              <a:gd name="T49" fmla="*/ 2147483646 h 150"/>
              <a:gd name="T50" fmla="*/ 2147483646 w 93"/>
              <a:gd name="T51" fmla="*/ 2147483646 h 150"/>
              <a:gd name="T52" fmla="*/ 2147483646 w 93"/>
              <a:gd name="T53" fmla="*/ 2147483646 h 150"/>
              <a:gd name="T54" fmla="*/ 2147483646 w 93"/>
              <a:gd name="T55" fmla="*/ 2147483646 h 150"/>
              <a:gd name="T56" fmla="*/ 2147483646 w 93"/>
              <a:gd name="T57" fmla="*/ 2147483646 h 150"/>
              <a:gd name="T58" fmla="*/ 2147483646 w 93"/>
              <a:gd name="T59" fmla="*/ 2147483646 h 150"/>
              <a:gd name="T60" fmla="*/ 2147483646 w 93"/>
              <a:gd name="T61" fmla="*/ 2147483646 h 150"/>
              <a:gd name="T62" fmla="*/ 2147483646 w 93"/>
              <a:gd name="T63" fmla="*/ 2147483646 h 150"/>
              <a:gd name="T64" fmla="*/ 2147483646 w 93"/>
              <a:gd name="T65" fmla="*/ 2147483646 h 150"/>
              <a:gd name="T66" fmla="*/ 2147483646 w 93"/>
              <a:gd name="T67" fmla="*/ 2147483646 h 150"/>
              <a:gd name="T68" fmla="*/ 2147483646 w 93"/>
              <a:gd name="T69" fmla="*/ 2147483646 h 150"/>
              <a:gd name="T70" fmla="*/ 2147483646 w 93"/>
              <a:gd name="T71" fmla="*/ 2147483646 h 150"/>
              <a:gd name="T72" fmla="*/ 2147483646 w 93"/>
              <a:gd name="T73" fmla="*/ 2147483646 h 150"/>
              <a:gd name="T74" fmla="*/ 2147483646 w 93"/>
              <a:gd name="T75" fmla="*/ 2147483646 h 150"/>
              <a:gd name="T76" fmla="*/ 2147483646 w 93"/>
              <a:gd name="T77" fmla="*/ 2147483646 h 150"/>
              <a:gd name="T78" fmla="*/ 2147483646 w 93"/>
              <a:gd name="T79" fmla="*/ 2147483646 h 150"/>
              <a:gd name="T80" fmla="*/ 2147483646 w 93"/>
              <a:gd name="T81" fmla="*/ 2147483646 h 150"/>
              <a:gd name="T82" fmla="*/ 0 w 93"/>
              <a:gd name="T83" fmla="*/ 2147483646 h 15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3"/>
              <a:gd name="T127" fmla="*/ 0 h 150"/>
              <a:gd name="T128" fmla="*/ 93 w 93"/>
              <a:gd name="T129" fmla="*/ 150 h 15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3" h="150">
                <a:moveTo>
                  <a:pt x="0" y="133"/>
                </a:moveTo>
                <a:lnTo>
                  <a:pt x="7" y="101"/>
                </a:lnTo>
                <a:lnTo>
                  <a:pt x="11" y="92"/>
                </a:lnTo>
                <a:lnTo>
                  <a:pt x="8" y="88"/>
                </a:lnTo>
                <a:lnTo>
                  <a:pt x="9" y="84"/>
                </a:lnTo>
                <a:lnTo>
                  <a:pt x="15" y="79"/>
                </a:lnTo>
                <a:lnTo>
                  <a:pt x="20" y="71"/>
                </a:lnTo>
                <a:lnTo>
                  <a:pt x="24" y="65"/>
                </a:lnTo>
                <a:lnTo>
                  <a:pt x="21" y="60"/>
                </a:lnTo>
                <a:lnTo>
                  <a:pt x="19" y="56"/>
                </a:lnTo>
                <a:lnTo>
                  <a:pt x="20" y="48"/>
                </a:lnTo>
                <a:lnTo>
                  <a:pt x="31" y="0"/>
                </a:lnTo>
                <a:lnTo>
                  <a:pt x="44" y="2"/>
                </a:lnTo>
                <a:lnTo>
                  <a:pt x="40" y="21"/>
                </a:lnTo>
                <a:lnTo>
                  <a:pt x="42" y="28"/>
                </a:lnTo>
                <a:lnTo>
                  <a:pt x="42" y="32"/>
                </a:lnTo>
                <a:lnTo>
                  <a:pt x="41" y="33"/>
                </a:lnTo>
                <a:lnTo>
                  <a:pt x="46" y="37"/>
                </a:lnTo>
                <a:lnTo>
                  <a:pt x="51" y="49"/>
                </a:lnTo>
                <a:lnTo>
                  <a:pt x="52" y="49"/>
                </a:lnTo>
                <a:lnTo>
                  <a:pt x="52" y="51"/>
                </a:lnTo>
                <a:lnTo>
                  <a:pt x="55" y="51"/>
                </a:lnTo>
                <a:lnTo>
                  <a:pt x="57" y="52"/>
                </a:lnTo>
                <a:lnTo>
                  <a:pt x="52" y="60"/>
                </a:lnTo>
                <a:lnTo>
                  <a:pt x="53" y="66"/>
                </a:lnTo>
                <a:lnTo>
                  <a:pt x="50" y="72"/>
                </a:lnTo>
                <a:lnTo>
                  <a:pt x="51" y="74"/>
                </a:lnTo>
                <a:lnTo>
                  <a:pt x="58" y="71"/>
                </a:lnTo>
                <a:lnTo>
                  <a:pt x="63" y="90"/>
                </a:lnTo>
                <a:lnTo>
                  <a:pt x="66" y="91"/>
                </a:lnTo>
                <a:lnTo>
                  <a:pt x="66" y="97"/>
                </a:lnTo>
                <a:lnTo>
                  <a:pt x="69" y="99"/>
                </a:lnTo>
                <a:lnTo>
                  <a:pt x="71" y="97"/>
                </a:lnTo>
                <a:lnTo>
                  <a:pt x="75" y="99"/>
                </a:lnTo>
                <a:lnTo>
                  <a:pt x="77" y="97"/>
                </a:lnTo>
                <a:lnTo>
                  <a:pt x="86" y="99"/>
                </a:lnTo>
                <a:lnTo>
                  <a:pt x="88" y="99"/>
                </a:lnTo>
                <a:lnTo>
                  <a:pt x="90" y="95"/>
                </a:lnTo>
                <a:lnTo>
                  <a:pt x="93" y="101"/>
                </a:lnTo>
                <a:lnTo>
                  <a:pt x="85" y="150"/>
                </a:lnTo>
                <a:lnTo>
                  <a:pt x="42" y="142"/>
                </a:lnTo>
                <a:lnTo>
                  <a:pt x="0" y="133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5" name="Indiana">
            <a:extLst>
              <a:ext uri="{FF2B5EF4-FFF2-40B4-BE49-F238E27FC236}">
                <a16:creationId xmlns:a16="http://schemas.microsoft.com/office/drawing/2014/main" id="{6574F80F-D794-46FE-A882-5C7DC554E3F6}"/>
              </a:ext>
            </a:extLst>
          </p:cNvPr>
          <p:cNvSpPr>
            <a:spLocks noChangeAspect="1"/>
          </p:cNvSpPr>
          <p:nvPr/>
        </p:nvSpPr>
        <p:spPr bwMode="auto">
          <a:xfrm>
            <a:off x="5846763" y="2773363"/>
            <a:ext cx="374650" cy="644525"/>
          </a:xfrm>
          <a:custGeom>
            <a:avLst/>
            <a:gdLst>
              <a:gd name="T0" fmla="*/ 0 w 48"/>
              <a:gd name="T1" fmla="*/ 2147483646 h 83"/>
              <a:gd name="T2" fmla="*/ 2147483646 w 48"/>
              <a:gd name="T3" fmla="*/ 2147483646 h 83"/>
              <a:gd name="T4" fmla="*/ 2147483646 w 48"/>
              <a:gd name="T5" fmla="*/ 2147483646 h 83"/>
              <a:gd name="T6" fmla="*/ 2147483646 w 48"/>
              <a:gd name="T7" fmla="*/ 2147483646 h 83"/>
              <a:gd name="T8" fmla="*/ 2147483646 w 48"/>
              <a:gd name="T9" fmla="*/ 2147483646 h 83"/>
              <a:gd name="T10" fmla="*/ 2147483646 w 48"/>
              <a:gd name="T11" fmla="*/ 2147483646 h 83"/>
              <a:gd name="T12" fmla="*/ 2147483646 w 48"/>
              <a:gd name="T13" fmla="*/ 2147483646 h 83"/>
              <a:gd name="T14" fmla="*/ 2147483646 w 48"/>
              <a:gd name="T15" fmla="*/ 2147483646 h 83"/>
              <a:gd name="T16" fmla="*/ 2147483646 w 48"/>
              <a:gd name="T17" fmla="*/ 2147483646 h 83"/>
              <a:gd name="T18" fmla="*/ 2147483646 w 48"/>
              <a:gd name="T19" fmla="*/ 2147483646 h 83"/>
              <a:gd name="T20" fmla="*/ 2147483646 w 48"/>
              <a:gd name="T21" fmla="*/ 2147483646 h 83"/>
              <a:gd name="T22" fmla="*/ 2147483646 w 48"/>
              <a:gd name="T23" fmla="*/ 2147483646 h 83"/>
              <a:gd name="T24" fmla="*/ 2147483646 w 48"/>
              <a:gd name="T25" fmla="*/ 2147483646 h 83"/>
              <a:gd name="T26" fmla="*/ 2147483646 w 48"/>
              <a:gd name="T27" fmla="*/ 2147483646 h 83"/>
              <a:gd name="T28" fmla="*/ 2147483646 w 48"/>
              <a:gd name="T29" fmla="*/ 2147483646 h 83"/>
              <a:gd name="T30" fmla="*/ 2147483646 w 48"/>
              <a:gd name="T31" fmla="*/ 2147483646 h 83"/>
              <a:gd name="T32" fmla="*/ 2147483646 w 48"/>
              <a:gd name="T33" fmla="*/ 2147483646 h 83"/>
              <a:gd name="T34" fmla="*/ 2147483646 w 48"/>
              <a:gd name="T35" fmla="*/ 2147483646 h 83"/>
              <a:gd name="T36" fmla="*/ 2147483646 w 48"/>
              <a:gd name="T37" fmla="*/ 0 h 83"/>
              <a:gd name="T38" fmla="*/ 2147483646 w 48"/>
              <a:gd name="T39" fmla="*/ 2147483646 h 83"/>
              <a:gd name="T40" fmla="*/ 2147483646 w 48"/>
              <a:gd name="T41" fmla="*/ 2147483646 h 83"/>
              <a:gd name="T42" fmla="*/ 2147483646 w 48"/>
              <a:gd name="T43" fmla="*/ 2147483646 h 83"/>
              <a:gd name="T44" fmla="*/ 2147483646 w 48"/>
              <a:gd name="T45" fmla="*/ 2147483646 h 83"/>
              <a:gd name="T46" fmla="*/ 2147483646 w 48"/>
              <a:gd name="T47" fmla="*/ 2147483646 h 83"/>
              <a:gd name="T48" fmla="*/ 2147483646 w 48"/>
              <a:gd name="T49" fmla="*/ 2147483646 h 83"/>
              <a:gd name="T50" fmla="*/ 2147483646 w 48"/>
              <a:gd name="T51" fmla="*/ 2147483646 h 83"/>
              <a:gd name="T52" fmla="*/ 2147483646 w 48"/>
              <a:gd name="T53" fmla="*/ 2147483646 h 83"/>
              <a:gd name="T54" fmla="*/ 0 w 48"/>
              <a:gd name="T55" fmla="*/ 2147483646 h 8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8"/>
              <a:gd name="T85" fmla="*/ 0 h 83"/>
              <a:gd name="T86" fmla="*/ 48 w 48"/>
              <a:gd name="T87" fmla="*/ 83 h 83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8" h="83">
                <a:moveTo>
                  <a:pt x="0" y="81"/>
                </a:moveTo>
                <a:lnTo>
                  <a:pt x="1" y="83"/>
                </a:lnTo>
                <a:lnTo>
                  <a:pt x="3" y="81"/>
                </a:lnTo>
                <a:lnTo>
                  <a:pt x="10" y="79"/>
                </a:lnTo>
                <a:lnTo>
                  <a:pt x="12" y="80"/>
                </a:lnTo>
                <a:lnTo>
                  <a:pt x="20" y="77"/>
                </a:lnTo>
                <a:lnTo>
                  <a:pt x="22" y="80"/>
                </a:lnTo>
                <a:lnTo>
                  <a:pt x="25" y="74"/>
                </a:lnTo>
                <a:lnTo>
                  <a:pt x="27" y="73"/>
                </a:lnTo>
                <a:lnTo>
                  <a:pt x="33" y="76"/>
                </a:lnTo>
                <a:lnTo>
                  <a:pt x="33" y="72"/>
                </a:lnTo>
                <a:lnTo>
                  <a:pt x="40" y="65"/>
                </a:lnTo>
                <a:lnTo>
                  <a:pt x="41" y="60"/>
                </a:lnTo>
                <a:lnTo>
                  <a:pt x="43" y="61"/>
                </a:lnTo>
                <a:lnTo>
                  <a:pt x="48" y="57"/>
                </a:lnTo>
                <a:lnTo>
                  <a:pt x="47" y="54"/>
                </a:lnTo>
                <a:lnTo>
                  <a:pt x="48" y="52"/>
                </a:lnTo>
                <a:lnTo>
                  <a:pt x="42" y="1"/>
                </a:lnTo>
                <a:lnTo>
                  <a:pt x="41" y="0"/>
                </a:lnTo>
                <a:lnTo>
                  <a:pt x="13" y="3"/>
                </a:lnTo>
                <a:lnTo>
                  <a:pt x="7" y="6"/>
                </a:lnTo>
                <a:lnTo>
                  <a:pt x="2" y="5"/>
                </a:lnTo>
                <a:lnTo>
                  <a:pt x="6" y="47"/>
                </a:lnTo>
                <a:lnTo>
                  <a:pt x="5" y="55"/>
                </a:lnTo>
                <a:lnTo>
                  <a:pt x="7" y="60"/>
                </a:lnTo>
                <a:lnTo>
                  <a:pt x="5" y="70"/>
                </a:lnTo>
                <a:lnTo>
                  <a:pt x="2" y="74"/>
                </a:lnTo>
                <a:lnTo>
                  <a:pt x="0" y="8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6" name="Kentucky">
            <a:extLst>
              <a:ext uri="{FF2B5EF4-FFF2-40B4-BE49-F238E27FC236}">
                <a16:creationId xmlns:a16="http://schemas.microsoft.com/office/drawing/2014/main" id="{617EFEDA-A71C-4119-9A2A-C7401BC21C79}"/>
              </a:ext>
            </a:extLst>
          </p:cNvPr>
          <p:cNvSpPr>
            <a:spLocks noChangeAspect="1"/>
          </p:cNvSpPr>
          <p:nvPr/>
        </p:nvSpPr>
        <p:spPr bwMode="auto">
          <a:xfrm>
            <a:off x="5703888" y="3175000"/>
            <a:ext cx="885825" cy="452438"/>
          </a:xfrm>
          <a:custGeom>
            <a:avLst/>
            <a:gdLst>
              <a:gd name="T0" fmla="*/ 0 w 113"/>
              <a:gd name="T1" fmla="*/ 2147483646 h 58"/>
              <a:gd name="T2" fmla="*/ 2147483646 w 113"/>
              <a:gd name="T3" fmla="*/ 2147483646 h 58"/>
              <a:gd name="T4" fmla="*/ 2147483646 w 113"/>
              <a:gd name="T5" fmla="*/ 2147483646 h 58"/>
              <a:gd name="T6" fmla="*/ 2147483646 w 113"/>
              <a:gd name="T7" fmla="*/ 2147483646 h 58"/>
              <a:gd name="T8" fmla="*/ 2147483646 w 113"/>
              <a:gd name="T9" fmla="*/ 2147483646 h 58"/>
              <a:gd name="T10" fmla="*/ 2147483646 w 113"/>
              <a:gd name="T11" fmla="*/ 2147483646 h 58"/>
              <a:gd name="T12" fmla="*/ 2147483646 w 113"/>
              <a:gd name="T13" fmla="*/ 2147483646 h 58"/>
              <a:gd name="T14" fmla="*/ 2147483646 w 113"/>
              <a:gd name="T15" fmla="*/ 2147483646 h 58"/>
              <a:gd name="T16" fmla="*/ 2147483646 w 113"/>
              <a:gd name="T17" fmla="*/ 2147483646 h 58"/>
              <a:gd name="T18" fmla="*/ 2147483646 w 113"/>
              <a:gd name="T19" fmla="*/ 2147483646 h 58"/>
              <a:gd name="T20" fmla="*/ 2147483646 w 113"/>
              <a:gd name="T21" fmla="*/ 2147483646 h 58"/>
              <a:gd name="T22" fmla="*/ 2147483646 w 113"/>
              <a:gd name="T23" fmla="*/ 2147483646 h 58"/>
              <a:gd name="T24" fmla="*/ 2147483646 w 113"/>
              <a:gd name="T25" fmla="*/ 2147483646 h 58"/>
              <a:gd name="T26" fmla="*/ 2147483646 w 113"/>
              <a:gd name="T27" fmla="*/ 2147483646 h 58"/>
              <a:gd name="T28" fmla="*/ 2147483646 w 113"/>
              <a:gd name="T29" fmla="*/ 2147483646 h 58"/>
              <a:gd name="T30" fmla="*/ 2147483646 w 113"/>
              <a:gd name="T31" fmla="*/ 2147483646 h 58"/>
              <a:gd name="T32" fmla="*/ 2147483646 w 113"/>
              <a:gd name="T33" fmla="*/ 2147483646 h 58"/>
              <a:gd name="T34" fmla="*/ 2147483646 w 113"/>
              <a:gd name="T35" fmla="*/ 2147483646 h 58"/>
              <a:gd name="T36" fmla="*/ 2147483646 w 113"/>
              <a:gd name="T37" fmla="*/ 2147483646 h 58"/>
              <a:gd name="T38" fmla="*/ 2147483646 w 113"/>
              <a:gd name="T39" fmla="*/ 2147483646 h 58"/>
              <a:gd name="T40" fmla="*/ 2147483646 w 113"/>
              <a:gd name="T41" fmla="*/ 2147483646 h 58"/>
              <a:gd name="T42" fmla="*/ 2147483646 w 113"/>
              <a:gd name="T43" fmla="*/ 2147483646 h 58"/>
              <a:gd name="T44" fmla="*/ 2147483646 w 113"/>
              <a:gd name="T45" fmla="*/ 2147483646 h 58"/>
              <a:gd name="T46" fmla="*/ 2147483646 w 113"/>
              <a:gd name="T47" fmla="*/ 2147483646 h 58"/>
              <a:gd name="T48" fmla="*/ 2147483646 w 113"/>
              <a:gd name="T49" fmla="*/ 2147483646 h 58"/>
              <a:gd name="T50" fmla="*/ 2147483646 w 113"/>
              <a:gd name="T51" fmla="*/ 2147483646 h 58"/>
              <a:gd name="T52" fmla="*/ 2147483646 w 113"/>
              <a:gd name="T53" fmla="*/ 0 h 58"/>
              <a:gd name="T54" fmla="*/ 2147483646 w 113"/>
              <a:gd name="T55" fmla="*/ 0 h 58"/>
              <a:gd name="T56" fmla="*/ 2147483646 w 113"/>
              <a:gd name="T57" fmla="*/ 2147483646 h 58"/>
              <a:gd name="T58" fmla="*/ 2147483646 w 113"/>
              <a:gd name="T59" fmla="*/ 2147483646 h 58"/>
              <a:gd name="T60" fmla="*/ 2147483646 w 113"/>
              <a:gd name="T61" fmla="*/ 2147483646 h 58"/>
              <a:gd name="T62" fmla="*/ 2147483646 w 113"/>
              <a:gd name="T63" fmla="*/ 2147483646 h 58"/>
              <a:gd name="T64" fmla="*/ 2147483646 w 113"/>
              <a:gd name="T65" fmla="*/ 2147483646 h 58"/>
              <a:gd name="T66" fmla="*/ 2147483646 w 113"/>
              <a:gd name="T67" fmla="*/ 2147483646 h 58"/>
              <a:gd name="T68" fmla="*/ 2147483646 w 113"/>
              <a:gd name="T69" fmla="*/ 2147483646 h 58"/>
              <a:gd name="T70" fmla="*/ 2147483646 w 113"/>
              <a:gd name="T71" fmla="*/ 2147483646 h 58"/>
              <a:gd name="T72" fmla="*/ 2147483646 w 113"/>
              <a:gd name="T73" fmla="*/ 2147483646 h 58"/>
              <a:gd name="T74" fmla="*/ 2147483646 w 113"/>
              <a:gd name="T75" fmla="*/ 2147483646 h 58"/>
              <a:gd name="T76" fmla="*/ 2147483646 w 113"/>
              <a:gd name="T77" fmla="*/ 2147483646 h 58"/>
              <a:gd name="T78" fmla="*/ 2147483646 w 113"/>
              <a:gd name="T79" fmla="*/ 2147483646 h 58"/>
              <a:gd name="T80" fmla="*/ 2147483646 w 113"/>
              <a:gd name="T81" fmla="*/ 2147483646 h 58"/>
              <a:gd name="T82" fmla="*/ 2147483646 w 113"/>
              <a:gd name="T83" fmla="*/ 2147483646 h 58"/>
              <a:gd name="T84" fmla="*/ 2147483646 w 113"/>
              <a:gd name="T85" fmla="*/ 2147483646 h 58"/>
              <a:gd name="T86" fmla="*/ 2147483646 w 113"/>
              <a:gd name="T87" fmla="*/ 2147483646 h 58"/>
              <a:gd name="T88" fmla="*/ 2147483646 w 113"/>
              <a:gd name="T89" fmla="*/ 2147483646 h 58"/>
              <a:gd name="T90" fmla="*/ 2147483646 w 113"/>
              <a:gd name="T91" fmla="*/ 2147483646 h 58"/>
              <a:gd name="T92" fmla="*/ 0 w 113"/>
              <a:gd name="T93" fmla="*/ 2147483646 h 5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3"/>
              <a:gd name="T142" fmla="*/ 0 h 58"/>
              <a:gd name="T143" fmla="*/ 113 w 113"/>
              <a:gd name="T144" fmla="*/ 58 h 5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3" h="58">
                <a:moveTo>
                  <a:pt x="0" y="58"/>
                </a:moveTo>
                <a:lnTo>
                  <a:pt x="1" y="55"/>
                </a:lnTo>
                <a:lnTo>
                  <a:pt x="3" y="55"/>
                </a:lnTo>
                <a:lnTo>
                  <a:pt x="4" y="48"/>
                </a:lnTo>
                <a:lnTo>
                  <a:pt x="3" y="48"/>
                </a:lnTo>
                <a:lnTo>
                  <a:pt x="2" y="47"/>
                </a:lnTo>
                <a:lnTo>
                  <a:pt x="6" y="43"/>
                </a:lnTo>
                <a:lnTo>
                  <a:pt x="13" y="46"/>
                </a:lnTo>
                <a:lnTo>
                  <a:pt x="14" y="39"/>
                </a:lnTo>
                <a:lnTo>
                  <a:pt x="19" y="37"/>
                </a:lnTo>
                <a:lnTo>
                  <a:pt x="18" y="35"/>
                </a:lnTo>
                <a:lnTo>
                  <a:pt x="19" y="31"/>
                </a:lnTo>
                <a:lnTo>
                  <a:pt x="21" y="29"/>
                </a:lnTo>
                <a:lnTo>
                  <a:pt x="28" y="27"/>
                </a:lnTo>
                <a:lnTo>
                  <a:pt x="30" y="28"/>
                </a:lnTo>
                <a:lnTo>
                  <a:pt x="38" y="25"/>
                </a:lnTo>
                <a:lnTo>
                  <a:pt x="40" y="28"/>
                </a:lnTo>
                <a:lnTo>
                  <a:pt x="43" y="22"/>
                </a:lnTo>
                <a:lnTo>
                  <a:pt x="45" y="21"/>
                </a:lnTo>
                <a:lnTo>
                  <a:pt x="51" y="24"/>
                </a:lnTo>
                <a:lnTo>
                  <a:pt x="51" y="20"/>
                </a:lnTo>
                <a:lnTo>
                  <a:pt x="58" y="13"/>
                </a:lnTo>
                <a:lnTo>
                  <a:pt x="59" y="8"/>
                </a:lnTo>
                <a:lnTo>
                  <a:pt x="61" y="9"/>
                </a:lnTo>
                <a:lnTo>
                  <a:pt x="66" y="5"/>
                </a:lnTo>
                <a:lnTo>
                  <a:pt x="65" y="2"/>
                </a:lnTo>
                <a:lnTo>
                  <a:pt x="66" y="0"/>
                </a:lnTo>
                <a:lnTo>
                  <a:pt x="70" y="0"/>
                </a:lnTo>
                <a:lnTo>
                  <a:pt x="73" y="1"/>
                </a:lnTo>
                <a:lnTo>
                  <a:pt x="75" y="5"/>
                </a:lnTo>
                <a:lnTo>
                  <a:pt x="80" y="5"/>
                </a:lnTo>
                <a:lnTo>
                  <a:pt x="83" y="7"/>
                </a:lnTo>
                <a:lnTo>
                  <a:pt x="91" y="7"/>
                </a:lnTo>
                <a:lnTo>
                  <a:pt x="93" y="5"/>
                </a:lnTo>
                <a:lnTo>
                  <a:pt x="101" y="9"/>
                </a:lnTo>
                <a:lnTo>
                  <a:pt x="104" y="19"/>
                </a:lnTo>
                <a:lnTo>
                  <a:pt x="107" y="22"/>
                </a:lnTo>
                <a:lnTo>
                  <a:pt x="113" y="26"/>
                </a:lnTo>
                <a:lnTo>
                  <a:pt x="109" y="31"/>
                </a:lnTo>
                <a:lnTo>
                  <a:pt x="105" y="34"/>
                </a:lnTo>
                <a:lnTo>
                  <a:pt x="101" y="38"/>
                </a:lnTo>
                <a:lnTo>
                  <a:pt x="101" y="40"/>
                </a:lnTo>
                <a:lnTo>
                  <a:pt x="90" y="48"/>
                </a:lnTo>
                <a:lnTo>
                  <a:pt x="27" y="53"/>
                </a:lnTo>
                <a:lnTo>
                  <a:pt x="21" y="53"/>
                </a:lnTo>
                <a:lnTo>
                  <a:pt x="21" y="56"/>
                </a:lnTo>
                <a:lnTo>
                  <a:pt x="0" y="5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7" name="Louisiana">
            <a:extLst>
              <a:ext uri="{FF2B5EF4-FFF2-40B4-BE49-F238E27FC236}">
                <a16:creationId xmlns:a16="http://schemas.microsoft.com/office/drawing/2014/main" id="{271F8B44-FC99-4027-9B1E-870E6A3306DF}"/>
              </a:ext>
            </a:extLst>
          </p:cNvPr>
          <p:cNvSpPr>
            <a:spLocks noChangeAspect="1"/>
          </p:cNvSpPr>
          <p:nvPr/>
        </p:nvSpPr>
        <p:spPr bwMode="auto">
          <a:xfrm>
            <a:off x="5140325" y="4179888"/>
            <a:ext cx="688975" cy="598487"/>
          </a:xfrm>
          <a:custGeom>
            <a:avLst/>
            <a:gdLst>
              <a:gd name="T0" fmla="*/ 2147483646 w 88"/>
              <a:gd name="T1" fmla="*/ 2147483646 h 77"/>
              <a:gd name="T2" fmla="*/ 2147483646 w 88"/>
              <a:gd name="T3" fmla="*/ 2147483646 h 77"/>
              <a:gd name="T4" fmla="*/ 2147483646 w 88"/>
              <a:gd name="T5" fmla="*/ 2147483646 h 77"/>
              <a:gd name="T6" fmla="*/ 2147483646 w 88"/>
              <a:gd name="T7" fmla="*/ 2147483646 h 77"/>
              <a:gd name="T8" fmla="*/ 2147483646 w 88"/>
              <a:gd name="T9" fmla="*/ 2147483646 h 77"/>
              <a:gd name="T10" fmla="*/ 2147483646 w 88"/>
              <a:gd name="T11" fmla="*/ 2147483646 h 77"/>
              <a:gd name="T12" fmla="*/ 2147483646 w 88"/>
              <a:gd name="T13" fmla="*/ 2147483646 h 77"/>
              <a:gd name="T14" fmla="*/ 2147483646 w 88"/>
              <a:gd name="T15" fmla="*/ 2147483646 h 77"/>
              <a:gd name="T16" fmla="*/ 2147483646 w 88"/>
              <a:gd name="T17" fmla="*/ 2147483646 h 77"/>
              <a:gd name="T18" fmla="*/ 2147483646 w 88"/>
              <a:gd name="T19" fmla="*/ 2147483646 h 77"/>
              <a:gd name="T20" fmla="*/ 2147483646 w 88"/>
              <a:gd name="T21" fmla="*/ 2147483646 h 77"/>
              <a:gd name="T22" fmla="*/ 2147483646 w 88"/>
              <a:gd name="T23" fmla="*/ 2147483646 h 77"/>
              <a:gd name="T24" fmla="*/ 2147483646 w 88"/>
              <a:gd name="T25" fmla="*/ 2147483646 h 77"/>
              <a:gd name="T26" fmla="*/ 2147483646 w 88"/>
              <a:gd name="T27" fmla="*/ 2147483646 h 77"/>
              <a:gd name="T28" fmla="*/ 2147483646 w 88"/>
              <a:gd name="T29" fmla="*/ 2147483646 h 77"/>
              <a:gd name="T30" fmla="*/ 2147483646 w 88"/>
              <a:gd name="T31" fmla="*/ 2147483646 h 77"/>
              <a:gd name="T32" fmla="*/ 2147483646 w 88"/>
              <a:gd name="T33" fmla="*/ 2147483646 h 77"/>
              <a:gd name="T34" fmla="*/ 2147483646 w 88"/>
              <a:gd name="T35" fmla="*/ 2147483646 h 77"/>
              <a:gd name="T36" fmla="*/ 2147483646 w 88"/>
              <a:gd name="T37" fmla="*/ 2147483646 h 77"/>
              <a:gd name="T38" fmla="*/ 2147483646 w 88"/>
              <a:gd name="T39" fmla="*/ 2147483646 h 77"/>
              <a:gd name="T40" fmla="*/ 2147483646 w 88"/>
              <a:gd name="T41" fmla="*/ 2147483646 h 77"/>
              <a:gd name="T42" fmla="*/ 2147483646 w 88"/>
              <a:gd name="T43" fmla="*/ 2147483646 h 77"/>
              <a:gd name="T44" fmla="*/ 2147483646 w 88"/>
              <a:gd name="T45" fmla="*/ 2147483646 h 77"/>
              <a:gd name="T46" fmla="*/ 2147483646 w 88"/>
              <a:gd name="T47" fmla="*/ 2147483646 h 77"/>
              <a:gd name="T48" fmla="*/ 2147483646 w 88"/>
              <a:gd name="T49" fmla="*/ 2147483646 h 77"/>
              <a:gd name="T50" fmla="*/ 2147483646 w 88"/>
              <a:gd name="T51" fmla="*/ 2147483646 h 77"/>
              <a:gd name="T52" fmla="*/ 2147483646 w 88"/>
              <a:gd name="T53" fmla="*/ 2147483646 h 77"/>
              <a:gd name="T54" fmla="*/ 2147483646 w 88"/>
              <a:gd name="T55" fmla="*/ 2147483646 h 77"/>
              <a:gd name="T56" fmla="*/ 2147483646 w 88"/>
              <a:gd name="T57" fmla="*/ 2147483646 h 77"/>
              <a:gd name="T58" fmla="*/ 2147483646 w 88"/>
              <a:gd name="T59" fmla="*/ 2147483646 h 77"/>
              <a:gd name="T60" fmla="*/ 2147483646 w 88"/>
              <a:gd name="T61" fmla="*/ 2147483646 h 77"/>
              <a:gd name="T62" fmla="*/ 2147483646 w 88"/>
              <a:gd name="T63" fmla="*/ 2147483646 h 77"/>
              <a:gd name="T64" fmla="*/ 2147483646 w 88"/>
              <a:gd name="T65" fmla="*/ 2147483646 h 77"/>
              <a:gd name="T66" fmla="*/ 2147483646 w 88"/>
              <a:gd name="T67" fmla="*/ 2147483646 h 77"/>
              <a:gd name="T68" fmla="*/ 2147483646 w 88"/>
              <a:gd name="T69" fmla="*/ 2147483646 h 77"/>
              <a:gd name="T70" fmla="*/ 2147483646 w 88"/>
              <a:gd name="T71" fmla="*/ 2147483646 h 77"/>
              <a:gd name="T72" fmla="*/ 2147483646 w 88"/>
              <a:gd name="T73" fmla="*/ 2147483646 h 77"/>
              <a:gd name="T74" fmla="*/ 2147483646 w 88"/>
              <a:gd name="T75" fmla="*/ 2147483646 h 77"/>
              <a:gd name="T76" fmla="*/ 2147483646 w 88"/>
              <a:gd name="T77" fmla="*/ 2147483646 h 77"/>
              <a:gd name="T78" fmla="*/ 2147483646 w 88"/>
              <a:gd name="T79" fmla="*/ 2147483646 h 77"/>
              <a:gd name="T80" fmla="*/ 2147483646 w 88"/>
              <a:gd name="T81" fmla="*/ 2147483646 h 77"/>
              <a:gd name="T82" fmla="*/ 2147483646 w 88"/>
              <a:gd name="T83" fmla="*/ 2147483646 h 77"/>
              <a:gd name="T84" fmla="*/ 2147483646 w 88"/>
              <a:gd name="T85" fmla="*/ 2147483646 h 77"/>
              <a:gd name="T86" fmla="*/ 2147483646 w 88"/>
              <a:gd name="T87" fmla="*/ 2147483646 h 77"/>
              <a:gd name="T88" fmla="*/ 2147483646 w 88"/>
              <a:gd name="T89" fmla="*/ 2147483646 h 77"/>
              <a:gd name="T90" fmla="*/ 2147483646 w 88"/>
              <a:gd name="T91" fmla="*/ 0 h 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8"/>
              <a:gd name="T139" fmla="*/ 0 h 77"/>
              <a:gd name="T140" fmla="*/ 88 w 88"/>
              <a:gd name="T141" fmla="*/ 77 h 7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8" h="77">
                <a:moveTo>
                  <a:pt x="0" y="0"/>
                </a:moveTo>
                <a:lnTo>
                  <a:pt x="1" y="21"/>
                </a:lnTo>
                <a:lnTo>
                  <a:pt x="4" y="24"/>
                </a:lnTo>
                <a:lnTo>
                  <a:pt x="4" y="29"/>
                </a:lnTo>
                <a:lnTo>
                  <a:pt x="9" y="36"/>
                </a:lnTo>
                <a:lnTo>
                  <a:pt x="9" y="43"/>
                </a:lnTo>
                <a:lnTo>
                  <a:pt x="6" y="48"/>
                </a:lnTo>
                <a:lnTo>
                  <a:pt x="6" y="52"/>
                </a:lnTo>
                <a:lnTo>
                  <a:pt x="7" y="55"/>
                </a:lnTo>
                <a:lnTo>
                  <a:pt x="7" y="58"/>
                </a:lnTo>
                <a:lnTo>
                  <a:pt x="5" y="60"/>
                </a:lnTo>
                <a:lnTo>
                  <a:pt x="3" y="63"/>
                </a:lnTo>
                <a:lnTo>
                  <a:pt x="5" y="65"/>
                </a:lnTo>
                <a:lnTo>
                  <a:pt x="16" y="64"/>
                </a:lnTo>
                <a:lnTo>
                  <a:pt x="26" y="67"/>
                </a:lnTo>
                <a:lnTo>
                  <a:pt x="35" y="67"/>
                </a:lnTo>
                <a:lnTo>
                  <a:pt x="34" y="64"/>
                </a:lnTo>
                <a:lnTo>
                  <a:pt x="37" y="62"/>
                </a:lnTo>
                <a:lnTo>
                  <a:pt x="43" y="63"/>
                </a:lnTo>
                <a:lnTo>
                  <a:pt x="44" y="68"/>
                </a:lnTo>
                <a:lnTo>
                  <a:pt x="46" y="67"/>
                </a:lnTo>
                <a:lnTo>
                  <a:pt x="49" y="68"/>
                </a:lnTo>
                <a:lnTo>
                  <a:pt x="51" y="71"/>
                </a:lnTo>
                <a:lnTo>
                  <a:pt x="52" y="73"/>
                </a:lnTo>
                <a:lnTo>
                  <a:pt x="54" y="74"/>
                </a:lnTo>
                <a:lnTo>
                  <a:pt x="57" y="76"/>
                </a:lnTo>
                <a:lnTo>
                  <a:pt x="59" y="75"/>
                </a:lnTo>
                <a:lnTo>
                  <a:pt x="61" y="72"/>
                </a:lnTo>
                <a:lnTo>
                  <a:pt x="61" y="71"/>
                </a:lnTo>
                <a:lnTo>
                  <a:pt x="63" y="73"/>
                </a:lnTo>
                <a:lnTo>
                  <a:pt x="65" y="71"/>
                </a:lnTo>
                <a:lnTo>
                  <a:pt x="67" y="75"/>
                </a:lnTo>
                <a:lnTo>
                  <a:pt x="70" y="73"/>
                </a:lnTo>
                <a:lnTo>
                  <a:pt x="71" y="72"/>
                </a:lnTo>
                <a:lnTo>
                  <a:pt x="70" y="71"/>
                </a:lnTo>
                <a:lnTo>
                  <a:pt x="70" y="67"/>
                </a:lnTo>
                <a:lnTo>
                  <a:pt x="71" y="67"/>
                </a:lnTo>
                <a:lnTo>
                  <a:pt x="73" y="68"/>
                </a:lnTo>
                <a:lnTo>
                  <a:pt x="74" y="70"/>
                </a:lnTo>
                <a:lnTo>
                  <a:pt x="76" y="70"/>
                </a:lnTo>
                <a:lnTo>
                  <a:pt x="79" y="71"/>
                </a:lnTo>
                <a:lnTo>
                  <a:pt x="80" y="73"/>
                </a:lnTo>
                <a:lnTo>
                  <a:pt x="82" y="74"/>
                </a:lnTo>
                <a:lnTo>
                  <a:pt x="82" y="77"/>
                </a:lnTo>
                <a:lnTo>
                  <a:pt x="84" y="74"/>
                </a:lnTo>
                <a:lnTo>
                  <a:pt x="85" y="76"/>
                </a:lnTo>
                <a:lnTo>
                  <a:pt x="85" y="74"/>
                </a:lnTo>
                <a:lnTo>
                  <a:pt x="88" y="73"/>
                </a:lnTo>
                <a:lnTo>
                  <a:pt x="88" y="72"/>
                </a:lnTo>
                <a:lnTo>
                  <a:pt x="85" y="71"/>
                </a:lnTo>
                <a:lnTo>
                  <a:pt x="84" y="70"/>
                </a:lnTo>
                <a:lnTo>
                  <a:pt x="82" y="71"/>
                </a:lnTo>
                <a:lnTo>
                  <a:pt x="81" y="68"/>
                </a:lnTo>
                <a:lnTo>
                  <a:pt x="79" y="68"/>
                </a:lnTo>
                <a:lnTo>
                  <a:pt x="77" y="65"/>
                </a:lnTo>
                <a:lnTo>
                  <a:pt x="78" y="64"/>
                </a:lnTo>
                <a:lnTo>
                  <a:pt x="80" y="63"/>
                </a:lnTo>
                <a:lnTo>
                  <a:pt x="80" y="60"/>
                </a:lnTo>
                <a:lnTo>
                  <a:pt x="82" y="60"/>
                </a:lnTo>
                <a:lnTo>
                  <a:pt x="84" y="58"/>
                </a:lnTo>
                <a:lnTo>
                  <a:pt x="83" y="57"/>
                </a:lnTo>
                <a:lnTo>
                  <a:pt x="83" y="54"/>
                </a:lnTo>
                <a:lnTo>
                  <a:pt x="81" y="55"/>
                </a:lnTo>
                <a:lnTo>
                  <a:pt x="78" y="56"/>
                </a:lnTo>
                <a:lnTo>
                  <a:pt x="76" y="59"/>
                </a:lnTo>
                <a:lnTo>
                  <a:pt x="73" y="57"/>
                </a:lnTo>
                <a:lnTo>
                  <a:pt x="73" y="56"/>
                </a:lnTo>
                <a:lnTo>
                  <a:pt x="75" y="55"/>
                </a:lnTo>
                <a:lnTo>
                  <a:pt x="75" y="56"/>
                </a:lnTo>
                <a:lnTo>
                  <a:pt x="76" y="54"/>
                </a:lnTo>
                <a:lnTo>
                  <a:pt x="74" y="55"/>
                </a:lnTo>
                <a:lnTo>
                  <a:pt x="74" y="54"/>
                </a:lnTo>
                <a:lnTo>
                  <a:pt x="74" y="55"/>
                </a:lnTo>
                <a:lnTo>
                  <a:pt x="72" y="54"/>
                </a:lnTo>
                <a:lnTo>
                  <a:pt x="70" y="56"/>
                </a:lnTo>
                <a:lnTo>
                  <a:pt x="68" y="57"/>
                </a:lnTo>
                <a:lnTo>
                  <a:pt x="63" y="55"/>
                </a:lnTo>
                <a:lnTo>
                  <a:pt x="63" y="54"/>
                </a:lnTo>
                <a:lnTo>
                  <a:pt x="65" y="50"/>
                </a:lnTo>
                <a:lnTo>
                  <a:pt x="68" y="50"/>
                </a:lnTo>
                <a:lnTo>
                  <a:pt x="70" y="52"/>
                </a:lnTo>
                <a:lnTo>
                  <a:pt x="77" y="53"/>
                </a:lnTo>
                <a:lnTo>
                  <a:pt x="72" y="44"/>
                </a:lnTo>
                <a:lnTo>
                  <a:pt x="73" y="37"/>
                </a:lnTo>
                <a:lnTo>
                  <a:pt x="41" y="39"/>
                </a:lnTo>
                <a:lnTo>
                  <a:pt x="42" y="35"/>
                </a:lnTo>
                <a:lnTo>
                  <a:pt x="45" y="24"/>
                </a:lnTo>
                <a:lnTo>
                  <a:pt x="51" y="17"/>
                </a:lnTo>
                <a:lnTo>
                  <a:pt x="49" y="15"/>
                </a:lnTo>
                <a:lnTo>
                  <a:pt x="50" y="8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8" name="Maine">
            <a:extLst>
              <a:ext uri="{FF2B5EF4-FFF2-40B4-BE49-F238E27FC236}">
                <a16:creationId xmlns:a16="http://schemas.microsoft.com/office/drawing/2014/main" id="{5A899E13-1E03-4FD6-8B56-60E370EE39AE}"/>
              </a:ext>
            </a:extLst>
          </p:cNvPr>
          <p:cNvSpPr>
            <a:spLocks noChangeAspect="1"/>
          </p:cNvSpPr>
          <p:nvPr/>
        </p:nvSpPr>
        <p:spPr bwMode="auto">
          <a:xfrm>
            <a:off x="7572375" y="1582738"/>
            <a:ext cx="454025" cy="698500"/>
          </a:xfrm>
          <a:custGeom>
            <a:avLst/>
            <a:gdLst>
              <a:gd name="T0" fmla="*/ 0 w 58"/>
              <a:gd name="T1" fmla="*/ 2147483646 h 90"/>
              <a:gd name="T2" fmla="*/ 2147483646 w 58"/>
              <a:gd name="T3" fmla="*/ 2147483646 h 90"/>
              <a:gd name="T4" fmla="*/ 2147483646 w 58"/>
              <a:gd name="T5" fmla="*/ 2147483646 h 90"/>
              <a:gd name="T6" fmla="*/ 2147483646 w 58"/>
              <a:gd name="T7" fmla="*/ 2147483646 h 90"/>
              <a:gd name="T8" fmla="*/ 2147483646 w 58"/>
              <a:gd name="T9" fmla="*/ 2147483646 h 90"/>
              <a:gd name="T10" fmla="*/ 2147483646 w 58"/>
              <a:gd name="T11" fmla="*/ 2147483646 h 90"/>
              <a:gd name="T12" fmla="*/ 2147483646 w 58"/>
              <a:gd name="T13" fmla="*/ 2147483646 h 90"/>
              <a:gd name="T14" fmla="*/ 2147483646 w 58"/>
              <a:gd name="T15" fmla="*/ 2147483646 h 90"/>
              <a:gd name="T16" fmla="*/ 2147483646 w 58"/>
              <a:gd name="T17" fmla="*/ 2147483646 h 90"/>
              <a:gd name="T18" fmla="*/ 2147483646 w 58"/>
              <a:gd name="T19" fmla="*/ 2147483646 h 90"/>
              <a:gd name="T20" fmla="*/ 2147483646 w 58"/>
              <a:gd name="T21" fmla="*/ 2147483646 h 90"/>
              <a:gd name="T22" fmla="*/ 2147483646 w 58"/>
              <a:gd name="T23" fmla="*/ 2147483646 h 90"/>
              <a:gd name="T24" fmla="*/ 2147483646 w 58"/>
              <a:gd name="T25" fmla="*/ 0 h 90"/>
              <a:gd name="T26" fmla="*/ 2147483646 w 58"/>
              <a:gd name="T27" fmla="*/ 2147483646 h 90"/>
              <a:gd name="T28" fmla="*/ 2147483646 w 58"/>
              <a:gd name="T29" fmla="*/ 2147483646 h 90"/>
              <a:gd name="T30" fmla="*/ 2147483646 w 58"/>
              <a:gd name="T31" fmla="*/ 2147483646 h 90"/>
              <a:gd name="T32" fmla="*/ 2147483646 w 58"/>
              <a:gd name="T33" fmla="*/ 2147483646 h 90"/>
              <a:gd name="T34" fmla="*/ 2147483646 w 58"/>
              <a:gd name="T35" fmla="*/ 2147483646 h 90"/>
              <a:gd name="T36" fmla="*/ 2147483646 w 58"/>
              <a:gd name="T37" fmla="*/ 2147483646 h 90"/>
              <a:gd name="T38" fmla="*/ 2147483646 w 58"/>
              <a:gd name="T39" fmla="*/ 2147483646 h 90"/>
              <a:gd name="T40" fmla="*/ 2147483646 w 58"/>
              <a:gd name="T41" fmla="*/ 2147483646 h 90"/>
              <a:gd name="T42" fmla="*/ 2147483646 w 58"/>
              <a:gd name="T43" fmla="*/ 2147483646 h 90"/>
              <a:gd name="T44" fmla="*/ 2147483646 w 58"/>
              <a:gd name="T45" fmla="*/ 2147483646 h 90"/>
              <a:gd name="T46" fmla="*/ 2147483646 w 58"/>
              <a:gd name="T47" fmla="*/ 2147483646 h 90"/>
              <a:gd name="T48" fmla="*/ 2147483646 w 58"/>
              <a:gd name="T49" fmla="*/ 2147483646 h 90"/>
              <a:gd name="T50" fmla="*/ 2147483646 w 58"/>
              <a:gd name="T51" fmla="*/ 2147483646 h 90"/>
              <a:gd name="T52" fmla="*/ 2147483646 w 58"/>
              <a:gd name="T53" fmla="*/ 2147483646 h 90"/>
              <a:gd name="T54" fmla="*/ 2147483646 w 58"/>
              <a:gd name="T55" fmla="*/ 2147483646 h 90"/>
              <a:gd name="T56" fmla="*/ 2147483646 w 58"/>
              <a:gd name="T57" fmla="*/ 2147483646 h 90"/>
              <a:gd name="T58" fmla="*/ 2147483646 w 58"/>
              <a:gd name="T59" fmla="*/ 2147483646 h 90"/>
              <a:gd name="T60" fmla="*/ 2147483646 w 58"/>
              <a:gd name="T61" fmla="*/ 2147483646 h 90"/>
              <a:gd name="T62" fmla="*/ 2147483646 w 58"/>
              <a:gd name="T63" fmla="*/ 2147483646 h 90"/>
              <a:gd name="T64" fmla="*/ 2147483646 w 58"/>
              <a:gd name="T65" fmla="*/ 2147483646 h 90"/>
              <a:gd name="T66" fmla="*/ 2147483646 w 58"/>
              <a:gd name="T67" fmla="*/ 2147483646 h 90"/>
              <a:gd name="T68" fmla="*/ 2147483646 w 58"/>
              <a:gd name="T69" fmla="*/ 2147483646 h 90"/>
              <a:gd name="T70" fmla="*/ 2147483646 w 58"/>
              <a:gd name="T71" fmla="*/ 2147483646 h 90"/>
              <a:gd name="T72" fmla="*/ 2147483646 w 58"/>
              <a:gd name="T73" fmla="*/ 2147483646 h 90"/>
              <a:gd name="T74" fmla="*/ 2147483646 w 58"/>
              <a:gd name="T75" fmla="*/ 2147483646 h 90"/>
              <a:gd name="T76" fmla="*/ 2147483646 w 58"/>
              <a:gd name="T77" fmla="*/ 2147483646 h 90"/>
              <a:gd name="T78" fmla="*/ 2147483646 w 58"/>
              <a:gd name="T79" fmla="*/ 2147483646 h 90"/>
              <a:gd name="T80" fmla="*/ 2147483646 w 58"/>
              <a:gd name="T81" fmla="*/ 2147483646 h 90"/>
              <a:gd name="T82" fmla="*/ 2147483646 w 58"/>
              <a:gd name="T83" fmla="*/ 2147483646 h 90"/>
              <a:gd name="T84" fmla="*/ 2147483646 w 58"/>
              <a:gd name="T85" fmla="*/ 2147483646 h 90"/>
              <a:gd name="T86" fmla="*/ 2147483646 w 58"/>
              <a:gd name="T87" fmla="*/ 2147483646 h 90"/>
              <a:gd name="T88" fmla="*/ 2147483646 w 58"/>
              <a:gd name="T89" fmla="*/ 2147483646 h 90"/>
              <a:gd name="T90" fmla="*/ 2147483646 w 58"/>
              <a:gd name="T91" fmla="*/ 2147483646 h 90"/>
              <a:gd name="T92" fmla="*/ 2147483646 w 58"/>
              <a:gd name="T93" fmla="*/ 2147483646 h 90"/>
              <a:gd name="T94" fmla="*/ 2147483646 w 58"/>
              <a:gd name="T95" fmla="*/ 2147483646 h 90"/>
              <a:gd name="T96" fmla="*/ 2147483646 w 58"/>
              <a:gd name="T97" fmla="*/ 2147483646 h 90"/>
              <a:gd name="T98" fmla="*/ 2147483646 w 58"/>
              <a:gd name="T99" fmla="*/ 2147483646 h 90"/>
              <a:gd name="T100" fmla="*/ 2147483646 w 58"/>
              <a:gd name="T101" fmla="*/ 2147483646 h 90"/>
              <a:gd name="T102" fmla="*/ 2147483646 w 58"/>
              <a:gd name="T103" fmla="*/ 2147483646 h 90"/>
              <a:gd name="T104" fmla="*/ 2147483646 w 58"/>
              <a:gd name="T105" fmla="*/ 2147483646 h 90"/>
              <a:gd name="T106" fmla="*/ 2147483646 w 58"/>
              <a:gd name="T107" fmla="*/ 2147483646 h 90"/>
              <a:gd name="T108" fmla="*/ 2147483646 w 58"/>
              <a:gd name="T109" fmla="*/ 2147483646 h 90"/>
              <a:gd name="T110" fmla="*/ 2147483646 w 58"/>
              <a:gd name="T111" fmla="*/ 2147483646 h 90"/>
              <a:gd name="T112" fmla="*/ 2147483646 w 58"/>
              <a:gd name="T113" fmla="*/ 2147483646 h 90"/>
              <a:gd name="T114" fmla="*/ 2147483646 w 58"/>
              <a:gd name="T115" fmla="*/ 2147483646 h 90"/>
              <a:gd name="T116" fmla="*/ 2147483646 w 58"/>
              <a:gd name="T117" fmla="*/ 2147483646 h 90"/>
              <a:gd name="T118" fmla="*/ 0 w 58"/>
              <a:gd name="T119" fmla="*/ 2147483646 h 9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8"/>
              <a:gd name="T181" fmla="*/ 0 h 90"/>
              <a:gd name="T182" fmla="*/ 58 w 58"/>
              <a:gd name="T183" fmla="*/ 90 h 9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8" h="90">
                <a:moveTo>
                  <a:pt x="0" y="49"/>
                </a:moveTo>
                <a:lnTo>
                  <a:pt x="4" y="49"/>
                </a:lnTo>
                <a:lnTo>
                  <a:pt x="4" y="43"/>
                </a:lnTo>
                <a:lnTo>
                  <a:pt x="8" y="35"/>
                </a:lnTo>
                <a:lnTo>
                  <a:pt x="7" y="29"/>
                </a:lnTo>
                <a:lnTo>
                  <a:pt x="8" y="21"/>
                </a:lnTo>
                <a:lnTo>
                  <a:pt x="8" y="18"/>
                </a:lnTo>
                <a:lnTo>
                  <a:pt x="14" y="1"/>
                </a:lnTo>
                <a:lnTo>
                  <a:pt x="17" y="1"/>
                </a:lnTo>
                <a:lnTo>
                  <a:pt x="17" y="5"/>
                </a:lnTo>
                <a:lnTo>
                  <a:pt x="25" y="1"/>
                </a:lnTo>
                <a:lnTo>
                  <a:pt x="28" y="0"/>
                </a:lnTo>
                <a:lnTo>
                  <a:pt x="32" y="2"/>
                </a:lnTo>
                <a:lnTo>
                  <a:pt x="35" y="5"/>
                </a:lnTo>
                <a:lnTo>
                  <a:pt x="42" y="29"/>
                </a:lnTo>
                <a:lnTo>
                  <a:pt x="48" y="30"/>
                </a:lnTo>
                <a:lnTo>
                  <a:pt x="48" y="31"/>
                </a:lnTo>
                <a:lnTo>
                  <a:pt x="48" y="32"/>
                </a:lnTo>
                <a:lnTo>
                  <a:pt x="52" y="38"/>
                </a:lnTo>
                <a:lnTo>
                  <a:pt x="52" y="36"/>
                </a:lnTo>
                <a:lnTo>
                  <a:pt x="56" y="40"/>
                </a:lnTo>
                <a:lnTo>
                  <a:pt x="54" y="41"/>
                </a:lnTo>
                <a:lnTo>
                  <a:pt x="55" y="42"/>
                </a:lnTo>
                <a:lnTo>
                  <a:pt x="58" y="42"/>
                </a:lnTo>
                <a:lnTo>
                  <a:pt x="56" y="47"/>
                </a:lnTo>
                <a:lnTo>
                  <a:pt x="53" y="47"/>
                </a:lnTo>
                <a:lnTo>
                  <a:pt x="52" y="48"/>
                </a:lnTo>
                <a:lnTo>
                  <a:pt x="52" y="50"/>
                </a:lnTo>
                <a:lnTo>
                  <a:pt x="50" y="51"/>
                </a:lnTo>
                <a:lnTo>
                  <a:pt x="48" y="51"/>
                </a:lnTo>
                <a:lnTo>
                  <a:pt x="48" y="54"/>
                </a:lnTo>
                <a:lnTo>
                  <a:pt x="46" y="53"/>
                </a:lnTo>
                <a:lnTo>
                  <a:pt x="46" y="56"/>
                </a:lnTo>
                <a:lnTo>
                  <a:pt x="43" y="53"/>
                </a:lnTo>
                <a:lnTo>
                  <a:pt x="41" y="56"/>
                </a:lnTo>
                <a:lnTo>
                  <a:pt x="39" y="57"/>
                </a:lnTo>
                <a:lnTo>
                  <a:pt x="38" y="60"/>
                </a:lnTo>
                <a:lnTo>
                  <a:pt x="36" y="59"/>
                </a:lnTo>
                <a:lnTo>
                  <a:pt x="37" y="57"/>
                </a:lnTo>
                <a:lnTo>
                  <a:pt x="35" y="55"/>
                </a:lnTo>
                <a:lnTo>
                  <a:pt x="33" y="58"/>
                </a:lnTo>
                <a:lnTo>
                  <a:pt x="34" y="65"/>
                </a:lnTo>
                <a:lnTo>
                  <a:pt x="33" y="67"/>
                </a:lnTo>
                <a:lnTo>
                  <a:pt x="31" y="67"/>
                </a:lnTo>
                <a:lnTo>
                  <a:pt x="30" y="67"/>
                </a:lnTo>
                <a:lnTo>
                  <a:pt x="28" y="71"/>
                </a:lnTo>
                <a:lnTo>
                  <a:pt x="25" y="71"/>
                </a:lnTo>
                <a:lnTo>
                  <a:pt x="26" y="75"/>
                </a:lnTo>
                <a:lnTo>
                  <a:pt x="24" y="72"/>
                </a:lnTo>
                <a:lnTo>
                  <a:pt x="20" y="75"/>
                </a:lnTo>
                <a:lnTo>
                  <a:pt x="20" y="77"/>
                </a:lnTo>
                <a:lnTo>
                  <a:pt x="21" y="79"/>
                </a:lnTo>
                <a:lnTo>
                  <a:pt x="20" y="80"/>
                </a:lnTo>
                <a:lnTo>
                  <a:pt x="20" y="82"/>
                </a:lnTo>
                <a:lnTo>
                  <a:pt x="18" y="84"/>
                </a:lnTo>
                <a:lnTo>
                  <a:pt x="18" y="90"/>
                </a:lnTo>
                <a:lnTo>
                  <a:pt x="17" y="90"/>
                </a:lnTo>
                <a:lnTo>
                  <a:pt x="11" y="83"/>
                </a:lnTo>
                <a:lnTo>
                  <a:pt x="0" y="49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9" name="Maryland">
            <a:extLst>
              <a:ext uri="{FF2B5EF4-FFF2-40B4-BE49-F238E27FC236}">
                <a16:creationId xmlns:a16="http://schemas.microsoft.com/office/drawing/2014/main" id="{1CDC1B2B-092C-411B-85F5-EC32977FA1F5}"/>
              </a:ext>
            </a:extLst>
          </p:cNvPr>
          <p:cNvSpPr>
            <a:spLocks noChangeAspect="1"/>
          </p:cNvSpPr>
          <p:nvPr/>
        </p:nvSpPr>
        <p:spPr bwMode="auto">
          <a:xfrm>
            <a:off x="6832600" y="2921000"/>
            <a:ext cx="550863" cy="271463"/>
          </a:xfrm>
          <a:custGeom>
            <a:avLst/>
            <a:gdLst>
              <a:gd name="T0" fmla="*/ 2147483646 w 70"/>
              <a:gd name="T1" fmla="*/ 2147483646 h 35"/>
              <a:gd name="T2" fmla="*/ 2147483646 w 70"/>
              <a:gd name="T3" fmla="*/ 2147483646 h 35"/>
              <a:gd name="T4" fmla="*/ 2147483646 w 70"/>
              <a:gd name="T5" fmla="*/ 2147483646 h 35"/>
              <a:gd name="T6" fmla="*/ 2147483646 w 70"/>
              <a:gd name="T7" fmla="*/ 2147483646 h 35"/>
              <a:gd name="T8" fmla="*/ 2147483646 w 70"/>
              <a:gd name="T9" fmla="*/ 2147483646 h 35"/>
              <a:gd name="T10" fmla="*/ 2147483646 w 70"/>
              <a:gd name="T11" fmla="*/ 2147483646 h 35"/>
              <a:gd name="T12" fmla="*/ 2147483646 w 70"/>
              <a:gd name="T13" fmla="*/ 2147483646 h 35"/>
              <a:gd name="T14" fmla="*/ 2147483646 w 70"/>
              <a:gd name="T15" fmla="*/ 2147483646 h 35"/>
              <a:gd name="T16" fmla="*/ 2147483646 w 70"/>
              <a:gd name="T17" fmla="*/ 2147483646 h 35"/>
              <a:gd name="T18" fmla="*/ 2147483646 w 70"/>
              <a:gd name="T19" fmla="*/ 2147483646 h 35"/>
              <a:gd name="T20" fmla="*/ 2147483646 w 70"/>
              <a:gd name="T21" fmla="*/ 2147483646 h 35"/>
              <a:gd name="T22" fmla="*/ 2147483646 w 70"/>
              <a:gd name="T23" fmla="*/ 2147483646 h 35"/>
              <a:gd name="T24" fmla="*/ 2147483646 w 70"/>
              <a:gd name="T25" fmla="*/ 2147483646 h 35"/>
              <a:gd name="T26" fmla="*/ 2147483646 w 70"/>
              <a:gd name="T27" fmla="*/ 2147483646 h 35"/>
              <a:gd name="T28" fmla="*/ 2147483646 w 70"/>
              <a:gd name="T29" fmla="*/ 2147483646 h 35"/>
              <a:gd name="T30" fmla="*/ 2147483646 w 70"/>
              <a:gd name="T31" fmla="*/ 2147483646 h 35"/>
              <a:gd name="T32" fmla="*/ 2147483646 w 70"/>
              <a:gd name="T33" fmla="*/ 2147483646 h 35"/>
              <a:gd name="T34" fmla="*/ 2147483646 w 70"/>
              <a:gd name="T35" fmla="*/ 2147483646 h 35"/>
              <a:gd name="T36" fmla="*/ 2147483646 w 70"/>
              <a:gd name="T37" fmla="*/ 2147483646 h 35"/>
              <a:gd name="T38" fmla="*/ 2147483646 w 70"/>
              <a:gd name="T39" fmla="*/ 2147483646 h 35"/>
              <a:gd name="T40" fmla="*/ 2147483646 w 70"/>
              <a:gd name="T41" fmla="*/ 2147483646 h 35"/>
              <a:gd name="T42" fmla="*/ 2147483646 w 70"/>
              <a:gd name="T43" fmla="*/ 2147483646 h 35"/>
              <a:gd name="T44" fmla="*/ 2147483646 w 70"/>
              <a:gd name="T45" fmla="*/ 2147483646 h 35"/>
              <a:gd name="T46" fmla="*/ 2147483646 w 70"/>
              <a:gd name="T47" fmla="*/ 2147483646 h 35"/>
              <a:gd name="T48" fmla="*/ 2147483646 w 70"/>
              <a:gd name="T49" fmla="*/ 2147483646 h 35"/>
              <a:gd name="T50" fmla="*/ 2147483646 w 70"/>
              <a:gd name="T51" fmla="*/ 2147483646 h 35"/>
              <a:gd name="T52" fmla="*/ 2147483646 w 70"/>
              <a:gd name="T53" fmla="*/ 2147483646 h 35"/>
              <a:gd name="T54" fmla="*/ 2147483646 w 70"/>
              <a:gd name="T55" fmla="*/ 2147483646 h 35"/>
              <a:gd name="T56" fmla="*/ 2147483646 w 70"/>
              <a:gd name="T57" fmla="*/ 2147483646 h 35"/>
              <a:gd name="T58" fmla="*/ 2147483646 w 70"/>
              <a:gd name="T59" fmla="*/ 2147483646 h 35"/>
              <a:gd name="T60" fmla="*/ 2147483646 w 70"/>
              <a:gd name="T61" fmla="*/ 2147483646 h 35"/>
              <a:gd name="T62" fmla="*/ 2147483646 w 70"/>
              <a:gd name="T63" fmla="*/ 2147483646 h 35"/>
              <a:gd name="T64" fmla="*/ 2147483646 w 70"/>
              <a:gd name="T65" fmla="*/ 2147483646 h 35"/>
              <a:gd name="T66" fmla="*/ 2147483646 w 70"/>
              <a:gd name="T67" fmla="*/ 2147483646 h 35"/>
              <a:gd name="T68" fmla="*/ 2147483646 w 70"/>
              <a:gd name="T69" fmla="*/ 2147483646 h 35"/>
              <a:gd name="T70" fmla="*/ 2147483646 w 70"/>
              <a:gd name="T71" fmla="*/ 0 h 3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0"/>
              <a:gd name="T109" fmla="*/ 0 h 35"/>
              <a:gd name="T110" fmla="*/ 70 w 70"/>
              <a:gd name="T111" fmla="*/ 35 h 3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0" h="35">
                <a:moveTo>
                  <a:pt x="0" y="10"/>
                </a:moveTo>
                <a:lnTo>
                  <a:pt x="1" y="20"/>
                </a:lnTo>
                <a:lnTo>
                  <a:pt x="6" y="14"/>
                </a:lnTo>
                <a:lnTo>
                  <a:pt x="15" y="12"/>
                </a:lnTo>
                <a:lnTo>
                  <a:pt x="16" y="9"/>
                </a:lnTo>
                <a:lnTo>
                  <a:pt x="21" y="8"/>
                </a:lnTo>
                <a:lnTo>
                  <a:pt x="25" y="10"/>
                </a:lnTo>
                <a:lnTo>
                  <a:pt x="27" y="13"/>
                </a:lnTo>
                <a:lnTo>
                  <a:pt x="31" y="14"/>
                </a:lnTo>
                <a:lnTo>
                  <a:pt x="34" y="17"/>
                </a:lnTo>
                <a:lnTo>
                  <a:pt x="37" y="19"/>
                </a:lnTo>
                <a:lnTo>
                  <a:pt x="39" y="18"/>
                </a:lnTo>
                <a:lnTo>
                  <a:pt x="40" y="20"/>
                </a:lnTo>
                <a:lnTo>
                  <a:pt x="39" y="21"/>
                </a:lnTo>
                <a:lnTo>
                  <a:pt x="39" y="24"/>
                </a:lnTo>
                <a:lnTo>
                  <a:pt x="36" y="28"/>
                </a:lnTo>
                <a:lnTo>
                  <a:pt x="37" y="31"/>
                </a:lnTo>
                <a:lnTo>
                  <a:pt x="40" y="30"/>
                </a:lnTo>
                <a:lnTo>
                  <a:pt x="40" y="28"/>
                </a:lnTo>
                <a:lnTo>
                  <a:pt x="43" y="31"/>
                </a:lnTo>
                <a:lnTo>
                  <a:pt x="44" y="30"/>
                </a:lnTo>
                <a:lnTo>
                  <a:pt x="45" y="32"/>
                </a:lnTo>
                <a:lnTo>
                  <a:pt x="46" y="31"/>
                </a:lnTo>
                <a:lnTo>
                  <a:pt x="48" y="32"/>
                </a:lnTo>
                <a:lnTo>
                  <a:pt x="50" y="31"/>
                </a:lnTo>
                <a:lnTo>
                  <a:pt x="53" y="34"/>
                </a:lnTo>
                <a:lnTo>
                  <a:pt x="50" y="30"/>
                </a:lnTo>
                <a:lnTo>
                  <a:pt x="46" y="27"/>
                </a:lnTo>
                <a:lnTo>
                  <a:pt x="50" y="29"/>
                </a:lnTo>
                <a:lnTo>
                  <a:pt x="47" y="25"/>
                </a:lnTo>
                <a:lnTo>
                  <a:pt x="47" y="21"/>
                </a:lnTo>
                <a:lnTo>
                  <a:pt x="47" y="14"/>
                </a:lnTo>
                <a:lnTo>
                  <a:pt x="44" y="12"/>
                </a:lnTo>
                <a:lnTo>
                  <a:pt x="50" y="7"/>
                </a:lnTo>
                <a:lnTo>
                  <a:pt x="50" y="4"/>
                </a:lnTo>
                <a:lnTo>
                  <a:pt x="54" y="4"/>
                </a:lnTo>
                <a:lnTo>
                  <a:pt x="53" y="7"/>
                </a:lnTo>
                <a:lnTo>
                  <a:pt x="50" y="8"/>
                </a:lnTo>
                <a:lnTo>
                  <a:pt x="49" y="11"/>
                </a:lnTo>
                <a:lnTo>
                  <a:pt x="50" y="14"/>
                </a:lnTo>
                <a:lnTo>
                  <a:pt x="52" y="13"/>
                </a:lnTo>
                <a:lnTo>
                  <a:pt x="51" y="16"/>
                </a:lnTo>
                <a:lnTo>
                  <a:pt x="51" y="17"/>
                </a:lnTo>
                <a:lnTo>
                  <a:pt x="52" y="19"/>
                </a:lnTo>
                <a:lnTo>
                  <a:pt x="50" y="18"/>
                </a:lnTo>
                <a:lnTo>
                  <a:pt x="50" y="20"/>
                </a:lnTo>
                <a:lnTo>
                  <a:pt x="53" y="20"/>
                </a:lnTo>
                <a:lnTo>
                  <a:pt x="53" y="21"/>
                </a:lnTo>
                <a:lnTo>
                  <a:pt x="55" y="23"/>
                </a:lnTo>
                <a:lnTo>
                  <a:pt x="51" y="23"/>
                </a:lnTo>
                <a:lnTo>
                  <a:pt x="52" y="28"/>
                </a:lnTo>
                <a:lnTo>
                  <a:pt x="56" y="29"/>
                </a:lnTo>
                <a:lnTo>
                  <a:pt x="58" y="27"/>
                </a:lnTo>
                <a:lnTo>
                  <a:pt x="58" y="31"/>
                </a:lnTo>
                <a:lnTo>
                  <a:pt x="60" y="30"/>
                </a:lnTo>
                <a:lnTo>
                  <a:pt x="59" y="32"/>
                </a:lnTo>
                <a:lnTo>
                  <a:pt x="61" y="32"/>
                </a:lnTo>
                <a:lnTo>
                  <a:pt x="60" y="34"/>
                </a:lnTo>
                <a:lnTo>
                  <a:pt x="60" y="35"/>
                </a:lnTo>
                <a:lnTo>
                  <a:pt x="63" y="33"/>
                </a:lnTo>
                <a:lnTo>
                  <a:pt x="67" y="31"/>
                </a:lnTo>
                <a:lnTo>
                  <a:pt x="69" y="27"/>
                </a:lnTo>
                <a:lnTo>
                  <a:pt x="69" y="29"/>
                </a:lnTo>
                <a:lnTo>
                  <a:pt x="69" y="31"/>
                </a:lnTo>
                <a:lnTo>
                  <a:pt x="68" y="33"/>
                </a:lnTo>
                <a:lnTo>
                  <a:pt x="68" y="35"/>
                </a:lnTo>
                <a:lnTo>
                  <a:pt x="69" y="31"/>
                </a:lnTo>
                <a:lnTo>
                  <a:pt x="70" y="22"/>
                </a:lnTo>
                <a:lnTo>
                  <a:pt x="66" y="23"/>
                </a:lnTo>
                <a:lnTo>
                  <a:pt x="60" y="24"/>
                </a:lnTo>
                <a:lnTo>
                  <a:pt x="60" y="22"/>
                </a:lnTo>
                <a:lnTo>
                  <a:pt x="54" y="0"/>
                </a:lnTo>
                <a:lnTo>
                  <a:pt x="0" y="10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0" name="Minnesota">
            <a:extLst>
              <a:ext uri="{FF2B5EF4-FFF2-40B4-BE49-F238E27FC236}">
                <a16:creationId xmlns:a16="http://schemas.microsoft.com/office/drawing/2014/main" id="{1EFB91EF-C057-4C8C-BF82-5103C7010AA4}"/>
              </a:ext>
            </a:extLst>
          </p:cNvPr>
          <p:cNvSpPr>
            <a:spLocks noChangeAspect="1"/>
          </p:cNvSpPr>
          <p:nvPr/>
        </p:nvSpPr>
        <p:spPr bwMode="auto">
          <a:xfrm>
            <a:off x="4778375" y="1682750"/>
            <a:ext cx="800100" cy="893763"/>
          </a:xfrm>
          <a:custGeom>
            <a:avLst/>
            <a:gdLst>
              <a:gd name="T0" fmla="*/ 0 w 102"/>
              <a:gd name="T1" fmla="*/ 2147483646 h 115"/>
              <a:gd name="T2" fmla="*/ 2147483646 w 102"/>
              <a:gd name="T3" fmla="*/ 2147483646 h 115"/>
              <a:gd name="T4" fmla="*/ 2147483646 w 102"/>
              <a:gd name="T5" fmla="*/ 2147483646 h 115"/>
              <a:gd name="T6" fmla="*/ 2147483646 w 102"/>
              <a:gd name="T7" fmla="*/ 2147483646 h 115"/>
              <a:gd name="T8" fmla="*/ 2147483646 w 102"/>
              <a:gd name="T9" fmla="*/ 2147483646 h 115"/>
              <a:gd name="T10" fmla="*/ 2147483646 w 102"/>
              <a:gd name="T11" fmla="*/ 2147483646 h 115"/>
              <a:gd name="T12" fmla="*/ 2147483646 w 102"/>
              <a:gd name="T13" fmla="*/ 2147483646 h 115"/>
              <a:gd name="T14" fmla="*/ 2147483646 w 102"/>
              <a:gd name="T15" fmla="*/ 2147483646 h 115"/>
              <a:gd name="T16" fmla="*/ 2147483646 w 102"/>
              <a:gd name="T17" fmla="*/ 2147483646 h 115"/>
              <a:gd name="T18" fmla="*/ 2147483646 w 102"/>
              <a:gd name="T19" fmla="*/ 2147483646 h 115"/>
              <a:gd name="T20" fmla="*/ 2147483646 w 102"/>
              <a:gd name="T21" fmla="*/ 2147483646 h 115"/>
              <a:gd name="T22" fmla="*/ 2147483646 w 102"/>
              <a:gd name="T23" fmla="*/ 2147483646 h 115"/>
              <a:gd name="T24" fmla="*/ 2147483646 w 102"/>
              <a:gd name="T25" fmla="*/ 2147483646 h 115"/>
              <a:gd name="T26" fmla="*/ 2147483646 w 102"/>
              <a:gd name="T27" fmla="*/ 2147483646 h 115"/>
              <a:gd name="T28" fmla="*/ 2147483646 w 102"/>
              <a:gd name="T29" fmla="*/ 2147483646 h 115"/>
              <a:gd name="T30" fmla="*/ 2147483646 w 102"/>
              <a:gd name="T31" fmla="*/ 2147483646 h 115"/>
              <a:gd name="T32" fmla="*/ 2147483646 w 102"/>
              <a:gd name="T33" fmla="*/ 2147483646 h 115"/>
              <a:gd name="T34" fmla="*/ 2147483646 w 102"/>
              <a:gd name="T35" fmla="*/ 2147483646 h 115"/>
              <a:gd name="T36" fmla="*/ 2147483646 w 102"/>
              <a:gd name="T37" fmla="*/ 2147483646 h 115"/>
              <a:gd name="T38" fmla="*/ 2147483646 w 102"/>
              <a:gd name="T39" fmla="*/ 2147483646 h 115"/>
              <a:gd name="T40" fmla="*/ 2147483646 w 102"/>
              <a:gd name="T41" fmla="*/ 2147483646 h 115"/>
              <a:gd name="T42" fmla="*/ 2147483646 w 102"/>
              <a:gd name="T43" fmla="*/ 2147483646 h 115"/>
              <a:gd name="T44" fmla="*/ 2147483646 w 102"/>
              <a:gd name="T45" fmla="*/ 2147483646 h 115"/>
              <a:gd name="T46" fmla="*/ 2147483646 w 102"/>
              <a:gd name="T47" fmla="*/ 2147483646 h 115"/>
              <a:gd name="T48" fmla="*/ 2147483646 w 102"/>
              <a:gd name="T49" fmla="*/ 2147483646 h 115"/>
              <a:gd name="T50" fmla="*/ 2147483646 w 102"/>
              <a:gd name="T51" fmla="*/ 2147483646 h 115"/>
              <a:gd name="T52" fmla="*/ 2147483646 w 102"/>
              <a:gd name="T53" fmla="*/ 2147483646 h 115"/>
              <a:gd name="T54" fmla="*/ 2147483646 w 102"/>
              <a:gd name="T55" fmla="*/ 2147483646 h 115"/>
              <a:gd name="T56" fmla="*/ 2147483646 w 102"/>
              <a:gd name="T57" fmla="*/ 2147483646 h 115"/>
              <a:gd name="T58" fmla="*/ 2147483646 w 102"/>
              <a:gd name="T59" fmla="*/ 2147483646 h 115"/>
              <a:gd name="T60" fmla="*/ 2147483646 w 102"/>
              <a:gd name="T61" fmla="*/ 2147483646 h 115"/>
              <a:gd name="T62" fmla="*/ 2147483646 w 102"/>
              <a:gd name="T63" fmla="*/ 2147483646 h 115"/>
              <a:gd name="T64" fmla="*/ 2147483646 w 102"/>
              <a:gd name="T65" fmla="*/ 2147483646 h 115"/>
              <a:gd name="T66" fmla="*/ 2147483646 w 102"/>
              <a:gd name="T67" fmla="*/ 2147483646 h 115"/>
              <a:gd name="T68" fmla="*/ 2147483646 w 102"/>
              <a:gd name="T69" fmla="*/ 2147483646 h 115"/>
              <a:gd name="T70" fmla="*/ 2147483646 w 102"/>
              <a:gd name="T71" fmla="*/ 2147483646 h 115"/>
              <a:gd name="T72" fmla="*/ 2147483646 w 102"/>
              <a:gd name="T73" fmla="*/ 2147483646 h 115"/>
              <a:gd name="T74" fmla="*/ 2147483646 w 102"/>
              <a:gd name="T75" fmla="*/ 2147483646 h 115"/>
              <a:gd name="T76" fmla="*/ 2147483646 w 102"/>
              <a:gd name="T77" fmla="*/ 2147483646 h 115"/>
              <a:gd name="T78" fmla="*/ 2147483646 w 102"/>
              <a:gd name="T79" fmla="*/ 2147483646 h 115"/>
              <a:gd name="T80" fmla="*/ 2147483646 w 102"/>
              <a:gd name="T81" fmla="*/ 2147483646 h 115"/>
              <a:gd name="T82" fmla="*/ 2147483646 w 102"/>
              <a:gd name="T83" fmla="*/ 2147483646 h 115"/>
              <a:gd name="T84" fmla="*/ 2147483646 w 102"/>
              <a:gd name="T85" fmla="*/ 2147483646 h 115"/>
              <a:gd name="T86" fmla="*/ 2147483646 w 102"/>
              <a:gd name="T87" fmla="*/ 2147483646 h 115"/>
              <a:gd name="T88" fmla="*/ 2147483646 w 102"/>
              <a:gd name="T89" fmla="*/ 0 h 115"/>
              <a:gd name="T90" fmla="*/ 2147483646 w 102"/>
              <a:gd name="T91" fmla="*/ 0 h 115"/>
              <a:gd name="T92" fmla="*/ 2147483646 w 102"/>
              <a:gd name="T93" fmla="*/ 2147483646 h 115"/>
              <a:gd name="T94" fmla="*/ 0 w 102"/>
              <a:gd name="T95" fmla="*/ 2147483646 h 11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02"/>
              <a:gd name="T145" fmla="*/ 0 h 115"/>
              <a:gd name="T146" fmla="*/ 102 w 102"/>
              <a:gd name="T147" fmla="*/ 115 h 11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02" h="115">
                <a:moveTo>
                  <a:pt x="0" y="6"/>
                </a:moveTo>
                <a:lnTo>
                  <a:pt x="1" y="23"/>
                </a:lnTo>
                <a:lnTo>
                  <a:pt x="5" y="36"/>
                </a:lnTo>
                <a:lnTo>
                  <a:pt x="5" y="53"/>
                </a:lnTo>
                <a:lnTo>
                  <a:pt x="8" y="67"/>
                </a:lnTo>
                <a:lnTo>
                  <a:pt x="4" y="73"/>
                </a:lnTo>
                <a:lnTo>
                  <a:pt x="9" y="79"/>
                </a:lnTo>
                <a:lnTo>
                  <a:pt x="9" y="115"/>
                </a:lnTo>
                <a:lnTo>
                  <a:pt x="83" y="113"/>
                </a:lnTo>
                <a:lnTo>
                  <a:pt x="82" y="106"/>
                </a:lnTo>
                <a:lnTo>
                  <a:pt x="80" y="104"/>
                </a:lnTo>
                <a:lnTo>
                  <a:pt x="74" y="100"/>
                </a:lnTo>
                <a:lnTo>
                  <a:pt x="70" y="95"/>
                </a:lnTo>
                <a:lnTo>
                  <a:pt x="60" y="89"/>
                </a:lnTo>
                <a:lnTo>
                  <a:pt x="60" y="79"/>
                </a:lnTo>
                <a:lnTo>
                  <a:pt x="58" y="72"/>
                </a:lnTo>
                <a:lnTo>
                  <a:pt x="66" y="62"/>
                </a:lnTo>
                <a:lnTo>
                  <a:pt x="65" y="52"/>
                </a:lnTo>
                <a:lnTo>
                  <a:pt x="68" y="50"/>
                </a:lnTo>
                <a:lnTo>
                  <a:pt x="77" y="42"/>
                </a:lnTo>
                <a:lnTo>
                  <a:pt x="83" y="36"/>
                </a:lnTo>
                <a:lnTo>
                  <a:pt x="89" y="30"/>
                </a:lnTo>
                <a:lnTo>
                  <a:pt x="102" y="24"/>
                </a:lnTo>
                <a:lnTo>
                  <a:pt x="97" y="24"/>
                </a:lnTo>
                <a:lnTo>
                  <a:pt x="93" y="22"/>
                </a:lnTo>
                <a:lnTo>
                  <a:pt x="86" y="23"/>
                </a:lnTo>
                <a:lnTo>
                  <a:pt x="84" y="20"/>
                </a:lnTo>
                <a:lnTo>
                  <a:pt x="82" y="21"/>
                </a:lnTo>
                <a:lnTo>
                  <a:pt x="77" y="24"/>
                </a:lnTo>
                <a:lnTo>
                  <a:pt x="73" y="23"/>
                </a:lnTo>
                <a:lnTo>
                  <a:pt x="72" y="21"/>
                </a:lnTo>
                <a:lnTo>
                  <a:pt x="69" y="21"/>
                </a:lnTo>
                <a:lnTo>
                  <a:pt x="68" y="19"/>
                </a:lnTo>
                <a:lnTo>
                  <a:pt x="65" y="19"/>
                </a:lnTo>
                <a:lnTo>
                  <a:pt x="65" y="21"/>
                </a:lnTo>
                <a:lnTo>
                  <a:pt x="64" y="21"/>
                </a:lnTo>
                <a:lnTo>
                  <a:pt x="62" y="17"/>
                </a:lnTo>
                <a:lnTo>
                  <a:pt x="60" y="17"/>
                </a:lnTo>
                <a:lnTo>
                  <a:pt x="60" y="15"/>
                </a:lnTo>
                <a:lnTo>
                  <a:pt x="54" y="14"/>
                </a:lnTo>
                <a:lnTo>
                  <a:pt x="52" y="14"/>
                </a:lnTo>
                <a:lnTo>
                  <a:pt x="45" y="16"/>
                </a:lnTo>
                <a:lnTo>
                  <a:pt x="44" y="14"/>
                </a:lnTo>
                <a:lnTo>
                  <a:pt x="33" y="12"/>
                </a:lnTo>
                <a:lnTo>
                  <a:pt x="31" y="0"/>
                </a:lnTo>
                <a:lnTo>
                  <a:pt x="27" y="0"/>
                </a:lnTo>
                <a:lnTo>
                  <a:pt x="27" y="7"/>
                </a:lnTo>
                <a:lnTo>
                  <a:pt x="0" y="6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1" name="Mississippi">
            <a:extLst>
              <a:ext uri="{FF2B5EF4-FFF2-40B4-BE49-F238E27FC236}">
                <a16:creationId xmlns:a16="http://schemas.microsoft.com/office/drawing/2014/main" id="{AA0936D9-9E64-4ECF-BDB9-18D815C85098}"/>
              </a:ext>
            </a:extLst>
          </p:cNvPr>
          <p:cNvSpPr>
            <a:spLocks noChangeAspect="1"/>
          </p:cNvSpPr>
          <p:nvPr/>
        </p:nvSpPr>
        <p:spPr bwMode="auto">
          <a:xfrm>
            <a:off x="5461000" y="3846513"/>
            <a:ext cx="438150" cy="746125"/>
          </a:xfrm>
          <a:custGeom>
            <a:avLst/>
            <a:gdLst>
              <a:gd name="T0" fmla="*/ 0 w 56"/>
              <a:gd name="T1" fmla="*/ 2147483646 h 96"/>
              <a:gd name="T2" fmla="*/ 2147483646 w 56"/>
              <a:gd name="T3" fmla="*/ 2147483646 h 96"/>
              <a:gd name="T4" fmla="*/ 2147483646 w 56"/>
              <a:gd name="T5" fmla="*/ 2147483646 h 96"/>
              <a:gd name="T6" fmla="*/ 2147483646 w 56"/>
              <a:gd name="T7" fmla="*/ 2147483646 h 96"/>
              <a:gd name="T8" fmla="*/ 2147483646 w 56"/>
              <a:gd name="T9" fmla="*/ 2147483646 h 96"/>
              <a:gd name="T10" fmla="*/ 2147483646 w 56"/>
              <a:gd name="T11" fmla="*/ 2147483646 h 96"/>
              <a:gd name="T12" fmla="*/ 2147483646 w 56"/>
              <a:gd name="T13" fmla="*/ 2147483646 h 96"/>
              <a:gd name="T14" fmla="*/ 2147483646 w 56"/>
              <a:gd name="T15" fmla="*/ 2147483646 h 96"/>
              <a:gd name="T16" fmla="*/ 2147483646 w 56"/>
              <a:gd name="T17" fmla="*/ 2147483646 h 96"/>
              <a:gd name="T18" fmla="*/ 2147483646 w 56"/>
              <a:gd name="T19" fmla="*/ 2147483646 h 96"/>
              <a:gd name="T20" fmla="*/ 2147483646 w 56"/>
              <a:gd name="T21" fmla="*/ 2147483646 h 96"/>
              <a:gd name="T22" fmla="*/ 2147483646 w 56"/>
              <a:gd name="T23" fmla="*/ 2147483646 h 96"/>
              <a:gd name="T24" fmla="*/ 2147483646 w 56"/>
              <a:gd name="T25" fmla="*/ 0 h 96"/>
              <a:gd name="T26" fmla="*/ 2147483646 w 56"/>
              <a:gd name="T27" fmla="*/ 2147483646 h 96"/>
              <a:gd name="T28" fmla="*/ 2147483646 w 56"/>
              <a:gd name="T29" fmla="*/ 2147483646 h 96"/>
              <a:gd name="T30" fmla="*/ 2147483646 w 56"/>
              <a:gd name="T31" fmla="*/ 2147483646 h 96"/>
              <a:gd name="T32" fmla="*/ 2147483646 w 56"/>
              <a:gd name="T33" fmla="*/ 2147483646 h 96"/>
              <a:gd name="T34" fmla="*/ 2147483646 w 56"/>
              <a:gd name="T35" fmla="*/ 2147483646 h 96"/>
              <a:gd name="T36" fmla="*/ 2147483646 w 56"/>
              <a:gd name="T37" fmla="*/ 2147483646 h 96"/>
              <a:gd name="T38" fmla="*/ 2147483646 w 56"/>
              <a:gd name="T39" fmla="*/ 2147483646 h 96"/>
              <a:gd name="T40" fmla="*/ 2147483646 w 56"/>
              <a:gd name="T41" fmla="*/ 2147483646 h 96"/>
              <a:gd name="T42" fmla="*/ 2147483646 w 56"/>
              <a:gd name="T43" fmla="*/ 2147483646 h 96"/>
              <a:gd name="T44" fmla="*/ 2147483646 w 56"/>
              <a:gd name="T45" fmla="*/ 2147483646 h 96"/>
              <a:gd name="T46" fmla="*/ 2147483646 w 56"/>
              <a:gd name="T47" fmla="*/ 2147483646 h 96"/>
              <a:gd name="T48" fmla="*/ 2147483646 w 56"/>
              <a:gd name="T49" fmla="*/ 2147483646 h 96"/>
              <a:gd name="T50" fmla="*/ 2147483646 w 56"/>
              <a:gd name="T51" fmla="*/ 2147483646 h 96"/>
              <a:gd name="T52" fmla="*/ 2147483646 w 56"/>
              <a:gd name="T53" fmla="*/ 2147483646 h 96"/>
              <a:gd name="T54" fmla="*/ 2147483646 w 56"/>
              <a:gd name="T55" fmla="*/ 2147483646 h 96"/>
              <a:gd name="T56" fmla="*/ 0 w 56"/>
              <a:gd name="T57" fmla="*/ 2147483646 h 9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6"/>
              <a:gd name="T88" fmla="*/ 0 h 96"/>
              <a:gd name="T89" fmla="*/ 56 w 56"/>
              <a:gd name="T90" fmla="*/ 96 h 9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6" h="96">
                <a:moveTo>
                  <a:pt x="0" y="82"/>
                </a:moveTo>
                <a:lnTo>
                  <a:pt x="1" y="78"/>
                </a:lnTo>
                <a:lnTo>
                  <a:pt x="4" y="67"/>
                </a:lnTo>
                <a:lnTo>
                  <a:pt x="10" y="60"/>
                </a:lnTo>
                <a:lnTo>
                  <a:pt x="8" y="58"/>
                </a:lnTo>
                <a:lnTo>
                  <a:pt x="9" y="51"/>
                </a:lnTo>
                <a:lnTo>
                  <a:pt x="6" y="43"/>
                </a:lnTo>
                <a:lnTo>
                  <a:pt x="5" y="32"/>
                </a:lnTo>
                <a:lnTo>
                  <a:pt x="9" y="20"/>
                </a:lnTo>
                <a:lnTo>
                  <a:pt x="15" y="12"/>
                </a:lnTo>
                <a:lnTo>
                  <a:pt x="14" y="10"/>
                </a:lnTo>
                <a:lnTo>
                  <a:pt x="19" y="2"/>
                </a:lnTo>
                <a:lnTo>
                  <a:pt x="52" y="0"/>
                </a:lnTo>
                <a:lnTo>
                  <a:pt x="53" y="2"/>
                </a:lnTo>
                <a:lnTo>
                  <a:pt x="52" y="62"/>
                </a:lnTo>
                <a:lnTo>
                  <a:pt x="56" y="91"/>
                </a:lnTo>
                <a:lnTo>
                  <a:pt x="54" y="92"/>
                </a:lnTo>
                <a:lnTo>
                  <a:pt x="52" y="91"/>
                </a:lnTo>
                <a:lnTo>
                  <a:pt x="50" y="92"/>
                </a:lnTo>
                <a:lnTo>
                  <a:pt x="47" y="90"/>
                </a:lnTo>
                <a:lnTo>
                  <a:pt x="47" y="91"/>
                </a:lnTo>
                <a:lnTo>
                  <a:pt x="44" y="91"/>
                </a:lnTo>
                <a:lnTo>
                  <a:pt x="41" y="93"/>
                </a:lnTo>
                <a:lnTo>
                  <a:pt x="40" y="92"/>
                </a:lnTo>
                <a:lnTo>
                  <a:pt x="38" y="96"/>
                </a:lnTo>
                <a:lnTo>
                  <a:pt x="36" y="96"/>
                </a:lnTo>
                <a:lnTo>
                  <a:pt x="31" y="87"/>
                </a:lnTo>
                <a:lnTo>
                  <a:pt x="32" y="80"/>
                </a:lnTo>
                <a:lnTo>
                  <a:pt x="0" y="82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2" name="Montana">
            <a:extLst>
              <a:ext uri="{FF2B5EF4-FFF2-40B4-BE49-F238E27FC236}">
                <a16:creationId xmlns:a16="http://schemas.microsoft.com/office/drawing/2014/main" id="{92C817EA-49A4-4E6F-878D-70A8046DC601}"/>
              </a:ext>
            </a:extLst>
          </p:cNvPr>
          <p:cNvSpPr>
            <a:spLocks noChangeAspect="1"/>
          </p:cNvSpPr>
          <p:nvPr/>
        </p:nvSpPr>
        <p:spPr bwMode="auto">
          <a:xfrm>
            <a:off x="2832100" y="1512888"/>
            <a:ext cx="1239838" cy="793750"/>
          </a:xfrm>
          <a:custGeom>
            <a:avLst/>
            <a:gdLst>
              <a:gd name="T0" fmla="*/ 0 w 158"/>
              <a:gd name="T1" fmla="*/ 2147483646 h 102"/>
              <a:gd name="T2" fmla="*/ 2147483646 w 158"/>
              <a:gd name="T3" fmla="*/ 2147483646 h 102"/>
              <a:gd name="T4" fmla="*/ 2147483646 w 158"/>
              <a:gd name="T5" fmla="*/ 2147483646 h 102"/>
              <a:gd name="T6" fmla="*/ 2147483646 w 158"/>
              <a:gd name="T7" fmla="*/ 2147483646 h 102"/>
              <a:gd name="T8" fmla="*/ 2147483646 w 158"/>
              <a:gd name="T9" fmla="*/ 2147483646 h 102"/>
              <a:gd name="T10" fmla="*/ 2147483646 w 158"/>
              <a:gd name="T11" fmla="*/ 2147483646 h 102"/>
              <a:gd name="T12" fmla="*/ 2147483646 w 158"/>
              <a:gd name="T13" fmla="*/ 2147483646 h 102"/>
              <a:gd name="T14" fmla="*/ 2147483646 w 158"/>
              <a:gd name="T15" fmla="*/ 2147483646 h 102"/>
              <a:gd name="T16" fmla="*/ 2147483646 w 158"/>
              <a:gd name="T17" fmla="*/ 2147483646 h 102"/>
              <a:gd name="T18" fmla="*/ 2147483646 w 158"/>
              <a:gd name="T19" fmla="*/ 2147483646 h 102"/>
              <a:gd name="T20" fmla="*/ 2147483646 w 158"/>
              <a:gd name="T21" fmla="*/ 2147483646 h 102"/>
              <a:gd name="T22" fmla="*/ 2147483646 w 158"/>
              <a:gd name="T23" fmla="*/ 2147483646 h 102"/>
              <a:gd name="T24" fmla="*/ 2147483646 w 158"/>
              <a:gd name="T25" fmla="*/ 2147483646 h 102"/>
              <a:gd name="T26" fmla="*/ 2147483646 w 158"/>
              <a:gd name="T27" fmla="*/ 2147483646 h 102"/>
              <a:gd name="T28" fmla="*/ 2147483646 w 158"/>
              <a:gd name="T29" fmla="*/ 2147483646 h 102"/>
              <a:gd name="T30" fmla="*/ 2147483646 w 158"/>
              <a:gd name="T31" fmla="*/ 2147483646 h 102"/>
              <a:gd name="T32" fmla="*/ 2147483646 w 158"/>
              <a:gd name="T33" fmla="*/ 2147483646 h 102"/>
              <a:gd name="T34" fmla="*/ 2147483646 w 158"/>
              <a:gd name="T35" fmla="*/ 2147483646 h 102"/>
              <a:gd name="T36" fmla="*/ 2147483646 w 158"/>
              <a:gd name="T37" fmla="*/ 2147483646 h 102"/>
              <a:gd name="T38" fmla="*/ 2147483646 w 158"/>
              <a:gd name="T39" fmla="*/ 2147483646 h 102"/>
              <a:gd name="T40" fmla="*/ 2147483646 w 158"/>
              <a:gd name="T41" fmla="*/ 2147483646 h 102"/>
              <a:gd name="T42" fmla="*/ 2147483646 w 158"/>
              <a:gd name="T43" fmla="*/ 2147483646 h 102"/>
              <a:gd name="T44" fmla="*/ 2147483646 w 158"/>
              <a:gd name="T45" fmla="*/ 2147483646 h 102"/>
              <a:gd name="T46" fmla="*/ 2147483646 w 158"/>
              <a:gd name="T47" fmla="*/ 2147483646 h 102"/>
              <a:gd name="T48" fmla="*/ 2147483646 w 158"/>
              <a:gd name="T49" fmla="*/ 2147483646 h 102"/>
              <a:gd name="T50" fmla="*/ 2147483646 w 158"/>
              <a:gd name="T51" fmla="*/ 2147483646 h 102"/>
              <a:gd name="T52" fmla="*/ 2147483646 w 158"/>
              <a:gd name="T53" fmla="*/ 2147483646 h 102"/>
              <a:gd name="T54" fmla="*/ 2147483646 w 158"/>
              <a:gd name="T55" fmla="*/ 2147483646 h 102"/>
              <a:gd name="T56" fmla="*/ 2147483646 w 158"/>
              <a:gd name="T57" fmla="*/ 2147483646 h 102"/>
              <a:gd name="T58" fmla="*/ 2147483646 w 158"/>
              <a:gd name="T59" fmla="*/ 2147483646 h 102"/>
              <a:gd name="T60" fmla="*/ 2147483646 w 158"/>
              <a:gd name="T61" fmla="*/ 2147483646 h 102"/>
              <a:gd name="T62" fmla="*/ 2147483646 w 158"/>
              <a:gd name="T63" fmla="*/ 2147483646 h 102"/>
              <a:gd name="T64" fmla="*/ 2147483646 w 158"/>
              <a:gd name="T65" fmla="*/ 2147483646 h 102"/>
              <a:gd name="T66" fmla="*/ 2147483646 w 158"/>
              <a:gd name="T67" fmla="*/ 0 h 102"/>
              <a:gd name="T68" fmla="*/ 0 w 158"/>
              <a:gd name="T69" fmla="*/ 2147483646 h 10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8"/>
              <a:gd name="T106" fmla="*/ 0 h 102"/>
              <a:gd name="T107" fmla="*/ 158 w 158"/>
              <a:gd name="T108" fmla="*/ 102 h 10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8" h="102">
                <a:moveTo>
                  <a:pt x="0" y="19"/>
                </a:moveTo>
                <a:lnTo>
                  <a:pt x="2" y="26"/>
                </a:lnTo>
                <a:lnTo>
                  <a:pt x="2" y="30"/>
                </a:lnTo>
                <a:lnTo>
                  <a:pt x="1" y="31"/>
                </a:lnTo>
                <a:lnTo>
                  <a:pt x="6" y="35"/>
                </a:lnTo>
                <a:lnTo>
                  <a:pt x="11" y="47"/>
                </a:lnTo>
                <a:lnTo>
                  <a:pt x="12" y="47"/>
                </a:lnTo>
                <a:lnTo>
                  <a:pt x="12" y="49"/>
                </a:lnTo>
                <a:lnTo>
                  <a:pt x="15" y="49"/>
                </a:lnTo>
                <a:lnTo>
                  <a:pt x="17" y="50"/>
                </a:lnTo>
                <a:lnTo>
                  <a:pt x="12" y="58"/>
                </a:lnTo>
                <a:lnTo>
                  <a:pt x="13" y="64"/>
                </a:lnTo>
                <a:lnTo>
                  <a:pt x="10" y="70"/>
                </a:lnTo>
                <a:lnTo>
                  <a:pt x="11" y="72"/>
                </a:lnTo>
                <a:lnTo>
                  <a:pt x="18" y="69"/>
                </a:lnTo>
                <a:lnTo>
                  <a:pt x="23" y="88"/>
                </a:lnTo>
                <a:lnTo>
                  <a:pt x="26" y="89"/>
                </a:lnTo>
                <a:lnTo>
                  <a:pt x="26" y="95"/>
                </a:lnTo>
                <a:lnTo>
                  <a:pt x="29" y="97"/>
                </a:lnTo>
                <a:lnTo>
                  <a:pt x="31" y="95"/>
                </a:lnTo>
                <a:lnTo>
                  <a:pt x="35" y="97"/>
                </a:lnTo>
                <a:lnTo>
                  <a:pt x="37" y="95"/>
                </a:lnTo>
                <a:lnTo>
                  <a:pt x="46" y="97"/>
                </a:lnTo>
                <a:lnTo>
                  <a:pt x="48" y="97"/>
                </a:lnTo>
                <a:lnTo>
                  <a:pt x="50" y="93"/>
                </a:lnTo>
                <a:lnTo>
                  <a:pt x="53" y="99"/>
                </a:lnTo>
                <a:lnTo>
                  <a:pt x="55" y="90"/>
                </a:lnTo>
                <a:lnTo>
                  <a:pt x="98" y="96"/>
                </a:lnTo>
                <a:lnTo>
                  <a:pt x="152" y="102"/>
                </a:lnTo>
                <a:lnTo>
                  <a:pt x="153" y="83"/>
                </a:lnTo>
                <a:lnTo>
                  <a:pt x="158" y="24"/>
                </a:lnTo>
                <a:lnTo>
                  <a:pt x="88" y="16"/>
                </a:lnTo>
                <a:lnTo>
                  <a:pt x="53" y="10"/>
                </a:lnTo>
                <a:lnTo>
                  <a:pt x="4" y="0"/>
                </a:lnTo>
                <a:lnTo>
                  <a:pt x="0" y="19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3" name="Nebraska">
            <a:extLst>
              <a:ext uri="{FF2B5EF4-FFF2-40B4-BE49-F238E27FC236}">
                <a16:creationId xmlns:a16="http://schemas.microsoft.com/office/drawing/2014/main" id="{B25B53CE-A98B-4FAD-863D-72ADE73721D7}"/>
              </a:ext>
            </a:extLst>
          </p:cNvPr>
          <p:cNvSpPr>
            <a:spLocks noChangeAspect="1"/>
          </p:cNvSpPr>
          <p:nvPr/>
        </p:nvSpPr>
        <p:spPr bwMode="auto">
          <a:xfrm>
            <a:off x="3962400" y="2608263"/>
            <a:ext cx="1011238" cy="498475"/>
          </a:xfrm>
          <a:custGeom>
            <a:avLst/>
            <a:gdLst>
              <a:gd name="T0" fmla="*/ 0 w 129"/>
              <a:gd name="T1" fmla="*/ 2147483646 h 64"/>
              <a:gd name="T2" fmla="*/ 2147483646 w 129"/>
              <a:gd name="T3" fmla="*/ 0 h 64"/>
              <a:gd name="T4" fmla="*/ 2147483646 w 129"/>
              <a:gd name="T5" fmla="*/ 2147483646 h 64"/>
              <a:gd name="T6" fmla="*/ 2147483646 w 129"/>
              <a:gd name="T7" fmla="*/ 2147483646 h 64"/>
              <a:gd name="T8" fmla="*/ 2147483646 w 129"/>
              <a:gd name="T9" fmla="*/ 2147483646 h 64"/>
              <a:gd name="T10" fmla="*/ 2147483646 w 129"/>
              <a:gd name="T11" fmla="*/ 2147483646 h 64"/>
              <a:gd name="T12" fmla="*/ 2147483646 w 129"/>
              <a:gd name="T13" fmla="*/ 2147483646 h 64"/>
              <a:gd name="T14" fmla="*/ 2147483646 w 129"/>
              <a:gd name="T15" fmla="*/ 2147483646 h 64"/>
              <a:gd name="T16" fmla="*/ 2147483646 w 129"/>
              <a:gd name="T17" fmla="*/ 2147483646 h 64"/>
              <a:gd name="T18" fmla="*/ 2147483646 w 129"/>
              <a:gd name="T19" fmla="*/ 2147483646 h 64"/>
              <a:gd name="T20" fmla="*/ 2147483646 w 129"/>
              <a:gd name="T21" fmla="*/ 2147483646 h 64"/>
              <a:gd name="T22" fmla="*/ 2147483646 w 129"/>
              <a:gd name="T23" fmla="*/ 2147483646 h 64"/>
              <a:gd name="T24" fmla="*/ 2147483646 w 129"/>
              <a:gd name="T25" fmla="*/ 2147483646 h 64"/>
              <a:gd name="T26" fmla="*/ 2147483646 w 129"/>
              <a:gd name="T27" fmla="*/ 2147483646 h 64"/>
              <a:gd name="T28" fmla="*/ 2147483646 w 129"/>
              <a:gd name="T29" fmla="*/ 2147483646 h 64"/>
              <a:gd name="T30" fmla="*/ 2147483646 w 129"/>
              <a:gd name="T31" fmla="*/ 2147483646 h 64"/>
              <a:gd name="T32" fmla="*/ 2147483646 w 129"/>
              <a:gd name="T33" fmla="*/ 2147483646 h 64"/>
              <a:gd name="T34" fmla="*/ 2147483646 w 129"/>
              <a:gd name="T35" fmla="*/ 2147483646 h 64"/>
              <a:gd name="T36" fmla="*/ 2147483646 w 129"/>
              <a:gd name="T37" fmla="*/ 2147483646 h 64"/>
              <a:gd name="T38" fmla="*/ 0 w 129"/>
              <a:gd name="T39" fmla="*/ 2147483646 h 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29"/>
              <a:gd name="T61" fmla="*/ 0 h 64"/>
              <a:gd name="T62" fmla="*/ 129 w 129"/>
              <a:gd name="T63" fmla="*/ 64 h 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29" h="64">
                <a:moveTo>
                  <a:pt x="0" y="39"/>
                </a:moveTo>
                <a:lnTo>
                  <a:pt x="4" y="0"/>
                </a:lnTo>
                <a:lnTo>
                  <a:pt x="83" y="5"/>
                </a:lnTo>
                <a:lnTo>
                  <a:pt x="89" y="9"/>
                </a:lnTo>
                <a:lnTo>
                  <a:pt x="98" y="9"/>
                </a:lnTo>
                <a:lnTo>
                  <a:pt x="102" y="9"/>
                </a:lnTo>
                <a:lnTo>
                  <a:pt x="108" y="12"/>
                </a:lnTo>
                <a:lnTo>
                  <a:pt x="110" y="15"/>
                </a:lnTo>
                <a:lnTo>
                  <a:pt x="113" y="16"/>
                </a:lnTo>
                <a:lnTo>
                  <a:pt x="117" y="28"/>
                </a:lnTo>
                <a:lnTo>
                  <a:pt x="117" y="32"/>
                </a:lnTo>
                <a:lnTo>
                  <a:pt x="120" y="37"/>
                </a:lnTo>
                <a:lnTo>
                  <a:pt x="122" y="47"/>
                </a:lnTo>
                <a:lnTo>
                  <a:pt x="121" y="50"/>
                </a:lnTo>
                <a:lnTo>
                  <a:pt x="123" y="53"/>
                </a:lnTo>
                <a:lnTo>
                  <a:pt x="129" y="64"/>
                </a:lnTo>
                <a:lnTo>
                  <a:pt x="71" y="64"/>
                </a:lnTo>
                <a:lnTo>
                  <a:pt x="28" y="61"/>
                </a:lnTo>
                <a:lnTo>
                  <a:pt x="30" y="42"/>
                </a:lnTo>
                <a:lnTo>
                  <a:pt x="0" y="39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4" name="Nevada">
            <a:extLst>
              <a:ext uri="{FF2B5EF4-FFF2-40B4-BE49-F238E27FC236}">
                <a16:creationId xmlns:a16="http://schemas.microsoft.com/office/drawing/2014/main" id="{C27BBD66-7864-43EF-BF0B-2902BF7ED8EC}"/>
              </a:ext>
            </a:extLst>
          </p:cNvPr>
          <p:cNvSpPr>
            <a:spLocks noChangeAspect="1"/>
          </p:cNvSpPr>
          <p:nvPr/>
        </p:nvSpPr>
        <p:spPr bwMode="auto">
          <a:xfrm>
            <a:off x="2079625" y="2446338"/>
            <a:ext cx="768350" cy="1195387"/>
          </a:xfrm>
          <a:custGeom>
            <a:avLst/>
            <a:gdLst>
              <a:gd name="T0" fmla="*/ 0 w 98"/>
              <a:gd name="T1" fmla="*/ 2147483646 h 154"/>
              <a:gd name="T2" fmla="*/ 2147483646 w 98"/>
              <a:gd name="T3" fmla="*/ 2147483646 h 154"/>
              <a:gd name="T4" fmla="*/ 2147483646 w 98"/>
              <a:gd name="T5" fmla="*/ 2147483646 h 154"/>
              <a:gd name="T6" fmla="*/ 2147483646 w 98"/>
              <a:gd name="T7" fmla="*/ 2147483646 h 154"/>
              <a:gd name="T8" fmla="*/ 2147483646 w 98"/>
              <a:gd name="T9" fmla="*/ 2147483646 h 154"/>
              <a:gd name="T10" fmla="*/ 2147483646 w 98"/>
              <a:gd name="T11" fmla="*/ 2147483646 h 154"/>
              <a:gd name="T12" fmla="*/ 2147483646 w 98"/>
              <a:gd name="T13" fmla="*/ 2147483646 h 154"/>
              <a:gd name="T14" fmla="*/ 2147483646 w 98"/>
              <a:gd name="T15" fmla="*/ 2147483646 h 154"/>
              <a:gd name="T16" fmla="*/ 2147483646 w 98"/>
              <a:gd name="T17" fmla="*/ 2147483646 h 154"/>
              <a:gd name="T18" fmla="*/ 2147483646 w 98"/>
              <a:gd name="T19" fmla="*/ 0 h 154"/>
              <a:gd name="T20" fmla="*/ 0 w 98"/>
              <a:gd name="T21" fmla="*/ 2147483646 h 1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8"/>
              <a:gd name="T34" fmla="*/ 0 h 154"/>
              <a:gd name="T35" fmla="*/ 98 w 98"/>
              <a:gd name="T36" fmla="*/ 154 h 1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8" h="154">
                <a:moveTo>
                  <a:pt x="0" y="57"/>
                </a:moveTo>
                <a:lnTo>
                  <a:pt x="4" y="66"/>
                </a:lnTo>
                <a:lnTo>
                  <a:pt x="63" y="154"/>
                </a:lnTo>
                <a:lnTo>
                  <a:pt x="64" y="133"/>
                </a:lnTo>
                <a:lnTo>
                  <a:pt x="68" y="132"/>
                </a:lnTo>
                <a:lnTo>
                  <a:pt x="74" y="135"/>
                </a:lnTo>
                <a:lnTo>
                  <a:pt x="79" y="117"/>
                </a:lnTo>
                <a:lnTo>
                  <a:pt x="98" y="20"/>
                </a:lnTo>
                <a:lnTo>
                  <a:pt x="56" y="11"/>
                </a:lnTo>
                <a:lnTo>
                  <a:pt x="14" y="0"/>
                </a:lnTo>
                <a:lnTo>
                  <a:pt x="0" y="5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5" name="New Hampshire">
            <a:extLst>
              <a:ext uri="{FF2B5EF4-FFF2-40B4-BE49-F238E27FC236}">
                <a16:creationId xmlns:a16="http://schemas.microsoft.com/office/drawing/2014/main" id="{10BA9468-E391-428D-B406-B9869E5E205B}"/>
              </a:ext>
            </a:extLst>
          </p:cNvPr>
          <p:cNvSpPr>
            <a:spLocks noChangeAspect="1"/>
          </p:cNvSpPr>
          <p:nvPr/>
        </p:nvSpPr>
        <p:spPr bwMode="auto">
          <a:xfrm>
            <a:off x="7508875" y="1963738"/>
            <a:ext cx="196850" cy="419100"/>
          </a:xfrm>
          <a:custGeom>
            <a:avLst/>
            <a:gdLst>
              <a:gd name="T0" fmla="*/ 0 w 25"/>
              <a:gd name="T1" fmla="*/ 2147483646 h 54"/>
              <a:gd name="T2" fmla="*/ 2147483646 w 25"/>
              <a:gd name="T3" fmla="*/ 2147483646 h 54"/>
              <a:gd name="T4" fmla="*/ 2147483646 w 25"/>
              <a:gd name="T5" fmla="*/ 2147483646 h 54"/>
              <a:gd name="T6" fmla="*/ 2147483646 w 25"/>
              <a:gd name="T7" fmla="*/ 2147483646 h 54"/>
              <a:gd name="T8" fmla="*/ 2147483646 w 25"/>
              <a:gd name="T9" fmla="*/ 2147483646 h 54"/>
              <a:gd name="T10" fmla="*/ 2147483646 w 25"/>
              <a:gd name="T11" fmla="*/ 0 h 54"/>
              <a:gd name="T12" fmla="*/ 2147483646 w 25"/>
              <a:gd name="T13" fmla="*/ 2147483646 h 54"/>
              <a:gd name="T14" fmla="*/ 2147483646 w 25"/>
              <a:gd name="T15" fmla="*/ 2147483646 h 54"/>
              <a:gd name="T16" fmla="*/ 2147483646 w 25"/>
              <a:gd name="T17" fmla="*/ 2147483646 h 54"/>
              <a:gd name="T18" fmla="*/ 2147483646 w 25"/>
              <a:gd name="T19" fmla="*/ 2147483646 h 54"/>
              <a:gd name="T20" fmla="*/ 2147483646 w 25"/>
              <a:gd name="T21" fmla="*/ 2147483646 h 54"/>
              <a:gd name="T22" fmla="*/ 2147483646 w 25"/>
              <a:gd name="T23" fmla="*/ 2147483646 h 54"/>
              <a:gd name="T24" fmla="*/ 0 w 25"/>
              <a:gd name="T25" fmla="*/ 2147483646 h 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54"/>
              <a:gd name="T41" fmla="*/ 25 w 25"/>
              <a:gd name="T42" fmla="*/ 54 h 5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54">
                <a:moveTo>
                  <a:pt x="0" y="37"/>
                </a:moveTo>
                <a:lnTo>
                  <a:pt x="1" y="25"/>
                </a:lnTo>
                <a:lnTo>
                  <a:pt x="4" y="19"/>
                </a:lnTo>
                <a:lnTo>
                  <a:pt x="5" y="7"/>
                </a:lnTo>
                <a:lnTo>
                  <a:pt x="4" y="2"/>
                </a:lnTo>
                <a:lnTo>
                  <a:pt x="8" y="0"/>
                </a:lnTo>
                <a:lnTo>
                  <a:pt x="19" y="34"/>
                </a:lnTo>
                <a:lnTo>
                  <a:pt x="25" y="41"/>
                </a:lnTo>
                <a:lnTo>
                  <a:pt x="25" y="43"/>
                </a:lnTo>
                <a:lnTo>
                  <a:pt x="25" y="46"/>
                </a:lnTo>
                <a:lnTo>
                  <a:pt x="19" y="49"/>
                </a:lnTo>
                <a:lnTo>
                  <a:pt x="2" y="54"/>
                </a:lnTo>
                <a:lnTo>
                  <a:pt x="0" y="37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6" name="New Jersey">
            <a:extLst>
              <a:ext uri="{FF2B5EF4-FFF2-40B4-BE49-F238E27FC236}">
                <a16:creationId xmlns:a16="http://schemas.microsoft.com/office/drawing/2014/main" id="{80A8D06F-7F34-411D-807F-5BB8EEF0C6C1}"/>
              </a:ext>
            </a:extLst>
          </p:cNvPr>
          <p:cNvSpPr>
            <a:spLocks noChangeAspect="1"/>
          </p:cNvSpPr>
          <p:nvPr/>
        </p:nvSpPr>
        <p:spPr bwMode="auto">
          <a:xfrm>
            <a:off x="7291388" y="2641600"/>
            <a:ext cx="163512" cy="373063"/>
          </a:xfrm>
          <a:custGeom>
            <a:avLst/>
            <a:gdLst>
              <a:gd name="T0" fmla="*/ 0 w 21"/>
              <a:gd name="T1" fmla="*/ 2147483646 h 48"/>
              <a:gd name="T2" fmla="*/ 2147483646 w 21"/>
              <a:gd name="T3" fmla="*/ 2147483646 h 48"/>
              <a:gd name="T4" fmla="*/ 2147483646 w 21"/>
              <a:gd name="T5" fmla="*/ 2147483646 h 48"/>
              <a:gd name="T6" fmla="*/ 2147483646 w 21"/>
              <a:gd name="T7" fmla="*/ 2147483646 h 48"/>
              <a:gd name="T8" fmla="*/ 2147483646 w 21"/>
              <a:gd name="T9" fmla="*/ 2147483646 h 48"/>
              <a:gd name="T10" fmla="*/ 2147483646 w 21"/>
              <a:gd name="T11" fmla="*/ 2147483646 h 48"/>
              <a:gd name="T12" fmla="*/ 0 w 21"/>
              <a:gd name="T13" fmla="*/ 2147483646 h 48"/>
              <a:gd name="T14" fmla="*/ 2147483646 w 21"/>
              <a:gd name="T15" fmla="*/ 0 h 48"/>
              <a:gd name="T16" fmla="*/ 2147483646 w 21"/>
              <a:gd name="T17" fmla="*/ 2147483646 h 48"/>
              <a:gd name="T18" fmla="*/ 2147483646 w 21"/>
              <a:gd name="T19" fmla="*/ 2147483646 h 48"/>
              <a:gd name="T20" fmla="*/ 2147483646 w 21"/>
              <a:gd name="T21" fmla="*/ 2147483646 h 48"/>
              <a:gd name="T22" fmla="*/ 2147483646 w 21"/>
              <a:gd name="T23" fmla="*/ 2147483646 h 48"/>
              <a:gd name="T24" fmla="*/ 2147483646 w 21"/>
              <a:gd name="T25" fmla="*/ 2147483646 h 48"/>
              <a:gd name="T26" fmla="*/ 2147483646 w 21"/>
              <a:gd name="T27" fmla="*/ 2147483646 h 48"/>
              <a:gd name="T28" fmla="*/ 2147483646 w 21"/>
              <a:gd name="T29" fmla="*/ 2147483646 h 48"/>
              <a:gd name="T30" fmla="*/ 2147483646 w 21"/>
              <a:gd name="T31" fmla="*/ 2147483646 h 48"/>
              <a:gd name="T32" fmla="*/ 2147483646 w 21"/>
              <a:gd name="T33" fmla="*/ 2147483646 h 48"/>
              <a:gd name="T34" fmla="*/ 2147483646 w 21"/>
              <a:gd name="T35" fmla="*/ 2147483646 h 48"/>
              <a:gd name="T36" fmla="*/ 2147483646 w 21"/>
              <a:gd name="T37" fmla="*/ 2147483646 h 48"/>
              <a:gd name="T38" fmla="*/ 2147483646 w 21"/>
              <a:gd name="T39" fmla="*/ 2147483646 h 48"/>
              <a:gd name="T40" fmla="*/ 2147483646 w 21"/>
              <a:gd name="T41" fmla="*/ 2147483646 h 48"/>
              <a:gd name="T42" fmla="*/ 2147483646 w 21"/>
              <a:gd name="T43" fmla="*/ 2147483646 h 48"/>
              <a:gd name="T44" fmla="*/ 2147483646 w 21"/>
              <a:gd name="T45" fmla="*/ 2147483646 h 48"/>
              <a:gd name="T46" fmla="*/ 2147483646 w 21"/>
              <a:gd name="T47" fmla="*/ 2147483646 h 48"/>
              <a:gd name="T48" fmla="*/ 2147483646 w 21"/>
              <a:gd name="T49" fmla="*/ 2147483646 h 48"/>
              <a:gd name="T50" fmla="*/ 2147483646 w 21"/>
              <a:gd name="T51" fmla="*/ 2147483646 h 48"/>
              <a:gd name="T52" fmla="*/ 2147483646 w 21"/>
              <a:gd name="T53" fmla="*/ 2147483646 h 48"/>
              <a:gd name="T54" fmla="*/ 2147483646 w 21"/>
              <a:gd name="T55" fmla="*/ 2147483646 h 48"/>
              <a:gd name="T56" fmla="*/ 2147483646 w 21"/>
              <a:gd name="T57" fmla="*/ 2147483646 h 48"/>
              <a:gd name="T58" fmla="*/ 2147483646 w 21"/>
              <a:gd name="T59" fmla="*/ 2147483646 h 48"/>
              <a:gd name="T60" fmla="*/ 2147483646 w 21"/>
              <a:gd name="T61" fmla="*/ 2147483646 h 48"/>
              <a:gd name="T62" fmla="*/ 2147483646 w 21"/>
              <a:gd name="T63" fmla="*/ 2147483646 h 48"/>
              <a:gd name="T64" fmla="*/ 2147483646 w 21"/>
              <a:gd name="T65" fmla="*/ 2147483646 h 48"/>
              <a:gd name="T66" fmla="*/ 2147483646 w 21"/>
              <a:gd name="T67" fmla="*/ 2147483646 h 48"/>
              <a:gd name="T68" fmla="*/ 2147483646 w 21"/>
              <a:gd name="T69" fmla="*/ 2147483646 h 48"/>
              <a:gd name="T70" fmla="*/ 2147483646 w 21"/>
              <a:gd name="T71" fmla="*/ 2147483646 h 48"/>
              <a:gd name="T72" fmla="*/ 2147483646 w 21"/>
              <a:gd name="T73" fmla="*/ 2147483646 h 48"/>
              <a:gd name="T74" fmla="*/ 0 w 21"/>
              <a:gd name="T75" fmla="*/ 2147483646 h 4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1"/>
              <a:gd name="T115" fmla="*/ 0 h 48"/>
              <a:gd name="T116" fmla="*/ 21 w 21"/>
              <a:gd name="T117" fmla="*/ 48 h 4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1" h="48">
                <a:moveTo>
                  <a:pt x="0" y="36"/>
                </a:moveTo>
                <a:lnTo>
                  <a:pt x="1" y="33"/>
                </a:lnTo>
                <a:lnTo>
                  <a:pt x="5" y="31"/>
                </a:lnTo>
                <a:lnTo>
                  <a:pt x="6" y="27"/>
                </a:lnTo>
                <a:lnTo>
                  <a:pt x="10" y="24"/>
                </a:lnTo>
                <a:lnTo>
                  <a:pt x="1" y="17"/>
                </a:lnTo>
                <a:lnTo>
                  <a:pt x="0" y="10"/>
                </a:lnTo>
                <a:lnTo>
                  <a:pt x="4" y="0"/>
                </a:lnTo>
                <a:lnTo>
                  <a:pt x="18" y="5"/>
                </a:lnTo>
                <a:lnTo>
                  <a:pt x="18" y="7"/>
                </a:lnTo>
                <a:lnTo>
                  <a:pt x="16" y="12"/>
                </a:lnTo>
                <a:lnTo>
                  <a:pt x="15" y="14"/>
                </a:lnTo>
                <a:lnTo>
                  <a:pt x="15" y="16"/>
                </a:lnTo>
                <a:lnTo>
                  <a:pt x="16" y="17"/>
                </a:lnTo>
                <a:lnTo>
                  <a:pt x="18" y="17"/>
                </a:lnTo>
                <a:lnTo>
                  <a:pt x="19" y="17"/>
                </a:lnTo>
                <a:lnTo>
                  <a:pt x="19" y="16"/>
                </a:lnTo>
                <a:lnTo>
                  <a:pt x="21" y="19"/>
                </a:lnTo>
                <a:lnTo>
                  <a:pt x="21" y="29"/>
                </a:lnTo>
                <a:lnTo>
                  <a:pt x="20" y="27"/>
                </a:lnTo>
                <a:lnTo>
                  <a:pt x="19" y="24"/>
                </a:lnTo>
                <a:lnTo>
                  <a:pt x="19" y="26"/>
                </a:lnTo>
                <a:lnTo>
                  <a:pt x="20" y="28"/>
                </a:lnTo>
                <a:lnTo>
                  <a:pt x="19" y="29"/>
                </a:lnTo>
                <a:lnTo>
                  <a:pt x="19" y="32"/>
                </a:lnTo>
                <a:lnTo>
                  <a:pt x="18" y="35"/>
                </a:lnTo>
                <a:lnTo>
                  <a:pt x="17" y="35"/>
                </a:lnTo>
                <a:lnTo>
                  <a:pt x="18" y="37"/>
                </a:lnTo>
                <a:lnTo>
                  <a:pt x="16" y="40"/>
                </a:lnTo>
                <a:lnTo>
                  <a:pt x="13" y="48"/>
                </a:lnTo>
                <a:lnTo>
                  <a:pt x="11" y="48"/>
                </a:lnTo>
                <a:lnTo>
                  <a:pt x="12" y="45"/>
                </a:lnTo>
                <a:lnTo>
                  <a:pt x="11" y="44"/>
                </a:lnTo>
                <a:lnTo>
                  <a:pt x="8" y="44"/>
                </a:lnTo>
                <a:lnTo>
                  <a:pt x="3" y="41"/>
                </a:lnTo>
                <a:lnTo>
                  <a:pt x="1" y="40"/>
                </a:lnTo>
                <a:lnTo>
                  <a:pt x="0" y="36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7" name="North Carolina">
            <a:extLst>
              <a:ext uri="{FF2B5EF4-FFF2-40B4-BE49-F238E27FC236}">
                <a16:creationId xmlns:a16="http://schemas.microsoft.com/office/drawing/2014/main" id="{39F45B96-BDB4-4D11-8AB2-16CCF472415A}"/>
              </a:ext>
            </a:extLst>
          </p:cNvPr>
          <p:cNvSpPr>
            <a:spLocks noChangeAspect="1"/>
          </p:cNvSpPr>
          <p:nvPr/>
        </p:nvSpPr>
        <p:spPr bwMode="auto">
          <a:xfrm>
            <a:off x="6354763" y="3400425"/>
            <a:ext cx="1035050" cy="460375"/>
          </a:xfrm>
          <a:custGeom>
            <a:avLst/>
            <a:gdLst>
              <a:gd name="T0" fmla="*/ 0 w 132"/>
              <a:gd name="T1" fmla="*/ 2147483646 h 59"/>
              <a:gd name="T2" fmla="*/ 2147483646 w 132"/>
              <a:gd name="T3" fmla="*/ 2147483646 h 59"/>
              <a:gd name="T4" fmla="*/ 2147483646 w 132"/>
              <a:gd name="T5" fmla="*/ 2147483646 h 59"/>
              <a:gd name="T6" fmla="*/ 2147483646 w 132"/>
              <a:gd name="T7" fmla="*/ 2147483646 h 59"/>
              <a:gd name="T8" fmla="*/ 2147483646 w 132"/>
              <a:gd name="T9" fmla="*/ 2147483646 h 59"/>
              <a:gd name="T10" fmla="*/ 2147483646 w 132"/>
              <a:gd name="T11" fmla="*/ 2147483646 h 59"/>
              <a:gd name="T12" fmla="*/ 2147483646 w 132"/>
              <a:gd name="T13" fmla="*/ 2147483646 h 59"/>
              <a:gd name="T14" fmla="*/ 2147483646 w 132"/>
              <a:gd name="T15" fmla="*/ 2147483646 h 59"/>
              <a:gd name="T16" fmla="*/ 2147483646 w 132"/>
              <a:gd name="T17" fmla="*/ 2147483646 h 59"/>
              <a:gd name="T18" fmla="*/ 2147483646 w 132"/>
              <a:gd name="T19" fmla="*/ 2147483646 h 59"/>
              <a:gd name="T20" fmla="*/ 2147483646 w 132"/>
              <a:gd name="T21" fmla="*/ 2147483646 h 59"/>
              <a:gd name="T22" fmla="*/ 2147483646 w 132"/>
              <a:gd name="T23" fmla="*/ 2147483646 h 59"/>
              <a:gd name="T24" fmla="*/ 2147483646 w 132"/>
              <a:gd name="T25" fmla="*/ 2147483646 h 59"/>
              <a:gd name="T26" fmla="*/ 2147483646 w 132"/>
              <a:gd name="T27" fmla="*/ 2147483646 h 59"/>
              <a:gd name="T28" fmla="*/ 2147483646 w 132"/>
              <a:gd name="T29" fmla="*/ 2147483646 h 59"/>
              <a:gd name="T30" fmla="*/ 2147483646 w 132"/>
              <a:gd name="T31" fmla="*/ 2147483646 h 59"/>
              <a:gd name="T32" fmla="*/ 2147483646 w 132"/>
              <a:gd name="T33" fmla="*/ 2147483646 h 59"/>
              <a:gd name="T34" fmla="*/ 2147483646 w 132"/>
              <a:gd name="T35" fmla="*/ 2147483646 h 59"/>
              <a:gd name="T36" fmla="*/ 2147483646 w 132"/>
              <a:gd name="T37" fmla="*/ 2147483646 h 59"/>
              <a:gd name="T38" fmla="*/ 2147483646 w 132"/>
              <a:gd name="T39" fmla="*/ 2147483646 h 59"/>
              <a:gd name="T40" fmla="*/ 2147483646 w 132"/>
              <a:gd name="T41" fmla="*/ 2147483646 h 59"/>
              <a:gd name="T42" fmla="*/ 2147483646 w 132"/>
              <a:gd name="T43" fmla="*/ 2147483646 h 59"/>
              <a:gd name="T44" fmla="*/ 2147483646 w 132"/>
              <a:gd name="T45" fmla="*/ 2147483646 h 59"/>
              <a:gd name="T46" fmla="*/ 2147483646 w 132"/>
              <a:gd name="T47" fmla="*/ 2147483646 h 59"/>
              <a:gd name="T48" fmla="*/ 2147483646 w 132"/>
              <a:gd name="T49" fmla="*/ 2147483646 h 59"/>
              <a:gd name="T50" fmla="*/ 2147483646 w 132"/>
              <a:gd name="T51" fmla="*/ 2147483646 h 59"/>
              <a:gd name="T52" fmla="*/ 2147483646 w 132"/>
              <a:gd name="T53" fmla="*/ 2147483646 h 59"/>
              <a:gd name="T54" fmla="*/ 2147483646 w 132"/>
              <a:gd name="T55" fmla="*/ 2147483646 h 59"/>
              <a:gd name="T56" fmla="*/ 2147483646 w 132"/>
              <a:gd name="T57" fmla="*/ 2147483646 h 59"/>
              <a:gd name="T58" fmla="*/ 2147483646 w 132"/>
              <a:gd name="T59" fmla="*/ 2147483646 h 59"/>
              <a:gd name="T60" fmla="*/ 2147483646 w 132"/>
              <a:gd name="T61" fmla="*/ 2147483646 h 59"/>
              <a:gd name="T62" fmla="*/ 2147483646 w 132"/>
              <a:gd name="T63" fmla="*/ 2147483646 h 59"/>
              <a:gd name="T64" fmla="*/ 2147483646 w 132"/>
              <a:gd name="T65" fmla="*/ 2147483646 h 59"/>
              <a:gd name="T66" fmla="*/ 2147483646 w 132"/>
              <a:gd name="T67" fmla="*/ 2147483646 h 59"/>
              <a:gd name="T68" fmla="*/ 2147483646 w 132"/>
              <a:gd name="T69" fmla="*/ 2147483646 h 59"/>
              <a:gd name="T70" fmla="*/ 2147483646 w 132"/>
              <a:gd name="T71" fmla="*/ 2147483646 h 59"/>
              <a:gd name="T72" fmla="*/ 2147483646 w 132"/>
              <a:gd name="T73" fmla="*/ 2147483646 h 59"/>
              <a:gd name="T74" fmla="*/ 2147483646 w 132"/>
              <a:gd name="T75" fmla="*/ 2147483646 h 59"/>
              <a:gd name="T76" fmla="*/ 2147483646 w 132"/>
              <a:gd name="T77" fmla="*/ 2147483646 h 59"/>
              <a:gd name="T78" fmla="*/ 2147483646 w 132"/>
              <a:gd name="T79" fmla="*/ 2147483646 h 59"/>
              <a:gd name="T80" fmla="*/ 2147483646 w 132"/>
              <a:gd name="T81" fmla="*/ 2147483646 h 59"/>
              <a:gd name="T82" fmla="*/ 2147483646 w 132"/>
              <a:gd name="T83" fmla="*/ 2147483646 h 59"/>
              <a:gd name="T84" fmla="*/ 2147483646 w 132"/>
              <a:gd name="T85" fmla="*/ 2147483646 h 59"/>
              <a:gd name="T86" fmla="*/ 2147483646 w 132"/>
              <a:gd name="T87" fmla="*/ 2147483646 h 59"/>
              <a:gd name="T88" fmla="*/ 2147483646 w 132"/>
              <a:gd name="T89" fmla="*/ 2147483646 h 5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2"/>
              <a:gd name="T136" fmla="*/ 0 h 59"/>
              <a:gd name="T137" fmla="*/ 132 w 132"/>
              <a:gd name="T138" fmla="*/ 59 h 5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2" h="59">
                <a:moveTo>
                  <a:pt x="0" y="47"/>
                </a:moveTo>
                <a:lnTo>
                  <a:pt x="0" y="51"/>
                </a:lnTo>
                <a:lnTo>
                  <a:pt x="19" y="49"/>
                </a:lnTo>
                <a:lnTo>
                  <a:pt x="30" y="43"/>
                </a:lnTo>
                <a:lnTo>
                  <a:pt x="51" y="41"/>
                </a:lnTo>
                <a:lnTo>
                  <a:pt x="60" y="46"/>
                </a:lnTo>
                <a:lnTo>
                  <a:pt x="74" y="45"/>
                </a:lnTo>
                <a:lnTo>
                  <a:pt x="95" y="59"/>
                </a:lnTo>
                <a:lnTo>
                  <a:pt x="97" y="58"/>
                </a:lnTo>
                <a:lnTo>
                  <a:pt x="103" y="58"/>
                </a:lnTo>
                <a:lnTo>
                  <a:pt x="104" y="54"/>
                </a:lnTo>
                <a:lnTo>
                  <a:pt x="105" y="56"/>
                </a:lnTo>
                <a:lnTo>
                  <a:pt x="106" y="49"/>
                </a:lnTo>
                <a:lnTo>
                  <a:pt x="109" y="45"/>
                </a:lnTo>
                <a:lnTo>
                  <a:pt x="111" y="43"/>
                </a:lnTo>
                <a:lnTo>
                  <a:pt x="110" y="42"/>
                </a:lnTo>
                <a:lnTo>
                  <a:pt x="110" y="41"/>
                </a:lnTo>
                <a:lnTo>
                  <a:pt x="109" y="39"/>
                </a:lnTo>
                <a:lnTo>
                  <a:pt x="111" y="41"/>
                </a:lnTo>
                <a:lnTo>
                  <a:pt x="111" y="42"/>
                </a:lnTo>
                <a:lnTo>
                  <a:pt x="112" y="42"/>
                </a:lnTo>
                <a:lnTo>
                  <a:pt x="114" y="41"/>
                </a:lnTo>
                <a:lnTo>
                  <a:pt x="115" y="41"/>
                </a:lnTo>
                <a:lnTo>
                  <a:pt x="114" y="38"/>
                </a:lnTo>
                <a:lnTo>
                  <a:pt x="115" y="38"/>
                </a:lnTo>
                <a:lnTo>
                  <a:pt x="115" y="39"/>
                </a:lnTo>
                <a:lnTo>
                  <a:pt x="120" y="37"/>
                </a:lnTo>
                <a:lnTo>
                  <a:pt x="124" y="37"/>
                </a:lnTo>
                <a:lnTo>
                  <a:pt x="127" y="32"/>
                </a:lnTo>
                <a:lnTo>
                  <a:pt x="126" y="31"/>
                </a:lnTo>
                <a:lnTo>
                  <a:pt x="124" y="32"/>
                </a:lnTo>
                <a:lnTo>
                  <a:pt x="124" y="30"/>
                </a:lnTo>
                <a:lnTo>
                  <a:pt x="122" y="32"/>
                </a:lnTo>
                <a:lnTo>
                  <a:pt x="122" y="33"/>
                </a:lnTo>
                <a:lnTo>
                  <a:pt x="121" y="32"/>
                </a:lnTo>
                <a:lnTo>
                  <a:pt x="121" y="34"/>
                </a:lnTo>
                <a:lnTo>
                  <a:pt x="117" y="33"/>
                </a:lnTo>
                <a:lnTo>
                  <a:pt x="114" y="31"/>
                </a:lnTo>
                <a:lnTo>
                  <a:pt x="114" y="30"/>
                </a:lnTo>
                <a:lnTo>
                  <a:pt x="119" y="33"/>
                </a:lnTo>
                <a:lnTo>
                  <a:pt x="122" y="29"/>
                </a:lnTo>
                <a:lnTo>
                  <a:pt x="120" y="28"/>
                </a:lnTo>
                <a:lnTo>
                  <a:pt x="122" y="26"/>
                </a:lnTo>
                <a:lnTo>
                  <a:pt x="120" y="26"/>
                </a:lnTo>
                <a:lnTo>
                  <a:pt x="113" y="24"/>
                </a:lnTo>
                <a:lnTo>
                  <a:pt x="117" y="23"/>
                </a:lnTo>
                <a:lnTo>
                  <a:pt x="120" y="24"/>
                </a:lnTo>
                <a:lnTo>
                  <a:pt x="119" y="22"/>
                </a:lnTo>
                <a:lnTo>
                  <a:pt x="120" y="22"/>
                </a:lnTo>
                <a:lnTo>
                  <a:pt x="122" y="20"/>
                </a:lnTo>
                <a:lnTo>
                  <a:pt x="121" y="22"/>
                </a:lnTo>
                <a:lnTo>
                  <a:pt x="121" y="24"/>
                </a:lnTo>
                <a:lnTo>
                  <a:pt x="123" y="22"/>
                </a:lnTo>
                <a:lnTo>
                  <a:pt x="124" y="24"/>
                </a:lnTo>
                <a:lnTo>
                  <a:pt x="125" y="24"/>
                </a:lnTo>
                <a:lnTo>
                  <a:pt x="128" y="24"/>
                </a:lnTo>
                <a:lnTo>
                  <a:pt x="129" y="22"/>
                </a:lnTo>
                <a:lnTo>
                  <a:pt x="130" y="18"/>
                </a:lnTo>
                <a:lnTo>
                  <a:pt x="132" y="17"/>
                </a:lnTo>
                <a:lnTo>
                  <a:pt x="132" y="15"/>
                </a:lnTo>
                <a:lnTo>
                  <a:pt x="131" y="12"/>
                </a:lnTo>
                <a:lnTo>
                  <a:pt x="129" y="12"/>
                </a:lnTo>
                <a:lnTo>
                  <a:pt x="127" y="17"/>
                </a:lnTo>
                <a:lnTo>
                  <a:pt x="126" y="14"/>
                </a:lnTo>
                <a:lnTo>
                  <a:pt x="126" y="11"/>
                </a:lnTo>
                <a:lnTo>
                  <a:pt x="121" y="13"/>
                </a:lnTo>
                <a:lnTo>
                  <a:pt x="116" y="14"/>
                </a:lnTo>
                <a:lnTo>
                  <a:pt x="117" y="12"/>
                </a:lnTo>
                <a:lnTo>
                  <a:pt x="119" y="10"/>
                </a:lnTo>
                <a:lnTo>
                  <a:pt x="125" y="8"/>
                </a:lnTo>
                <a:lnTo>
                  <a:pt x="123" y="5"/>
                </a:lnTo>
                <a:lnTo>
                  <a:pt x="128" y="7"/>
                </a:lnTo>
                <a:lnTo>
                  <a:pt x="126" y="5"/>
                </a:lnTo>
                <a:lnTo>
                  <a:pt x="130" y="8"/>
                </a:lnTo>
                <a:lnTo>
                  <a:pt x="127" y="2"/>
                </a:lnTo>
                <a:lnTo>
                  <a:pt x="124" y="0"/>
                </a:lnTo>
                <a:lnTo>
                  <a:pt x="76" y="9"/>
                </a:lnTo>
                <a:lnTo>
                  <a:pt x="38" y="14"/>
                </a:lnTo>
                <a:lnTo>
                  <a:pt x="37" y="19"/>
                </a:lnTo>
                <a:lnTo>
                  <a:pt x="35" y="20"/>
                </a:lnTo>
                <a:lnTo>
                  <a:pt x="32" y="25"/>
                </a:lnTo>
                <a:lnTo>
                  <a:pt x="30" y="25"/>
                </a:lnTo>
                <a:lnTo>
                  <a:pt x="28" y="26"/>
                </a:lnTo>
                <a:lnTo>
                  <a:pt x="26" y="28"/>
                </a:lnTo>
                <a:lnTo>
                  <a:pt x="23" y="27"/>
                </a:lnTo>
                <a:lnTo>
                  <a:pt x="20" y="30"/>
                </a:lnTo>
                <a:lnTo>
                  <a:pt x="19" y="33"/>
                </a:lnTo>
                <a:lnTo>
                  <a:pt x="4" y="41"/>
                </a:lnTo>
                <a:lnTo>
                  <a:pt x="4" y="45"/>
                </a:lnTo>
                <a:lnTo>
                  <a:pt x="0" y="47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8" name="North Dakota">
            <a:extLst>
              <a:ext uri="{FF2B5EF4-FFF2-40B4-BE49-F238E27FC236}">
                <a16:creationId xmlns:a16="http://schemas.microsoft.com/office/drawing/2014/main" id="{C1F61A33-B67E-41F0-A0DB-B6D6DF922066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1700213"/>
            <a:ext cx="809625" cy="504825"/>
          </a:xfrm>
          <a:custGeom>
            <a:avLst/>
            <a:gdLst>
              <a:gd name="T0" fmla="*/ 0 w 103"/>
              <a:gd name="T1" fmla="*/ 2147483646 h 65"/>
              <a:gd name="T2" fmla="*/ 2147483646 w 103"/>
              <a:gd name="T3" fmla="*/ 0 h 65"/>
              <a:gd name="T4" fmla="*/ 2147483646 w 103"/>
              <a:gd name="T5" fmla="*/ 2147483646 h 65"/>
              <a:gd name="T6" fmla="*/ 2147483646 w 103"/>
              <a:gd name="T7" fmla="*/ 2147483646 h 65"/>
              <a:gd name="T8" fmla="*/ 2147483646 w 103"/>
              <a:gd name="T9" fmla="*/ 2147483646 h 65"/>
              <a:gd name="T10" fmla="*/ 2147483646 w 103"/>
              <a:gd name="T11" fmla="*/ 2147483646 h 65"/>
              <a:gd name="T12" fmla="*/ 2147483646 w 103"/>
              <a:gd name="T13" fmla="*/ 2147483646 h 65"/>
              <a:gd name="T14" fmla="*/ 2147483646 w 103"/>
              <a:gd name="T15" fmla="*/ 2147483646 h 65"/>
              <a:gd name="T16" fmla="*/ 2147483646 w 103"/>
              <a:gd name="T17" fmla="*/ 2147483646 h 65"/>
              <a:gd name="T18" fmla="*/ 0 w 103"/>
              <a:gd name="T19" fmla="*/ 2147483646 h 6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3"/>
              <a:gd name="T31" fmla="*/ 0 h 65"/>
              <a:gd name="T32" fmla="*/ 103 w 103"/>
              <a:gd name="T33" fmla="*/ 65 h 6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3" h="65">
                <a:moveTo>
                  <a:pt x="0" y="59"/>
                </a:moveTo>
                <a:lnTo>
                  <a:pt x="5" y="0"/>
                </a:lnTo>
                <a:lnTo>
                  <a:pt x="56" y="3"/>
                </a:lnTo>
                <a:lnTo>
                  <a:pt x="95" y="4"/>
                </a:lnTo>
                <a:lnTo>
                  <a:pt x="96" y="21"/>
                </a:lnTo>
                <a:lnTo>
                  <a:pt x="100" y="34"/>
                </a:lnTo>
                <a:lnTo>
                  <a:pt x="100" y="51"/>
                </a:lnTo>
                <a:lnTo>
                  <a:pt x="103" y="65"/>
                </a:lnTo>
                <a:lnTo>
                  <a:pt x="49" y="63"/>
                </a:lnTo>
                <a:lnTo>
                  <a:pt x="0" y="59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79" name="Ohio">
            <a:extLst>
              <a:ext uri="{FF2B5EF4-FFF2-40B4-BE49-F238E27FC236}">
                <a16:creationId xmlns:a16="http://schemas.microsoft.com/office/drawing/2014/main" id="{E837806A-2BB7-4E08-8FBD-696624D55529}"/>
              </a:ext>
            </a:extLst>
          </p:cNvPr>
          <p:cNvSpPr>
            <a:spLocks noChangeAspect="1"/>
          </p:cNvSpPr>
          <p:nvPr/>
        </p:nvSpPr>
        <p:spPr bwMode="auto">
          <a:xfrm>
            <a:off x="6173788" y="2679700"/>
            <a:ext cx="511175" cy="566738"/>
          </a:xfrm>
          <a:custGeom>
            <a:avLst/>
            <a:gdLst>
              <a:gd name="T0" fmla="*/ 0 w 65"/>
              <a:gd name="T1" fmla="*/ 2147483646 h 73"/>
              <a:gd name="T2" fmla="*/ 2147483646 w 65"/>
              <a:gd name="T3" fmla="*/ 2147483646 h 73"/>
              <a:gd name="T4" fmla="*/ 2147483646 w 65"/>
              <a:gd name="T5" fmla="*/ 2147483646 h 73"/>
              <a:gd name="T6" fmla="*/ 2147483646 w 65"/>
              <a:gd name="T7" fmla="*/ 2147483646 h 73"/>
              <a:gd name="T8" fmla="*/ 2147483646 w 65"/>
              <a:gd name="T9" fmla="*/ 2147483646 h 73"/>
              <a:gd name="T10" fmla="*/ 2147483646 w 65"/>
              <a:gd name="T11" fmla="*/ 2147483646 h 73"/>
              <a:gd name="T12" fmla="*/ 2147483646 w 65"/>
              <a:gd name="T13" fmla="*/ 2147483646 h 73"/>
              <a:gd name="T14" fmla="*/ 2147483646 w 65"/>
              <a:gd name="T15" fmla="*/ 2147483646 h 73"/>
              <a:gd name="T16" fmla="*/ 2147483646 w 65"/>
              <a:gd name="T17" fmla="*/ 2147483646 h 73"/>
              <a:gd name="T18" fmla="*/ 2147483646 w 65"/>
              <a:gd name="T19" fmla="*/ 2147483646 h 73"/>
              <a:gd name="T20" fmla="*/ 2147483646 w 65"/>
              <a:gd name="T21" fmla="*/ 2147483646 h 73"/>
              <a:gd name="T22" fmla="*/ 2147483646 w 65"/>
              <a:gd name="T23" fmla="*/ 2147483646 h 73"/>
              <a:gd name="T24" fmla="*/ 2147483646 w 65"/>
              <a:gd name="T25" fmla="*/ 2147483646 h 73"/>
              <a:gd name="T26" fmla="*/ 2147483646 w 65"/>
              <a:gd name="T27" fmla="*/ 2147483646 h 73"/>
              <a:gd name="T28" fmla="*/ 2147483646 w 65"/>
              <a:gd name="T29" fmla="*/ 2147483646 h 73"/>
              <a:gd name="T30" fmla="*/ 2147483646 w 65"/>
              <a:gd name="T31" fmla="*/ 2147483646 h 73"/>
              <a:gd name="T32" fmla="*/ 2147483646 w 65"/>
              <a:gd name="T33" fmla="*/ 2147483646 h 73"/>
              <a:gd name="T34" fmla="*/ 2147483646 w 65"/>
              <a:gd name="T35" fmla="*/ 2147483646 h 73"/>
              <a:gd name="T36" fmla="*/ 2147483646 w 65"/>
              <a:gd name="T37" fmla="*/ 2147483646 h 73"/>
              <a:gd name="T38" fmla="*/ 2147483646 w 65"/>
              <a:gd name="T39" fmla="*/ 0 h 73"/>
              <a:gd name="T40" fmla="*/ 2147483646 w 65"/>
              <a:gd name="T41" fmla="*/ 2147483646 h 73"/>
              <a:gd name="T42" fmla="*/ 2147483646 w 65"/>
              <a:gd name="T43" fmla="*/ 2147483646 h 73"/>
              <a:gd name="T44" fmla="*/ 2147483646 w 65"/>
              <a:gd name="T45" fmla="*/ 2147483646 h 73"/>
              <a:gd name="T46" fmla="*/ 2147483646 w 65"/>
              <a:gd name="T47" fmla="*/ 2147483646 h 73"/>
              <a:gd name="T48" fmla="*/ 2147483646 w 65"/>
              <a:gd name="T49" fmla="*/ 2147483646 h 73"/>
              <a:gd name="T50" fmla="*/ 2147483646 w 65"/>
              <a:gd name="T51" fmla="*/ 2147483646 h 73"/>
              <a:gd name="T52" fmla="*/ 2147483646 w 65"/>
              <a:gd name="T53" fmla="*/ 2147483646 h 73"/>
              <a:gd name="T54" fmla="*/ 2147483646 w 65"/>
              <a:gd name="T55" fmla="*/ 2147483646 h 73"/>
              <a:gd name="T56" fmla="*/ 2147483646 w 65"/>
              <a:gd name="T57" fmla="*/ 2147483646 h 73"/>
              <a:gd name="T58" fmla="*/ 2147483646 w 65"/>
              <a:gd name="T59" fmla="*/ 2147483646 h 73"/>
              <a:gd name="T60" fmla="*/ 2147483646 w 65"/>
              <a:gd name="T61" fmla="*/ 2147483646 h 73"/>
              <a:gd name="T62" fmla="*/ 2147483646 w 65"/>
              <a:gd name="T63" fmla="*/ 2147483646 h 73"/>
              <a:gd name="T64" fmla="*/ 2147483646 w 65"/>
              <a:gd name="T65" fmla="*/ 2147483646 h 73"/>
              <a:gd name="T66" fmla="*/ 2147483646 w 65"/>
              <a:gd name="T67" fmla="*/ 2147483646 h 73"/>
              <a:gd name="T68" fmla="*/ 2147483646 w 65"/>
              <a:gd name="T69" fmla="*/ 2147483646 h 73"/>
              <a:gd name="T70" fmla="*/ 2147483646 w 65"/>
              <a:gd name="T71" fmla="*/ 2147483646 h 73"/>
              <a:gd name="T72" fmla="*/ 2147483646 w 65"/>
              <a:gd name="T73" fmla="*/ 2147483646 h 73"/>
              <a:gd name="T74" fmla="*/ 0 w 65"/>
              <a:gd name="T75" fmla="*/ 2147483646 h 7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5"/>
              <a:gd name="T115" fmla="*/ 0 h 73"/>
              <a:gd name="T116" fmla="*/ 65 w 65"/>
              <a:gd name="T117" fmla="*/ 73 h 7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5" h="73">
                <a:moveTo>
                  <a:pt x="0" y="13"/>
                </a:moveTo>
                <a:lnTo>
                  <a:pt x="6" y="64"/>
                </a:lnTo>
                <a:lnTo>
                  <a:pt x="10" y="64"/>
                </a:lnTo>
                <a:lnTo>
                  <a:pt x="13" y="65"/>
                </a:lnTo>
                <a:lnTo>
                  <a:pt x="15" y="69"/>
                </a:lnTo>
                <a:lnTo>
                  <a:pt x="20" y="69"/>
                </a:lnTo>
                <a:lnTo>
                  <a:pt x="23" y="71"/>
                </a:lnTo>
                <a:lnTo>
                  <a:pt x="31" y="71"/>
                </a:lnTo>
                <a:lnTo>
                  <a:pt x="33" y="69"/>
                </a:lnTo>
                <a:lnTo>
                  <a:pt x="41" y="73"/>
                </a:lnTo>
                <a:lnTo>
                  <a:pt x="46" y="69"/>
                </a:lnTo>
                <a:lnTo>
                  <a:pt x="47" y="61"/>
                </a:lnTo>
                <a:lnTo>
                  <a:pt x="50" y="63"/>
                </a:lnTo>
                <a:lnTo>
                  <a:pt x="52" y="56"/>
                </a:lnTo>
                <a:lnTo>
                  <a:pt x="60" y="50"/>
                </a:lnTo>
                <a:lnTo>
                  <a:pt x="63" y="46"/>
                </a:lnTo>
                <a:lnTo>
                  <a:pt x="64" y="31"/>
                </a:lnTo>
                <a:lnTo>
                  <a:pt x="63" y="27"/>
                </a:lnTo>
                <a:lnTo>
                  <a:pt x="65" y="25"/>
                </a:lnTo>
                <a:lnTo>
                  <a:pt x="61" y="0"/>
                </a:lnTo>
                <a:lnTo>
                  <a:pt x="54" y="3"/>
                </a:lnTo>
                <a:lnTo>
                  <a:pt x="50" y="6"/>
                </a:lnTo>
                <a:lnTo>
                  <a:pt x="48" y="8"/>
                </a:lnTo>
                <a:lnTo>
                  <a:pt x="45" y="12"/>
                </a:lnTo>
                <a:lnTo>
                  <a:pt x="41" y="12"/>
                </a:lnTo>
                <a:lnTo>
                  <a:pt x="36" y="14"/>
                </a:lnTo>
                <a:lnTo>
                  <a:pt x="34" y="15"/>
                </a:lnTo>
                <a:lnTo>
                  <a:pt x="31" y="14"/>
                </a:lnTo>
                <a:lnTo>
                  <a:pt x="28" y="15"/>
                </a:lnTo>
                <a:lnTo>
                  <a:pt x="27" y="15"/>
                </a:lnTo>
                <a:lnTo>
                  <a:pt x="31" y="12"/>
                </a:lnTo>
                <a:lnTo>
                  <a:pt x="29" y="12"/>
                </a:lnTo>
                <a:lnTo>
                  <a:pt x="27" y="13"/>
                </a:lnTo>
                <a:lnTo>
                  <a:pt x="21" y="11"/>
                </a:lnTo>
                <a:lnTo>
                  <a:pt x="19" y="12"/>
                </a:lnTo>
                <a:lnTo>
                  <a:pt x="20" y="10"/>
                </a:lnTo>
                <a:lnTo>
                  <a:pt x="0" y="13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0" name="Oregon">
            <a:extLst>
              <a:ext uri="{FF2B5EF4-FFF2-40B4-BE49-F238E27FC236}">
                <a16:creationId xmlns:a16="http://schemas.microsoft.com/office/drawing/2014/main" id="{6B849E84-5B27-4174-8965-45CCCA45C3D9}"/>
              </a:ext>
            </a:extLst>
          </p:cNvPr>
          <p:cNvSpPr>
            <a:spLocks noChangeAspect="1"/>
          </p:cNvSpPr>
          <p:nvPr/>
        </p:nvSpPr>
        <p:spPr bwMode="auto">
          <a:xfrm>
            <a:off x="1733550" y="1706563"/>
            <a:ext cx="973138" cy="823912"/>
          </a:xfrm>
          <a:custGeom>
            <a:avLst/>
            <a:gdLst>
              <a:gd name="T0" fmla="*/ 0 w 124"/>
              <a:gd name="T1" fmla="*/ 2147483646 h 106"/>
              <a:gd name="T2" fmla="*/ 2147483646 w 124"/>
              <a:gd name="T3" fmla="*/ 2147483646 h 106"/>
              <a:gd name="T4" fmla="*/ 2147483646 w 124"/>
              <a:gd name="T5" fmla="*/ 2147483646 h 106"/>
              <a:gd name="T6" fmla="*/ 2147483646 w 124"/>
              <a:gd name="T7" fmla="*/ 0 h 106"/>
              <a:gd name="T8" fmla="*/ 2147483646 w 124"/>
              <a:gd name="T9" fmla="*/ 2147483646 h 106"/>
              <a:gd name="T10" fmla="*/ 2147483646 w 124"/>
              <a:gd name="T11" fmla="*/ 2147483646 h 106"/>
              <a:gd name="T12" fmla="*/ 2147483646 w 124"/>
              <a:gd name="T13" fmla="*/ 2147483646 h 106"/>
              <a:gd name="T14" fmla="*/ 2147483646 w 124"/>
              <a:gd name="T15" fmla="*/ 2147483646 h 106"/>
              <a:gd name="T16" fmla="*/ 2147483646 w 124"/>
              <a:gd name="T17" fmla="*/ 2147483646 h 106"/>
              <a:gd name="T18" fmla="*/ 2147483646 w 124"/>
              <a:gd name="T19" fmla="*/ 2147483646 h 106"/>
              <a:gd name="T20" fmla="*/ 2147483646 w 124"/>
              <a:gd name="T21" fmla="*/ 2147483646 h 106"/>
              <a:gd name="T22" fmla="*/ 2147483646 w 124"/>
              <a:gd name="T23" fmla="*/ 2147483646 h 106"/>
              <a:gd name="T24" fmla="*/ 2147483646 w 124"/>
              <a:gd name="T25" fmla="*/ 2147483646 h 106"/>
              <a:gd name="T26" fmla="*/ 2147483646 w 124"/>
              <a:gd name="T27" fmla="*/ 2147483646 h 106"/>
              <a:gd name="T28" fmla="*/ 2147483646 w 124"/>
              <a:gd name="T29" fmla="*/ 2147483646 h 106"/>
              <a:gd name="T30" fmla="*/ 2147483646 w 124"/>
              <a:gd name="T31" fmla="*/ 2147483646 h 106"/>
              <a:gd name="T32" fmla="*/ 2147483646 w 124"/>
              <a:gd name="T33" fmla="*/ 2147483646 h 106"/>
              <a:gd name="T34" fmla="*/ 2147483646 w 124"/>
              <a:gd name="T35" fmla="*/ 2147483646 h 106"/>
              <a:gd name="T36" fmla="*/ 2147483646 w 124"/>
              <a:gd name="T37" fmla="*/ 2147483646 h 106"/>
              <a:gd name="T38" fmla="*/ 2147483646 w 124"/>
              <a:gd name="T39" fmla="*/ 2147483646 h 106"/>
              <a:gd name="T40" fmla="*/ 2147483646 w 124"/>
              <a:gd name="T41" fmla="*/ 2147483646 h 106"/>
              <a:gd name="T42" fmla="*/ 2147483646 w 124"/>
              <a:gd name="T43" fmla="*/ 2147483646 h 106"/>
              <a:gd name="T44" fmla="*/ 2147483646 w 124"/>
              <a:gd name="T45" fmla="*/ 2147483646 h 106"/>
              <a:gd name="T46" fmla="*/ 2147483646 w 124"/>
              <a:gd name="T47" fmla="*/ 2147483646 h 106"/>
              <a:gd name="T48" fmla="*/ 2147483646 w 124"/>
              <a:gd name="T49" fmla="*/ 2147483646 h 106"/>
              <a:gd name="T50" fmla="*/ 0 w 124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4"/>
              <a:gd name="T79" fmla="*/ 0 h 106"/>
              <a:gd name="T80" fmla="*/ 124 w 124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4" h="106">
                <a:moveTo>
                  <a:pt x="0" y="79"/>
                </a:moveTo>
                <a:lnTo>
                  <a:pt x="2" y="60"/>
                </a:lnTo>
                <a:lnTo>
                  <a:pt x="11" y="44"/>
                </a:lnTo>
                <a:lnTo>
                  <a:pt x="27" y="0"/>
                </a:lnTo>
                <a:lnTo>
                  <a:pt x="34" y="2"/>
                </a:lnTo>
                <a:lnTo>
                  <a:pt x="35" y="4"/>
                </a:lnTo>
                <a:lnTo>
                  <a:pt x="37" y="4"/>
                </a:lnTo>
                <a:lnTo>
                  <a:pt x="41" y="12"/>
                </a:lnTo>
                <a:lnTo>
                  <a:pt x="40" y="15"/>
                </a:lnTo>
                <a:lnTo>
                  <a:pt x="46" y="20"/>
                </a:lnTo>
                <a:lnTo>
                  <a:pt x="57" y="19"/>
                </a:lnTo>
                <a:lnTo>
                  <a:pt x="65" y="23"/>
                </a:lnTo>
                <a:lnTo>
                  <a:pt x="68" y="22"/>
                </a:lnTo>
                <a:lnTo>
                  <a:pt x="92" y="23"/>
                </a:lnTo>
                <a:lnTo>
                  <a:pt x="119" y="29"/>
                </a:lnTo>
                <a:lnTo>
                  <a:pt x="121" y="33"/>
                </a:lnTo>
                <a:lnTo>
                  <a:pt x="124" y="38"/>
                </a:lnTo>
                <a:lnTo>
                  <a:pt x="120" y="44"/>
                </a:lnTo>
                <a:lnTo>
                  <a:pt x="115" y="52"/>
                </a:lnTo>
                <a:lnTo>
                  <a:pt x="109" y="57"/>
                </a:lnTo>
                <a:lnTo>
                  <a:pt x="108" y="61"/>
                </a:lnTo>
                <a:lnTo>
                  <a:pt x="111" y="65"/>
                </a:lnTo>
                <a:lnTo>
                  <a:pt x="107" y="74"/>
                </a:lnTo>
                <a:lnTo>
                  <a:pt x="100" y="106"/>
                </a:lnTo>
                <a:lnTo>
                  <a:pt x="58" y="95"/>
                </a:lnTo>
                <a:lnTo>
                  <a:pt x="0" y="79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1" name="Pennsylvania">
            <a:extLst>
              <a:ext uri="{FF2B5EF4-FFF2-40B4-BE49-F238E27FC236}">
                <a16:creationId xmlns:a16="http://schemas.microsoft.com/office/drawing/2014/main" id="{94E4D111-C17C-4013-8FB5-7390B14F9A82}"/>
              </a:ext>
            </a:extLst>
          </p:cNvPr>
          <p:cNvSpPr>
            <a:spLocks noChangeAspect="1"/>
          </p:cNvSpPr>
          <p:nvPr/>
        </p:nvSpPr>
        <p:spPr bwMode="auto">
          <a:xfrm>
            <a:off x="6653213" y="2562225"/>
            <a:ext cx="714375" cy="458788"/>
          </a:xfrm>
          <a:custGeom>
            <a:avLst/>
            <a:gdLst>
              <a:gd name="T0" fmla="*/ 0 w 91"/>
              <a:gd name="T1" fmla="*/ 2147483646 h 59"/>
              <a:gd name="T2" fmla="*/ 2147483646 w 91"/>
              <a:gd name="T3" fmla="*/ 2147483646 h 59"/>
              <a:gd name="T4" fmla="*/ 2147483646 w 91"/>
              <a:gd name="T5" fmla="*/ 2147483646 h 59"/>
              <a:gd name="T6" fmla="*/ 2147483646 w 91"/>
              <a:gd name="T7" fmla="*/ 2147483646 h 59"/>
              <a:gd name="T8" fmla="*/ 2147483646 w 91"/>
              <a:gd name="T9" fmla="*/ 2147483646 h 59"/>
              <a:gd name="T10" fmla="*/ 2147483646 w 91"/>
              <a:gd name="T11" fmla="*/ 2147483646 h 59"/>
              <a:gd name="T12" fmla="*/ 2147483646 w 91"/>
              <a:gd name="T13" fmla="*/ 2147483646 h 59"/>
              <a:gd name="T14" fmla="*/ 2147483646 w 91"/>
              <a:gd name="T15" fmla="*/ 2147483646 h 59"/>
              <a:gd name="T16" fmla="*/ 2147483646 w 91"/>
              <a:gd name="T17" fmla="*/ 2147483646 h 59"/>
              <a:gd name="T18" fmla="*/ 2147483646 w 91"/>
              <a:gd name="T19" fmla="*/ 2147483646 h 59"/>
              <a:gd name="T20" fmla="*/ 2147483646 w 91"/>
              <a:gd name="T21" fmla="*/ 2147483646 h 59"/>
              <a:gd name="T22" fmla="*/ 2147483646 w 91"/>
              <a:gd name="T23" fmla="*/ 2147483646 h 59"/>
              <a:gd name="T24" fmla="*/ 2147483646 w 91"/>
              <a:gd name="T25" fmla="*/ 2147483646 h 59"/>
              <a:gd name="T26" fmla="*/ 2147483646 w 91"/>
              <a:gd name="T27" fmla="*/ 2147483646 h 59"/>
              <a:gd name="T28" fmla="*/ 2147483646 w 91"/>
              <a:gd name="T29" fmla="*/ 2147483646 h 59"/>
              <a:gd name="T30" fmla="*/ 2147483646 w 91"/>
              <a:gd name="T31" fmla="*/ 0 h 59"/>
              <a:gd name="T32" fmla="*/ 2147483646 w 91"/>
              <a:gd name="T33" fmla="*/ 2147483646 h 59"/>
              <a:gd name="T34" fmla="*/ 2147483646 w 91"/>
              <a:gd name="T35" fmla="*/ 2147483646 h 59"/>
              <a:gd name="T36" fmla="*/ 0 w 91"/>
              <a:gd name="T37" fmla="*/ 2147483646 h 5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1"/>
              <a:gd name="T58" fmla="*/ 0 h 59"/>
              <a:gd name="T59" fmla="*/ 91 w 91"/>
              <a:gd name="T60" fmla="*/ 59 h 5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1" h="59">
                <a:moveTo>
                  <a:pt x="0" y="15"/>
                </a:moveTo>
                <a:lnTo>
                  <a:pt x="4" y="40"/>
                </a:lnTo>
                <a:lnTo>
                  <a:pt x="7" y="59"/>
                </a:lnTo>
                <a:lnTo>
                  <a:pt x="23" y="56"/>
                </a:lnTo>
                <a:lnTo>
                  <a:pt x="77" y="46"/>
                </a:lnTo>
                <a:lnTo>
                  <a:pt x="79" y="43"/>
                </a:lnTo>
                <a:lnTo>
                  <a:pt x="82" y="43"/>
                </a:lnTo>
                <a:lnTo>
                  <a:pt x="86" y="41"/>
                </a:lnTo>
                <a:lnTo>
                  <a:pt x="87" y="37"/>
                </a:lnTo>
                <a:lnTo>
                  <a:pt x="91" y="34"/>
                </a:lnTo>
                <a:lnTo>
                  <a:pt x="82" y="27"/>
                </a:lnTo>
                <a:lnTo>
                  <a:pt x="81" y="20"/>
                </a:lnTo>
                <a:lnTo>
                  <a:pt x="85" y="10"/>
                </a:lnTo>
                <a:lnTo>
                  <a:pt x="80" y="7"/>
                </a:lnTo>
                <a:lnTo>
                  <a:pt x="77" y="3"/>
                </a:lnTo>
                <a:lnTo>
                  <a:pt x="73" y="0"/>
                </a:lnTo>
                <a:lnTo>
                  <a:pt x="13" y="12"/>
                </a:lnTo>
                <a:lnTo>
                  <a:pt x="10" y="7"/>
                </a:lnTo>
                <a:lnTo>
                  <a:pt x="0" y="15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2" name="Rhode Island">
            <a:extLst>
              <a:ext uri="{FF2B5EF4-FFF2-40B4-BE49-F238E27FC236}">
                <a16:creationId xmlns:a16="http://schemas.microsoft.com/office/drawing/2014/main" id="{558344C9-E541-442F-BD37-3E642F00F692}"/>
              </a:ext>
            </a:extLst>
          </p:cNvPr>
          <p:cNvSpPr>
            <a:spLocks noChangeAspect="1"/>
          </p:cNvSpPr>
          <p:nvPr/>
        </p:nvSpPr>
        <p:spPr bwMode="auto">
          <a:xfrm>
            <a:off x="7626350" y="2462213"/>
            <a:ext cx="95250" cy="114300"/>
          </a:xfrm>
          <a:custGeom>
            <a:avLst/>
            <a:gdLst>
              <a:gd name="T0" fmla="*/ 0 w 12"/>
              <a:gd name="T1" fmla="*/ 2147483646 h 15"/>
              <a:gd name="T2" fmla="*/ 2147483646 w 12"/>
              <a:gd name="T3" fmla="*/ 2147483646 h 15"/>
              <a:gd name="T4" fmla="*/ 2147483646 w 12"/>
              <a:gd name="T5" fmla="*/ 2147483646 h 15"/>
              <a:gd name="T6" fmla="*/ 2147483646 w 12"/>
              <a:gd name="T7" fmla="*/ 2147483646 h 15"/>
              <a:gd name="T8" fmla="*/ 2147483646 w 12"/>
              <a:gd name="T9" fmla="*/ 2147483646 h 15"/>
              <a:gd name="T10" fmla="*/ 2147483646 w 12"/>
              <a:gd name="T11" fmla="*/ 2147483646 h 15"/>
              <a:gd name="T12" fmla="*/ 2147483646 w 12"/>
              <a:gd name="T13" fmla="*/ 2147483646 h 15"/>
              <a:gd name="T14" fmla="*/ 2147483646 w 12"/>
              <a:gd name="T15" fmla="*/ 2147483646 h 15"/>
              <a:gd name="T16" fmla="*/ 2147483646 w 12"/>
              <a:gd name="T17" fmla="*/ 2147483646 h 15"/>
              <a:gd name="T18" fmla="*/ 2147483646 w 12"/>
              <a:gd name="T19" fmla="*/ 2147483646 h 15"/>
              <a:gd name="T20" fmla="*/ 2147483646 w 12"/>
              <a:gd name="T21" fmla="*/ 2147483646 h 15"/>
              <a:gd name="T22" fmla="*/ 2147483646 w 12"/>
              <a:gd name="T23" fmla="*/ 2147483646 h 15"/>
              <a:gd name="T24" fmla="*/ 2147483646 w 12"/>
              <a:gd name="T25" fmla="*/ 0 h 15"/>
              <a:gd name="T26" fmla="*/ 2147483646 w 12"/>
              <a:gd name="T27" fmla="*/ 0 h 15"/>
              <a:gd name="T28" fmla="*/ 0 w 12"/>
              <a:gd name="T29" fmla="*/ 2147483646 h 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15"/>
              <a:gd name="T47" fmla="*/ 12 w 12"/>
              <a:gd name="T48" fmla="*/ 15 h 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15">
                <a:moveTo>
                  <a:pt x="0" y="1"/>
                </a:moveTo>
                <a:lnTo>
                  <a:pt x="2" y="14"/>
                </a:lnTo>
                <a:lnTo>
                  <a:pt x="3" y="15"/>
                </a:lnTo>
                <a:lnTo>
                  <a:pt x="8" y="12"/>
                </a:lnTo>
                <a:lnTo>
                  <a:pt x="7" y="8"/>
                </a:lnTo>
                <a:lnTo>
                  <a:pt x="8" y="6"/>
                </a:lnTo>
                <a:lnTo>
                  <a:pt x="9" y="8"/>
                </a:lnTo>
                <a:lnTo>
                  <a:pt x="10" y="11"/>
                </a:lnTo>
                <a:lnTo>
                  <a:pt x="11" y="10"/>
                </a:lnTo>
                <a:lnTo>
                  <a:pt x="12" y="8"/>
                </a:lnTo>
                <a:lnTo>
                  <a:pt x="11" y="5"/>
                </a:lnTo>
                <a:lnTo>
                  <a:pt x="8" y="4"/>
                </a:lnTo>
                <a:lnTo>
                  <a:pt x="6" y="0"/>
                </a:lnTo>
                <a:lnTo>
                  <a:pt x="4" y="0"/>
                </a:lnTo>
                <a:lnTo>
                  <a:pt x="0" y="1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3" name="South Carolina">
            <a:extLst>
              <a:ext uri="{FF2B5EF4-FFF2-40B4-BE49-F238E27FC236}">
                <a16:creationId xmlns:a16="http://schemas.microsoft.com/office/drawing/2014/main" id="{2642F9C0-9473-479E-8D2C-077A6E941EBB}"/>
              </a:ext>
            </a:extLst>
          </p:cNvPr>
          <p:cNvSpPr>
            <a:spLocks noChangeAspect="1"/>
          </p:cNvSpPr>
          <p:nvPr/>
        </p:nvSpPr>
        <p:spPr bwMode="auto">
          <a:xfrm>
            <a:off x="6481763" y="3719513"/>
            <a:ext cx="619125" cy="466725"/>
          </a:xfrm>
          <a:custGeom>
            <a:avLst/>
            <a:gdLst>
              <a:gd name="T0" fmla="*/ 0 w 79"/>
              <a:gd name="T1" fmla="*/ 2147483646 h 60"/>
              <a:gd name="T2" fmla="*/ 2147483646 w 79"/>
              <a:gd name="T3" fmla="*/ 2147483646 h 60"/>
              <a:gd name="T4" fmla="*/ 2147483646 w 79"/>
              <a:gd name="T5" fmla="*/ 2147483646 h 60"/>
              <a:gd name="T6" fmla="*/ 2147483646 w 79"/>
              <a:gd name="T7" fmla="*/ 0 h 60"/>
              <a:gd name="T8" fmla="*/ 2147483646 w 79"/>
              <a:gd name="T9" fmla="*/ 2147483646 h 60"/>
              <a:gd name="T10" fmla="*/ 2147483646 w 79"/>
              <a:gd name="T11" fmla="*/ 2147483646 h 60"/>
              <a:gd name="T12" fmla="*/ 2147483646 w 79"/>
              <a:gd name="T13" fmla="*/ 2147483646 h 60"/>
              <a:gd name="T14" fmla="*/ 2147483646 w 79"/>
              <a:gd name="T15" fmla="*/ 2147483646 h 60"/>
              <a:gd name="T16" fmla="*/ 2147483646 w 79"/>
              <a:gd name="T17" fmla="*/ 2147483646 h 60"/>
              <a:gd name="T18" fmla="*/ 2147483646 w 79"/>
              <a:gd name="T19" fmla="*/ 2147483646 h 60"/>
              <a:gd name="T20" fmla="*/ 2147483646 w 79"/>
              <a:gd name="T21" fmla="*/ 2147483646 h 60"/>
              <a:gd name="T22" fmla="*/ 2147483646 w 79"/>
              <a:gd name="T23" fmla="*/ 2147483646 h 60"/>
              <a:gd name="T24" fmla="*/ 2147483646 w 79"/>
              <a:gd name="T25" fmla="*/ 2147483646 h 60"/>
              <a:gd name="T26" fmla="*/ 2147483646 w 79"/>
              <a:gd name="T27" fmla="*/ 2147483646 h 60"/>
              <a:gd name="T28" fmla="*/ 2147483646 w 79"/>
              <a:gd name="T29" fmla="*/ 2147483646 h 60"/>
              <a:gd name="T30" fmla="*/ 2147483646 w 79"/>
              <a:gd name="T31" fmla="*/ 2147483646 h 60"/>
              <a:gd name="T32" fmla="*/ 2147483646 w 79"/>
              <a:gd name="T33" fmla="*/ 2147483646 h 60"/>
              <a:gd name="T34" fmla="*/ 2147483646 w 79"/>
              <a:gd name="T35" fmla="*/ 2147483646 h 60"/>
              <a:gd name="T36" fmla="*/ 2147483646 w 79"/>
              <a:gd name="T37" fmla="*/ 2147483646 h 60"/>
              <a:gd name="T38" fmla="*/ 2147483646 w 79"/>
              <a:gd name="T39" fmla="*/ 2147483646 h 60"/>
              <a:gd name="T40" fmla="*/ 2147483646 w 79"/>
              <a:gd name="T41" fmla="*/ 2147483646 h 60"/>
              <a:gd name="T42" fmla="*/ 2147483646 w 79"/>
              <a:gd name="T43" fmla="*/ 2147483646 h 60"/>
              <a:gd name="T44" fmla="*/ 2147483646 w 79"/>
              <a:gd name="T45" fmla="*/ 2147483646 h 60"/>
              <a:gd name="T46" fmla="*/ 2147483646 w 79"/>
              <a:gd name="T47" fmla="*/ 2147483646 h 60"/>
              <a:gd name="T48" fmla="*/ 2147483646 w 79"/>
              <a:gd name="T49" fmla="*/ 2147483646 h 60"/>
              <a:gd name="T50" fmla="*/ 2147483646 w 79"/>
              <a:gd name="T51" fmla="*/ 2147483646 h 60"/>
              <a:gd name="T52" fmla="*/ 2147483646 w 79"/>
              <a:gd name="T53" fmla="*/ 2147483646 h 60"/>
              <a:gd name="T54" fmla="*/ 0 w 79"/>
              <a:gd name="T55" fmla="*/ 2147483646 h 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9"/>
              <a:gd name="T85" fmla="*/ 0 h 60"/>
              <a:gd name="T86" fmla="*/ 79 w 79"/>
              <a:gd name="T87" fmla="*/ 60 h 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9" h="60">
                <a:moveTo>
                  <a:pt x="0" y="14"/>
                </a:moveTo>
                <a:lnTo>
                  <a:pt x="3" y="8"/>
                </a:lnTo>
                <a:lnTo>
                  <a:pt x="14" y="2"/>
                </a:lnTo>
                <a:lnTo>
                  <a:pt x="35" y="0"/>
                </a:lnTo>
                <a:lnTo>
                  <a:pt x="44" y="5"/>
                </a:lnTo>
                <a:lnTo>
                  <a:pt x="58" y="4"/>
                </a:lnTo>
                <a:lnTo>
                  <a:pt x="79" y="18"/>
                </a:lnTo>
                <a:lnTo>
                  <a:pt x="72" y="26"/>
                </a:lnTo>
                <a:lnTo>
                  <a:pt x="70" y="30"/>
                </a:lnTo>
                <a:lnTo>
                  <a:pt x="70" y="35"/>
                </a:lnTo>
                <a:lnTo>
                  <a:pt x="64" y="40"/>
                </a:lnTo>
                <a:lnTo>
                  <a:pt x="60" y="46"/>
                </a:lnTo>
                <a:lnTo>
                  <a:pt x="54" y="50"/>
                </a:lnTo>
                <a:lnTo>
                  <a:pt x="51" y="51"/>
                </a:lnTo>
                <a:lnTo>
                  <a:pt x="50" y="55"/>
                </a:lnTo>
                <a:lnTo>
                  <a:pt x="47" y="52"/>
                </a:lnTo>
                <a:lnTo>
                  <a:pt x="50" y="57"/>
                </a:lnTo>
                <a:lnTo>
                  <a:pt x="47" y="60"/>
                </a:lnTo>
                <a:lnTo>
                  <a:pt x="44" y="60"/>
                </a:lnTo>
                <a:lnTo>
                  <a:pt x="42" y="57"/>
                </a:lnTo>
                <a:lnTo>
                  <a:pt x="39" y="51"/>
                </a:lnTo>
                <a:lnTo>
                  <a:pt x="37" y="51"/>
                </a:lnTo>
                <a:lnTo>
                  <a:pt x="33" y="43"/>
                </a:lnTo>
                <a:lnTo>
                  <a:pt x="28" y="39"/>
                </a:lnTo>
                <a:lnTo>
                  <a:pt x="24" y="34"/>
                </a:lnTo>
                <a:lnTo>
                  <a:pt x="14" y="27"/>
                </a:lnTo>
                <a:lnTo>
                  <a:pt x="10" y="21"/>
                </a:lnTo>
                <a:lnTo>
                  <a:pt x="0" y="14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4" name="South Dakota">
            <a:extLst>
              <a:ext uri="{FF2B5EF4-FFF2-40B4-BE49-F238E27FC236}">
                <a16:creationId xmlns:a16="http://schemas.microsoft.com/office/drawing/2014/main" id="{4C3415B2-C759-41C5-A3FE-51C9499295D9}"/>
              </a:ext>
            </a:extLst>
          </p:cNvPr>
          <p:cNvSpPr>
            <a:spLocks noChangeAspect="1"/>
          </p:cNvSpPr>
          <p:nvPr/>
        </p:nvSpPr>
        <p:spPr bwMode="auto">
          <a:xfrm>
            <a:off x="3992563" y="2157413"/>
            <a:ext cx="857250" cy="576262"/>
          </a:xfrm>
          <a:custGeom>
            <a:avLst/>
            <a:gdLst>
              <a:gd name="T0" fmla="*/ 0 w 109"/>
              <a:gd name="T1" fmla="*/ 2147483646 h 74"/>
              <a:gd name="T2" fmla="*/ 2147483646 w 109"/>
              <a:gd name="T3" fmla="*/ 2147483646 h 74"/>
              <a:gd name="T4" fmla="*/ 2147483646 w 109"/>
              <a:gd name="T5" fmla="*/ 0 h 74"/>
              <a:gd name="T6" fmla="*/ 2147483646 w 109"/>
              <a:gd name="T7" fmla="*/ 2147483646 h 74"/>
              <a:gd name="T8" fmla="*/ 2147483646 w 109"/>
              <a:gd name="T9" fmla="*/ 2147483646 h 74"/>
              <a:gd name="T10" fmla="*/ 2147483646 w 109"/>
              <a:gd name="T11" fmla="*/ 2147483646 h 74"/>
              <a:gd name="T12" fmla="*/ 2147483646 w 109"/>
              <a:gd name="T13" fmla="*/ 2147483646 h 74"/>
              <a:gd name="T14" fmla="*/ 2147483646 w 109"/>
              <a:gd name="T15" fmla="*/ 2147483646 h 74"/>
              <a:gd name="T16" fmla="*/ 2147483646 w 109"/>
              <a:gd name="T17" fmla="*/ 2147483646 h 74"/>
              <a:gd name="T18" fmla="*/ 2147483646 w 109"/>
              <a:gd name="T19" fmla="*/ 2147483646 h 74"/>
              <a:gd name="T20" fmla="*/ 2147483646 w 109"/>
              <a:gd name="T21" fmla="*/ 2147483646 h 74"/>
              <a:gd name="T22" fmla="*/ 2147483646 w 109"/>
              <a:gd name="T23" fmla="*/ 2147483646 h 74"/>
              <a:gd name="T24" fmla="*/ 2147483646 w 109"/>
              <a:gd name="T25" fmla="*/ 2147483646 h 74"/>
              <a:gd name="T26" fmla="*/ 2147483646 w 109"/>
              <a:gd name="T27" fmla="*/ 2147483646 h 74"/>
              <a:gd name="T28" fmla="*/ 2147483646 w 109"/>
              <a:gd name="T29" fmla="*/ 2147483646 h 74"/>
              <a:gd name="T30" fmla="*/ 2147483646 w 109"/>
              <a:gd name="T31" fmla="*/ 2147483646 h 74"/>
              <a:gd name="T32" fmla="*/ 2147483646 w 109"/>
              <a:gd name="T33" fmla="*/ 2147483646 h 74"/>
              <a:gd name="T34" fmla="*/ 2147483646 w 109"/>
              <a:gd name="T35" fmla="*/ 2147483646 h 74"/>
              <a:gd name="T36" fmla="*/ 2147483646 w 109"/>
              <a:gd name="T37" fmla="*/ 2147483646 h 74"/>
              <a:gd name="T38" fmla="*/ 0 w 109"/>
              <a:gd name="T39" fmla="*/ 2147483646 h 7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9"/>
              <a:gd name="T61" fmla="*/ 0 h 74"/>
              <a:gd name="T62" fmla="*/ 109 w 109"/>
              <a:gd name="T63" fmla="*/ 74 h 7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9" h="74">
                <a:moveTo>
                  <a:pt x="0" y="58"/>
                </a:moveTo>
                <a:lnTo>
                  <a:pt x="4" y="19"/>
                </a:lnTo>
                <a:lnTo>
                  <a:pt x="5" y="0"/>
                </a:lnTo>
                <a:lnTo>
                  <a:pt x="54" y="4"/>
                </a:lnTo>
                <a:lnTo>
                  <a:pt x="108" y="6"/>
                </a:lnTo>
                <a:lnTo>
                  <a:pt x="104" y="12"/>
                </a:lnTo>
                <a:lnTo>
                  <a:pt x="109" y="18"/>
                </a:lnTo>
                <a:lnTo>
                  <a:pt x="109" y="54"/>
                </a:lnTo>
                <a:lnTo>
                  <a:pt x="107" y="53"/>
                </a:lnTo>
                <a:lnTo>
                  <a:pt x="107" y="58"/>
                </a:lnTo>
                <a:lnTo>
                  <a:pt x="109" y="62"/>
                </a:lnTo>
                <a:lnTo>
                  <a:pt x="108" y="65"/>
                </a:lnTo>
                <a:lnTo>
                  <a:pt x="109" y="74"/>
                </a:lnTo>
                <a:lnTo>
                  <a:pt x="106" y="73"/>
                </a:lnTo>
                <a:lnTo>
                  <a:pt x="104" y="70"/>
                </a:lnTo>
                <a:lnTo>
                  <a:pt x="98" y="67"/>
                </a:lnTo>
                <a:lnTo>
                  <a:pt x="94" y="67"/>
                </a:lnTo>
                <a:lnTo>
                  <a:pt x="85" y="67"/>
                </a:lnTo>
                <a:lnTo>
                  <a:pt x="79" y="63"/>
                </a:lnTo>
                <a:lnTo>
                  <a:pt x="0" y="58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5" name="Tennessee">
            <a:extLst>
              <a:ext uri="{FF2B5EF4-FFF2-40B4-BE49-F238E27FC236}">
                <a16:creationId xmlns:a16="http://schemas.microsoft.com/office/drawing/2014/main" id="{131049B1-09FD-4770-BF34-1A3BEBF45A0E}"/>
              </a:ext>
            </a:extLst>
          </p:cNvPr>
          <p:cNvSpPr>
            <a:spLocks noChangeAspect="1"/>
          </p:cNvSpPr>
          <p:nvPr/>
        </p:nvSpPr>
        <p:spPr bwMode="auto">
          <a:xfrm>
            <a:off x="5608638" y="3509963"/>
            <a:ext cx="1044575" cy="350837"/>
          </a:xfrm>
          <a:custGeom>
            <a:avLst/>
            <a:gdLst>
              <a:gd name="T0" fmla="*/ 0 w 133"/>
              <a:gd name="T1" fmla="*/ 2147483646 h 45"/>
              <a:gd name="T2" fmla="*/ 2147483646 w 133"/>
              <a:gd name="T3" fmla="*/ 2147483646 h 45"/>
              <a:gd name="T4" fmla="*/ 2147483646 w 133"/>
              <a:gd name="T5" fmla="*/ 2147483646 h 45"/>
              <a:gd name="T6" fmla="*/ 2147483646 w 133"/>
              <a:gd name="T7" fmla="*/ 2147483646 h 45"/>
              <a:gd name="T8" fmla="*/ 2147483646 w 133"/>
              <a:gd name="T9" fmla="*/ 2147483646 h 45"/>
              <a:gd name="T10" fmla="*/ 2147483646 w 133"/>
              <a:gd name="T11" fmla="*/ 2147483646 h 45"/>
              <a:gd name="T12" fmla="*/ 2147483646 w 133"/>
              <a:gd name="T13" fmla="*/ 2147483646 h 45"/>
              <a:gd name="T14" fmla="*/ 2147483646 w 133"/>
              <a:gd name="T15" fmla="*/ 2147483646 h 45"/>
              <a:gd name="T16" fmla="*/ 2147483646 w 133"/>
              <a:gd name="T17" fmla="*/ 2147483646 h 45"/>
              <a:gd name="T18" fmla="*/ 2147483646 w 133"/>
              <a:gd name="T19" fmla="*/ 2147483646 h 45"/>
              <a:gd name="T20" fmla="*/ 2147483646 w 133"/>
              <a:gd name="T21" fmla="*/ 2147483646 h 45"/>
              <a:gd name="T22" fmla="*/ 2147483646 w 133"/>
              <a:gd name="T23" fmla="*/ 2147483646 h 45"/>
              <a:gd name="T24" fmla="*/ 2147483646 w 133"/>
              <a:gd name="T25" fmla="*/ 2147483646 h 45"/>
              <a:gd name="T26" fmla="*/ 2147483646 w 133"/>
              <a:gd name="T27" fmla="*/ 0 h 45"/>
              <a:gd name="T28" fmla="*/ 2147483646 w 133"/>
              <a:gd name="T29" fmla="*/ 2147483646 h 45"/>
              <a:gd name="T30" fmla="*/ 2147483646 w 133"/>
              <a:gd name="T31" fmla="*/ 2147483646 h 45"/>
              <a:gd name="T32" fmla="*/ 2147483646 w 133"/>
              <a:gd name="T33" fmla="*/ 2147483646 h 45"/>
              <a:gd name="T34" fmla="*/ 2147483646 w 133"/>
              <a:gd name="T35" fmla="*/ 2147483646 h 45"/>
              <a:gd name="T36" fmla="*/ 2147483646 w 133"/>
              <a:gd name="T37" fmla="*/ 2147483646 h 45"/>
              <a:gd name="T38" fmla="*/ 2147483646 w 133"/>
              <a:gd name="T39" fmla="*/ 2147483646 h 45"/>
              <a:gd name="T40" fmla="*/ 2147483646 w 133"/>
              <a:gd name="T41" fmla="*/ 2147483646 h 45"/>
              <a:gd name="T42" fmla="*/ 2147483646 w 133"/>
              <a:gd name="T43" fmla="*/ 2147483646 h 45"/>
              <a:gd name="T44" fmla="*/ 2147483646 w 133"/>
              <a:gd name="T45" fmla="*/ 2147483646 h 45"/>
              <a:gd name="T46" fmla="*/ 2147483646 w 133"/>
              <a:gd name="T47" fmla="*/ 2147483646 h 45"/>
              <a:gd name="T48" fmla="*/ 2147483646 w 133"/>
              <a:gd name="T49" fmla="*/ 2147483646 h 45"/>
              <a:gd name="T50" fmla="*/ 2147483646 w 133"/>
              <a:gd name="T51" fmla="*/ 2147483646 h 45"/>
              <a:gd name="T52" fmla="*/ 2147483646 w 133"/>
              <a:gd name="T53" fmla="*/ 2147483646 h 45"/>
              <a:gd name="T54" fmla="*/ 2147483646 w 133"/>
              <a:gd name="T55" fmla="*/ 2147483646 h 45"/>
              <a:gd name="T56" fmla="*/ 2147483646 w 133"/>
              <a:gd name="T57" fmla="*/ 2147483646 h 45"/>
              <a:gd name="T58" fmla="*/ 0 w 133"/>
              <a:gd name="T59" fmla="*/ 2147483646 h 4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3"/>
              <a:gd name="T91" fmla="*/ 0 h 45"/>
              <a:gd name="T92" fmla="*/ 133 w 133"/>
              <a:gd name="T93" fmla="*/ 45 h 4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3" h="45">
                <a:moveTo>
                  <a:pt x="0" y="45"/>
                </a:moveTo>
                <a:lnTo>
                  <a:pt x="2" y="38"/>
                </a:lnTo>
                <a:lnTo>
                  <a:pt x="1" y="37"/>
                </a:lnTo>
                <a:lnTo>
                  <a:pt x="5" y="33"/>
                </a:lnTo>
                <a:lnTo>
                  <a:pt x="9" y="27"/>
                </a:lnTo>
                <a:lnTo>
                  <a:pt x="8" y="25"/>
                </a:lnTo>
                <a:lnTo>
                  <a:pt x="9" y="22"/>
                </a:lnTo>
                <a:lnTo>
                  <a:pt x="10" y="18"/>
                </a:lnTo>
                <a:lnTo>
                  <a:pt x="12" y="15"/>
                </a:lnTo>
                <a:lnTo>
                  <a:pt x="33" y="13"/>
                </a:lnTo>
                <a:lnTo>
                  <a:pt x="33" y="10"/>
                </a:lnTo>
                <a:lnTo>
                  <a:pt x="39" y="10"/>
                </a:lnTo>
                <a:lnTo>
                  <a:pt x="102" y="5"/>
                </a:lnTo>
                <a:lnTo>
                  <a:pt x="133" y="0"/>
                </a:lnTo>
                <a:lnTo>
                  <a:pt x="132" y="5"/>
                </a:lnTo>
                <a:lnTo>
                  <a:pt x="130" y="6"/>
                </a:lnTo>
                <a:lnTo>
                  <a:pt x="127" y="11"/>
                </a:lnTo>
                <a:lnTo>
                  <a:pt x="125" y="11"/>
                </a:lnTo>
                <a:lnTo>
                  <a:pt x="123" y="12"/>
                </a:lnTo>
                <a:lnTo>
                  <a:pt x="121" y="14"/>
                </a:lnTo>
                <a:lnTo>
                  <a:pt x="118" y="13"/>
                </a:lnTo>
                <a:lnTo>
                  <a:pt x="115" y="16"/>
                </a:lnTo>
                <a:lnTo>
                  <a:pt x="114" y="19"/>
                </a:lnTo>
                <a:lnTo>
                  <a:pt x="99" y="27"/>
                </a:lnTo>
                <a:lnTo>
                  <a:pt x="99" y="31"/>
                </a:lnTo>
                <a:lnTo>
                  <a:pt x="95" y="33"/>
                </a:lnTo>
                <a:lnTo>
                  <a:pt x="95" y="37"/>
                </a:lnTo>
                <a:lnTo>
                  <a:pt x="74" y="40"/>
                </a:lnTo>
                <a:lnTo>
                  <a:pt x="33" y="43"/>
                </a:lnTo>
                <a:lnTo>
                  <a:pt x="0" y="45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6" name="Texas">
            <a:extLst>
              <a:ext uri="{FF2B5EF4-FFF2-40B4-BE49-F238E27FC236}">
                <a16:creationId xmlns:a16="http://schemas.microsoft.com/office/drawing/2014/main" id="{AD337450-7802-4756-BEAD-7EA7604C3DB2}"/>
              </a:ext>
            </a:extLst>
          </p:cNvPr>
          <p:cNvSpPr>
            <a:spLocks noChangeAspect="1"/>
          </p:cNvSpPr>
          <p:nvPr/>
        </p:nvSpPr>
        <p:spPr bwMode="auto">
          <a:xfrm>
            <a:off x="3498850" y="3619500"/>
            <a:ext cx="1711325" cy="1639888"/>
          </a:xfrm>
          <a:custGeom>
            <a:avLst/>
            <a:gdLst>
              <a:gd name="T0" fmla="*/ 2147483646 w 218"/>
              <a:gd name="T1" fmla="*/ 2147483646 h 211"/>
              <a:gd name="T2" fmla="*/ 2147483646 w 218"/>
              <a:gd name="T3" fmla="*/ 2147483646 h 211"/>
              <a:gd name="T4" fmla="*/ 2147483646 w 218"/>
              <a:gd name="T5" fmla="*/ 2147483646 h 211"/>
              <a:gd name="T6" fmla="*/ 2147483646 w 218"/>
              <a:gd name="T7" fmla="*/ 2147483646 h 211"/>
              <a:gd name="T8" fmla="*/ 2147483646 w 218"/>
              <a:gd name="T9" fmla="*/ 2147483646 h 211"/>
              <a:gd name="T10" fmla="*/ 2147483646 w 218"/>
              <a:gd name="T11" fmla="*/ 2147483646 h 211"/>
              <a:gd name="T12" fmla="*/ 2147483646 w 218"/>
              <a:gd name="T13" fmla="*/ 2147483646 h 211"/>
              <a:gd name="T14" fmla="*/ 2147483646 w 218"/>
              <a:gd name="T15" fmla="*/ 2147483646 h 211"/>
              <a:gd name="T16" fmla="*/ 2147483646 w 218"/>
              <a:gd name="T17" fmla="*/ 2147483646 h 211"/>
              <a:gd name="T18" fmla="*/ 2147483646 w 218"/>
              <a:gd name="T19" fmla="*/ 2147483646 h 211"/>
              <a:gd name="T20" fmla="*/ 2147483646 w 218"/>
              <a:gd name="T21" fmla="*/ 2147483646 h 211"/>
              <a:gd name="T22" fmla="*/ 2147483646 w 218"/>
              <a:gd name="T23" fmla="*/ 2147483646 h 211"/>
              <a:gd name="T24" fmla="*/ 2147483646 w 218"/>
              <a:gd name="T25" fmla="*/ 2147483646 h 211"/>
              <a:gd name="T26" fmla="*/ 2147483646 w 218"/>
              <a:gd name="T27" fmla="*/ 2147483646 h 211"/>
              <a:gd name="T28" fmla="*/ 2147483646 w 218"/>
              <a:gd name="T29" fmla="*/ 2147483646 h 211"/>
              <a:gd name="T30" fmla="*/ 2147483646 w 218"/>
              <a:gd name="T31" fmla="*/ 2147483646 h 211"/>
              <a:gd name="T32" fmla="*/ 2147483646 w 218"/>
              <a:gd name="T33" fmla="*/ 2147483646 h 211"/>
              <a:gd name="T34" fmla="*/ 2147483646 w 218"/>
              <a:gd name="T35" fmla="*/ 2147483646 h 211"/>
              <a:gd name="T36" fmla="*/ 2147483646 w 218"/>
              <a:gd name="T37" fmla="*/ 2147483646 h 211"/>
              <a:gd name="T38" fmla="*/ 2147483646 w 218"/>
              <a:gd name="T39" fmla="*/ 2147483646 h 211"/>
              <a:gd name="T40" fmla="*/ 2147483646 w 218"/>
              <a:gd name="T41" fmla="*/ 2147483646 h 211"/>
              <a:gd name="T42" fmla="*/ 2147483646 w 218"/>
              <a:gd name="T43" fmla="*/ 2147483646 h 211"/>
              <a:gd name="T44" fmla="*/ 2147483646 w 218"/>
              <a:gd name="T45" fmla="*/ 2147483646 h 211"/>
              <a:gd name="T46" fmla="*/ 2147483646 w 218"/>
              <a:gd name="T47" fmla="*/ 2147483646 h 211"/>
              <a:gd name="T48" fmla="*/ 2147483646 w 218"/>
              <a:gd name="T49" fmla="*/ 2147483646 h 211"/>
              <a:gd name="T50" fmla="*/ 2147483646 w 218"/>
              <a:gd name="T51" fmla="*/ 2147483646 h 211"/>
              <a:gd name="T52" fmla="*/ 2147483646 w 218"/>
              <a:gd name="T53" fmla="*/ 2147483646 h 211"/>
              <a:gd name="T54" fmla="*/ 2147483646 w 218"/>
              <a:gd name="T55" fmla="*/ 2147483646 h 211"/>
              <a:gd name="T56" fmla="*/ 2147483646 w 218"/>
              <a:gd name="T57" fmla="*/ 2147483646 h 211"/>
              <a:gd name="T58" fmla="*/ 2147483646 w 218"/>
              <a:gd name="T59" fmla="*/ 2147483646 h 211"/>
              <a:gd name="T60" fmla="*/ 2147483646 w 218"/>
              <a:gd name="T61" fmla="*/ 2147483646 h 211"/>
              <a:gd name="T62" fmla="*/ 2147483646 w 218"/>
              <a:gd name="T63" fmla="*/ 2147483646 h 211"/>
              <a:gd name="T64" fmla="*/ 2147483646 w 218"/>
              <a:gd name="T65" fmla="*/ 2147483646 h 211"/>
              <a:gd name="T66" fmla="*/ 2147483646 w 218"/>
              <a:gd name="T67" fmla="*/ 2147483646 h 211"/>
              <a:gd name="T68" fmla="*/ 2147483646 w 218"/>
              <a:gd name="T69" fmla="*/ 2147483646 h 211"/>
              <a:gd name="T70" fmla="*/ 2147483646 w 218"/>
              <a:gd name="T71" fmla="*/ 2147483646 h 211"/>
              <a:gd name="T72" fmla="*/ 2147483646 w 218"/>
              <a:gd name="T73" fmla="*/ 2147483646 h 211"/>
              <a:gd name="T74" fmla="*/ 2147483646 w 218"/>
              <a:gd name="T75" fmla="*/ 2147483646 h 211"/>
              <a:gd name="T76" fmla="*/ 2147483646 w 218"/>
              <a:gd name="T77" fmla="*/ 2147483646 h 211"/>
              <a:gd name="T78" fmla="*/ 2147483646 w 218"/>
              <a:gd name="T79" fmla="*/ 2147483646 h 211"/>
              <a:gd name="T80" fmla="*/ 2147483646 w 218"/>
              <a:gd name="T81" fmla="*/ 2147483646 h 211"/>
              <a:gd name="T82" fmla="*/ 2147483646 w 218"/>
              <a:gd name="T83" fmla="*/ 2147483646 h 211"/>
              <a:gd name="T84" fmla="*/ 2147483646 w 218"/>
              <a:gd name="T85" fmla="*/ 2147483646 h 21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18"/>
              <a:gd name="T130" fmla="*/ 0 h 211"/>
              <a:gd name="T131" fmla="*/ 218 w 218"/>
              <a:gd name="T132" fmla="*/ 211 h 21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18" h="211">
                <a:moveTo>
                  <a:pt x="2" y="87"/>
                </a:moveTo>
                <a:lnTo>
                  <a:pt x="0" y="83"/>
                </a:lnTo>
                <a:lnTo>
                  <a:pt x="5" y="83"/>
                </a:lnTo>
                <a:lnTo>
                  <a:pt x="60" y="88"/>
                </a:lnTo>
                <a:lnTo>
                  <a:pt x="68" y="0"/>
                </a:lnTo>
                <a:lnTo>
                  <a:pt x="115" y="3"/>
                </a:lnTo>
                <a:lnTo>
                  <a:pt x="113" y="41"/>
                </a:lnTo>
                <a:lnTo>
                  <a:pt x="118" y="44"/>
                </a:lnTo>
                <a:lnTo>
                  <a:pt x="122" y="45"/>
                </a:lnTo>
                <a:lnTo>
                  <a:pt x="124" y="43"/>
                </a:lnTo>
                <a:lnTo>
                  <a:pt x="126" y="45"/>
                </a:lnTo>
                <a:lnTo>
                  <a:pt x="126" y="48"/>
                </a:lnTo>
                <a:lnTo>
                  <a:pt x="130" y="48"/>
                </a:lnTo>
                <a:lnTo>
                  <a:pt x="133" y="50"/>
                </a:lnTo>
                <a:lnTo>
                  <a:pt x="135" y="49"/>
                </a:lnTo>
                <a:lnTo>
                  <a:pt x="138" y="51"/>
                </a:lnTo>
                <a:lnTo>
                  <a:pt x="139" y="50"/>
                </a:lnTo>
                <a:lnTo>
                  <a:pt x="143" y="50"/>
                </a:lnTo>
                <a:lnTo>
                  <a:pt x="145" y="55"/>
                </a:lnTo>
                <a:lnTo>
                  <a:pt x="147" y="56"/>
                </a:lnTo>
                <a:lnTo>
                  <a:pt x="150" y="53"/>
                </a:lnTo>
                <a:lnTo>
                  <a:pt x="155" y="57"/>
                </a:lnTo>
                <a:lnTo>
                  <a:pt x="158" y="55"/>
                </a:lnTo>
                <a:lnTo>
                  <a:pt x="159" y="59"/>
                </a:lnTo>
                <a:lnTo>
                  <a:pt x="159" y="56"/>
                </a:lnTo>
                <a:lnTo>
                  <a:pt x="162" y="54"/>
                </a:lnTo>
                <a:lnTo>
                  <a:pt x="163" y="57"/>
                </a:lnTo>
                <a:lnTo>
                  <a:pt x="168" y="56"/>
                </a:lnTo>
                <a:lnTo>
                  <a:pt x="171" y="59"/>
                </a:lnTo>
                <a:lnTo>
                  <a:pt x="180" y="56"/>
                </a:lnTo>
                <a:lnTo>
                  <a:pt x="188" y="55"/>
                </a:lnTo>
                <a:lnTo>
                  <a:pt x="191" y="54"/>
                </a:lnTo>
                <a:lnTo>
                  <a:pt x="197" y="59"/>
                </a:lnTo>
                <a:lnTo>
                  <a:pt x="202" y="60"/>
                </a:lnTo>
                <a:lnTo>
                  <a:pt x="203" y="62"/>
                </a:lnTo>
                <a:lnTo>
                  <a:pt x="209" y="62"/>
                </a:lnTo>
                <a:lnTo>
                  <a:pt x="209" y="72"/>
                </a:lnTo>
                <a:lnTo>
                  <a:pt x="210" y="93"/>
                </a:lnTo>
                <a:lnTo>
                  <a:pt x="213" y="96"/>
                </a:lnTo>
                <a:lnTo>
                  <a:pt x="213" y="101"/>
                </a:lnTo>
                <a:lnTo>
                  <a:pt x="218" y="108"/>
                </a:lnTo>
                <a:lnTo>
                  <a:pt x="218" y="115"/>
                </a:lnTo>
                <a:lnTo>
                  <a:pt x="215" y="120"/>
                </a:lnTo>
                <a:lnTo>
                  <a:pt x="215" y="124"/>
                </a:lnTo>
                <a:lnTo>
                  <a:pt x="216" y="127"/>
                </a:lnTo>
                <a:lnTo>
                  <a:pt x="216" y="130"/>
                </a:lnTo>
                <a:lnTo>
                  <a:pt x="214" y="132"/>
                </a:lnTo>
                <a:lnTo>
                  <a:pt x="212" y="135"/>
                </a:lnTo>
                <a:lnTo>
                  <a:pt x="214" y="137"/>
                </a:lnTo>
                <a:lnTo>
                  <a:pt x="205" y="140"/>
                </a:lnTo>
                <a:lnTo>
                  <a:pt x="198" y="144"/>
                </a:lnTo>
                <a:lnTo>
                  <a:pt x="202" y="140"/>
                </a:lnTo>
                <a:lnTo>
                  <a:pt x="197" y="140"/>
                </a:lnTo>
                <a:lnTo>
                  <a:pt x="199" y="135"/>
                </a:lnTo>
                <a:lnTo>
                  <a:pt x="195" y="138"/>
                </a:lnTo>
                <a:lnTo>
                  <a:pt x="193" y="137"/>
                </a:lnTo>
                <a:lnTo>
                  <a:pt x="194" y="141"/>
                </a:lnTo>
                <a:lnTo>
                  <a:pt x="195" y="142"/>
                </a:lnTo>
                <a:lnTo>
                  <a:pt x="195" y="144"/>
                </a:lnTo>
                <a:lnTo>
                  <a:pt x="193" y="147"/>
                </a:lnTo>
                <a:lnTo>
                  <a:pt x="191" y="147"/>
                </a:lnTo>
                <a:lnTo>
                  <a:pt x="191" y="151"/>
                </a:lnTo>
                <a:lnTo>
                  <a:pt x="170" y="163"/>
                </a:lnTo>
                <a:lnTo>
                  <a:pt x="171" y="162"/>
                </a:lnTo>
                <a:lnTo>
                  <a:pt x="180" y="156"/>
                </a:lnTo>
                <a:lnTo>
                  <a:pt x="173" y="160"/>
                </a:lnTo>
                <a:lnTo>
                  <a:pt x="173" y="156"/>
                </a:lnTo>
                <a:lnTo>
                  <a:pt x="171" y="158"/>
                </a:lnTo>
                <a:lnTo>
                  <a:pt x="169" y="157"/>
                </a:lnTo>
                <a:lnTo>
                  <a:pt x="168" y="160"/>
                </a:lnTo>
                <a:lnTo>
                  <a:pt x="165" y="157"/>
                </a:lnTo>
                <a:lnTo>
                  <a:pt x="165" y="160"/>
                </a:lnTo>
                <a:lnTo>
                  <a:pt x="169" y="162"/>
                </a:lnTo>
                <a:lnTo>
                  <a:pt x="165" y="164"/>
                </a:lnTo>
                <a:lnTo>
                  <a:pt x="163" y="161"/>
                </a:lnTo>
                <a:lnTo>
                  <a:pt x="161" y="170"/>
                </a:lnTo>
                <a:lnTo>
                  <a:pt x="159" y="166"/>
                </a:lnTo>
                <a:lnTo>
                  <a:pt x="156" y="167"/>
                </a:lnTo>
                <a:lnTo>
                  <a:pt x="155" y="170"/>
                </a:lnTo>
                <a:lnTo>
                  <a:pt x="157" y="173"/>
                </a:lnTo>
                <a:lnTo>
                  <a:pt x="149" y="173"/>
                </a:lnTo>
                <a:lnTo>
                  <a:pt x="152" y="174"/>
                </a:lnTo>
                <a:lnTo>
                  <a:pt x="152" y="178"/>
                </a:lnTo>
                <a:lnTo>
                  <a:pt x="154" y="177"/>
                </a:lnTo>
                <a:lnTo>
                  <a:pt x="153" y="179"/>
                </a:lnTo>
                <a:lnTo>
                  <a:pt x="150" y="185"/>
                </a:lnTo>
                <a:lnTo>
                  <a:pt x="150" y="182"/>
                </a:lnTo>
                <a:lnTo>
                  <a:pt x="148" y="184"/>
                </a:lnTo>
                <a:lnTo>
                  <a:pt x="145" y="181"/>
                </a:lnTo>
                <a:lnTo>
                  <a:pt x="146" y="185"/>
                </a:lnTo>
                <a:lnTo>
                  <a:pt x="151" y="185"/>
                </a:lnTo>
                <a:lnTo>
                  <a:pt x="149" y="191"/>
                </a:lnTo>
                <a:lnTo>
                  <a:pt x="151" y="202"/>
                </a:lnTo>
                <a:lnTo>
                  <a:pt x="155" y="211"/>
                </a:lnTo>
                <a:lnTo>
                  <a:pt x="149" y="211"/>
                </a:lnTo>
                <a:lnTo>
                  <a:pt x="143" y="208"/>
                </a:lnTo>
                <a:lnTo>
                  <a:pt x="138" y="209"/>
                </a:lnTo>
                <a:lnTo>
                  <a:pt x="130" y="204"/>
                </a:lnTo>
                <a:lnTo>
                  <a:pt x="122" y="201"/>
                </a:lnTo>
                <a:lnTo>
                  <a:pt x="121" y="197"/>
                </a:lnTo>
                <a:lnTo>
                  <a:pt x="118" y="192"/>
                </a:lnTo>
                <a:lnTo>
                  <a:pt x="116" y="188"/>
                </a:lnTo>
                <a:lnTo>
                  <a:pt x="116" y="185"/>
                </a:lnTo>
                <a:lnTo>
                  <a:pt x="114" y="183"/>
                </a:lnTo>
                <a:lnTo>
                  <a:pt x="115" y="178"/>
                </a:lnTo>
                <a:lnTo>
                  <a:pt x="109" y="174"/>
                </a:lnTo>
                <a:lnTo>
                  <a:pt x="104" y="165"/>
                </a:lnTo>
                <a:lnTo>
                  <a:pt x="94" y="144"/>
                </a:lnTo>
                <a:lnTo>
                  <a:pt x="87" y="139"/>
                </a:lnTo>
                <a:lnTo>
                  <a:pt x="85" y="134"/>
                </a:lnTo>
                <a:lnTo>
                  <a:pt x="79" y="133"/>
                </a:lnTo>
                <a:lnTo>
                  <a:pt x="73" y="132"/>
                </a:lnTo>
                <a:lnTo>
                  <a:pt x="69" y="130"/>
                </a:lnTo>
                <a:lnTo>
                  <a:pt x="68" y="132"/>
                </a:lnTo>
                <a:lnTo>
                  <a:pt x="63" y="132"/>
                </a:lnTo>
                <a:lnTo>
                  <a:pt x="59" y="143"/>
                </a:lnTo>
                <a:lnTo>
                  <a:pt x="54" y="147"/>
                </a:lnTo>
                <a:lnTo>
                  <a:pt x="51" y="147"/>
                </a:lnTo>
                <a:lnTo>
                  <a:pt x="43" y="140"/>
                </a:lnTo>
                <a:lnTo>
                  <a:pt x="39" y="139"/>
                </a:lnTo>
                <a:lnTo>
                  <a:pt x="31" y="132"/>
                </a:lnTo>
                <a:lnTo>
                  <a:pt x="29" y="126"/>
                </a:lnTo>
                <a:lnTo>
                  <a:pt x="29" y="120"/>
                </a:lnTo>
                <a:lnTo>
                  <a:pt x="26" y="112"/>
                </a:lnTo>
                <a:lnTo>
                  <a:pt x="19" y="107"/>
                </a:lnTo>
                <a:lnTo>
                  <a:pt x="10" y="95"/>
                </a:lnTo>
                <a:lnTo>
                  <a:pt x="6" y="93"/>
                </a:lnTo>
                <a:lnTo>
                  <a:pt x="4" y="87"/>
                </a:lnTo>
                <a:lnTo>
                  <a:pt x="2" y="8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7" name="Utah">
            <a:extLst>
              <a:ext uri="{FF2B5EF4-FFF2-40B4-BE49-F238E27FC236}">
                <a16:creationId xmlns:a16="http://schemas.microsoft.com/office/drawing/2014/main" id="{D5BB1853-E3AF-45C3-80AA-89DCEF51C7BC}"/>
              </a:ext>
            </a:extLst>
          </p:cNvPr>
          <p:cNvSpPr>
            <a:spLocks noChangeAspect="1"/>
          </p:cNvSpPr>
          <p:nvPr/>
        </p:nvSpPr>
        <p:spPr bwMode="auto">
          <a:xfrm>
            <a:off x="2698750" y="2601913"/>
            <a:ext cx="690563" cy="854075"/>
          </a:xfrm>
          <a:custGeom>
            <a:avLst/>
            <a:gdLst>
              <a:gd name="T0" fmla="*/ 0 w 88"/>
              <a:gd name="T1" fmla="*/ 2147483646 h 110"/>
              <a:gd name="T2" fmla="*/ 2147483646 w 88"/>
              <a:gd name="T3" fmla="*/ 0 h 110"/>
              <a:gd name="T4" fmla="*/ 2147483646 w 88"/>
              <a:gd name="T5" fmla="*/ 2147483646 h 110"/>
              <a:gd name="T6" fmla="*/ 2147483646 w 88"/>
              <a:gd name="T7" fmla="*/ 2147483646 h 110"/>
              <a:gd name="T8" fmla="*/ 2147483646 w 88"/>
              <a:gd name="T9" fmla="*/ 2147483646 h 110"/>
              <a:gd name="T10" fmla="*/ 2147483646 w 88"/>
              <a:gd name="T11" fmla="*/ 2147483646 h 110"/>
              <a:gd name="T12" fmla="*/ 0 w 88"/>
              <a:gd name="T13" fmla="*/ 2147483646 h 1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8"/>
              <a:gd name="T22" fmla="*/ 0 h 110"/>
              <a:gd name="T23" fmla="*/ 88 w 88"/>
              <a:gd name="T24" fmla="*/ 110 h 1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8" h="110">
                <a:moveTo>
                  <a:pt x="0" y="97"/>
                </a:moveTo>
                <a:lnTo>
                  <a:pt x="19" y="0"/>
                </a:lnTo>
                <a:lnTo>
                  <a:pt x="62" y="8"/>
                </a:lnTo>
                <a:lnTo>
                  <a:pt x="59" y="27"/>
                </a:lnTo>
                <a:lnTo>
                  <a:pt x="88" y="32"/>
                </a:lnTo>
                <a:lnTo>
                  <a:pt x="77" y="110"/>
                </a:lnTo>
                <a:lnTo>
                  <a:pt x="0" y="97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8" name="Vermont">
            <a:extLst>
              <a:ext uri="{FF2B5EF4-FFF2-40B4-BE49-F238E27FC236}">
                <a16:creationId xmlns:a16="http://schemas.microsoft.com/office/drawing/2014/main" id="{9BB15BB0-022C-43C5-8DE2-97A16810604F}"/>
              </a:ext>
            </a:extLst>
          </p:cNvPr>
          <p:cNvSpPr>
            <a:spLocks noChangeAspect="1"/>
          </p:cNvSpPr>
          <p:nvPr/>
        </p:nvSpPr>
        <p:spPr bwMode="auto">
          <a:xfrm>
            <a:off x="7350125" y="2017713"/>
            <a:ext cx="196850" cy="382587"/>
          </a:xfrm>
          <a:custGeom>
            <a:avLst/>
            <a:gdLst>
              <a:gd name="T0" fmla="*/ 0 w 25"/>
              <a:gd name="T1" fmla="*/ 2147483646 h 49"/>
              <a:gd name="T2" fmla="*/ 2147483646 w 25"/>
              <a:gd name="T3" fmla="*/ 2147483646 h 49"/>
              <a:gd name="T4" fmla="*/ 2147483646 w 25"/>
              <a:gd name="T5" fmla="*/ 2147483646 h 49"/>
              <a:gd name="T6" fmla="*/ 2147483646 w 25"/>
              <a:gd name="T7" fmla="*/ 2147483646 h 49"/>
              <a:gd name="T8" fmla="*/ 2147483646 w 25"/>
              <a:gd name="T9" fmla="*/ 2147483646 h 49"/>
              <a:gd name="T10" fmla="*/ 2147483646 w 25"/>
              <a:gd name="T11" fmla="*/ 2147483646 h 49"/>
              <a:gd name="T12" fmla="*/ 2147483646 w 25"/>
              <a:gd name="T13" fmla="*/ 2147483646 h 49"/>
              <a:gd name="T14" fmla="*/ 2147483646 w 25"/>
              <a:gd name="T15" fmla="*/ 2147483646 h 49"/>
              <a:gd name="T16" fmla="*/ 2147483646 w 25"/>
              <a:gd name="T17" fmla="*/ 2147483646 h 49"/>
              <a:gd name="T18" fmla="*/ 2147483646 w 25"/>
              <a:gd name="T19" fmla="*/ 0 h 49"/>
              <a:gd name="T20" fmla="*/ 0 w 25"/>
              <a:gd name="T21" fmla="*/ 2147483646 h 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5"/>
              <a:gd name="T34" fmla="*/ 0 h 49"/>
              <a:gd name="T35" fmla="*/ 25 w 25"/>
              <a:gd name="T36" fmla="*/ 49 h 4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5" h="49">
                <a:moveTo>
                  <a:pt x="0" y="6"/>
                </a:moveTo>
                <a:lnTo>
                  <a:pt x="3" y="20"/>
                </a:lnTo>
                <a:lnTo>
                  <a:pt x="4" y="29"/>
                </a:lnTo>
                <a:lnTo>
                  <a:pt x="8" y="38"/>
                </a:lnTo>
                <a:lnTo>
                  <a:pt x="11" y="49"/>
                </a:lnTo>
                <a:lnTo>
                  <a:pt x="22" y="47"/>
                </a:lnTo>
                <a:lnTo>
                  <a:pt x="20" y="30"/>
                </a:lnTo>
                <a:lnTo>
                  <a:pt x="21" y="18"/>
                </a:lnTo>
                <a:lnTo>
                  <a:pt x="24" y="12"/>
                </a:lnTo>
                <a:lnTo>
                  <a:pt x="25" y="0"/>
                </a:lnTo>
                <a:lnTo>
                  <a:pt x="0" y="6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89" name="West Virginia">
            <a:extLst>
              <a:ext uri="{FF2B5EF4-FFF2-40B4-BE49-F238E27FC236}">
                <a16:creationId xmlns:a16="http://schemas.microsoft.com/office/drawing/2014/main" id="{D3FA17A4-604B-4CFF-B057-B54ADE62102E}"/>
              </a:ext>
            </a:extLst>
          </p:cNvPr>
          <p:cNvSpPr>
            <a:spLocks noChangeAspect="1"/>
          </p:cNvSpPr>
          <p:nvPr/>
        </p:nvSpPr>
        <p:spPr bwMode="auto">
          <a:xfrm>
            <a:off x="6497638" y="2871788"/>
            <a:ext cx="549275" cy="546100"/>
          </a:xfrm>
          <a:custGeom>
            <a:avLst/>
            <a:gdLst>
              <a:gd name="T0" fmla="*/ 0 w 70"/>
              <a:gd name="T1" fmla="*/ 2147483646 h 70"/>
              <a:gd name="T2" fmla="*/ 2147483646 w 70"/>
              <a:gd name="T3" fmla="*/ 2147483646 h 70"/>
              <a:gd name="T4" fmla="*/ 2147483646 w 70"/>
              <a:gd name="T5" fmla="*/ 2147483646 h 70"/>
              <a:gd name="T6" fmla="*/ 2147483646 w 70"/>
              <a:gd name="T7" fmla="*/ 2147483646 h 70"/>
              <a:gd name="T8" fmla="*/ 2147483646 w 70"/>
              <a:gd name="T9" fmla="*/ 2147483646 h 70"/>
              <a:gd name="T10" fmla="*/ 2147483646 w 70"/>
              <a:gd name="T11" fmla="*/ 2147483646 h 70"/>
              <a:gd name="T12" fmla="*/ 2147483646 w 70"/>
              <a:gd name="T13" fmla="*/ 2147483646 h 70"/>
              <a:gd name="T14" fmla="*/ 2147483646 w 70"/>
              <a:gd name="T15" fmla="*/ 2147483646 h 70"/>
              <a:gd name="T16" fmla="*/ 2147483646 w 70"/>
              <a:gd name="T17" fmla="*/ 2147483646 h 70"/>
              <a:gd name="T18" fmla="*/ 2147483646 w 70"/>
              <a:gd name="T19" fmla="*/ 2147483646 h 70"/>
              <a:gd name="T20" fmla="*/ 2147483646 w 70"/>
              <a:gd name="T21" fmla="*/ 2147483646 h 70"/>
              <a:gd name="T22" fmla="*/ 2147483646 w 70"/>
              <a:gd name="T23" fmla="*/ 2147483646 h 70"/>
              <a:gd name="T24" fmla="*/ 2147483646 w 70"/>
              <a:gd name="T25" fmla="*/ 2147483646 h 70"/>
              <a:gd name="T26" fmla="*/ 2147483646 w 70"/>
              <a:gd name="T27" fmla="*/ 2147483646 h 70"/>
              <a:gd name="T28" fmla="*/ 2147483646 w 70"/>
              <a:gd name="T29" fmla="*/ 2147483646 h 70"/>
              <a:gd name="T30" fmla="*/ 2147483646 w 70"/>
              <a:gd name="T31" fmla="*/ 2147483646 h 70"/>
              <a:gd name="T32" fmla="*/ 2147483646 w 70"/>
              <a:gd name="T33" fmla="*/ 2147483646 h 70"/>
              <a:gd name="T34" fmla="*/ 2147483646 w 70"/>
              <a:gd name="T35" fmla="*/ 2147483646 h 70"/>
              <a:gd name="T36" fmla="*/ 2147483646 w 70"/>
              <a:gd name="T37" fmla="*/ 2147483646 h 70"/>
              <a:gd name="T38" fmla="*/ 2147483646 w 70"/>
              <a:gd name="T39" fmla="*/ 2147483646 h 70"/>
              <a:gd name="T40" fmla="*/ 2147483646 w 70"/>
              <a:gd name="T41" fmla="*/ 2147483646 h 70"/>
              <a:gd name="T42" fmla="*/ 2147483646 w 70"/>
              <a:gd name="T43" fmla="*/ 2147483646 h 70"/>
              <a:gd name="T44" fmla="*/ 2147483646 w 70"/>
              <a:gd name="T45" fmla="*/ 2147483646 h 70"/>
              <a:gd name="T46" fmla="*/ 2147483646 w 70"/>
              <a:gd name="T47" fmla="*/ 2147483646 h 70"/>
              <a:gd name="T48" fmla="*/ 2147483646 w 70"/>
              <a:gd name="T49" fmla="*/ 2147483646 h 70"/>
              <a:gd name="T50" fmla="*/ 2147483646 w 70"/>
              <a:gd name="T51" fmla="*/ 2147483646 h 70"/>
              <a:gd name="T52" fmla="*/ 2147483646 w 70"/>
              <a:gd name="T53" fmla="*/ 2147483646 h 70"/>
              <a:gd name="T54" fmla="*/ 2147483646 w 70"/>
              <a:gd name="T55" fmla="*/ 2147483646 h 70"/>
              <a:gd name="T56" fmla="*/ 2147483646 w 70"/>
              <a:gd name="T57" fmla="*/ 2147483646 h 70"/>
              <a:gd name="T58" fmla="*/ 2147483646 w 70"/>
              <a:gd name="T59" fmla="*/ 0 h 70"/>
              <a:gd name="T60" fmla="*/ 2147483646 w 70"/>
              <a:gd name="T61" fmla="*/ 2147483646 h 70"/>
              <a:gd name="T62" fmla="*/ 2147483646 w 70"/>
              <a:gd name="T63" fmla="*/ 2147483646 h 70"/>
              <a:gd name="T64" fmla="*/ 2147483646 w 70"/>
              <a:gd name="T65" fmla="*/ 2147483646 h 70"/>
              <a:gd name="T66" fmla="*/ 2147483646 w 70"/>
              <a:gd name="T67" fmla="*/ 2147483646 h 70"/>
              <a:gd name="T68" fmla="*/ 2147483646 w 70"/>
              <a:gd name="T69" fmla="*/ 2147483646 h 70"/>
              <a:gd name="T70" fmla="*/ 2147483646 w 70"/>
              <a:gd name="T71" fmla="*/ 2147483646 h 70"/>
              <a:gd name="T72" fmla="*/ 2147483646 w 70"/>
              <a:gd name="T73" fmla="*/ 2147483646 h 70"/>
              <a:gd name="T74" fmla="*/ 2147483646 w 70"/>
              <a:gd name="T75" fmla="*/ 2147483646 h 70"/>
              <a:gd name="T76" fmla="*/ 0 w 70"/>
              <a:gd name="T77" fmla="*/ 2147483646 h 7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0"/>
              <a:gd name="T118" fmla="*/ 0 h 70"/>
              <a:gd name="T119" fmla="*/ 70 w 70"/>
              <a:gd name="T120" fmla="*/ 70 h 7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0" h="70">
                <a:moveTo>
                  <a:pt x="0" y="48"/>
                </a:moveTo>
                <a:lnTo>
                  <a:pt x="3" y="58"/>
                </a:lnTo>
                <a:lnTo>
                  <a:pt x="6" y="61"/>
                </a:lnTo>
                <a:lnTo>
                  <a:pt x="12" y="65"/>
                </a:lnTo>
                <a:lnTo>
                  <a:pt x="16" y="70"/>
                </a:lnTo>
                <a:lnTo>
                  <a:pt x="22" y="67"/>
                </a:lnTo>
                <a:lnTo>
                  <a:pt x="24" y="69"/>
                </a:lnTo>
                <a:lnTo>
                  <a:pt x="27" y="67"/>
                </a:lnTo>
                <a:lnTo>
                  <a:pt x="29" y="64"/>
                </a:lnTo>
                <a:lnTo>
                  <a:pt x="35" y="63"/>
                </a:lnTo>
                <a:lnTo>
                  <a:pt x="39" y="59"/>
                </a:lnTo>
                <a:lnTo>
                  <a:pt x="37" y="58"/>
                </a:lnTo>
                <a:lnTo>
                  <a:pt x="43" y="45"/>
                </a:lnTo>
                <a:lnTo>
                  <a:pt x="44" y="39"/>
                </a:lnTo>
                <a:lnTo>
                  <a:pt x="49" y="41"/>
                </a:lnTo>
                <a:lnTo>
                  <a:pt x="52" y="34"/>
                </a:lnTo>
                <a:lnTo>
                  <a:pt x="55" y="33"/>
                </a:lnTo>
                <a:lnTo>
                  <a:pt x="59" y="26"/>
                </a:lnTo>
                <a:lnTo>
                  <a:pt x="60" y="18"/>
                </a:lnTo>
                <a:lnTo>
                  <a:pt x="69" y="23"/>
                </a:lnTo>
                <a:lnTo>
                  <a:pt x="70" y="19"/>
                </a:lnTo>
                <a:lnTo>
                  <a:pt x="68" y="16"/>
                </a:lnTo>
                <a:lnTo>
                  <a:pt x="64" y="14"/>
                </a:lnTo>
                <a:lnTo>
                  <a:pt x="59" y="15"/>
                </a:lnTo>
                <a:lnTo>
                  <a:pt x="58" y="18"/>
                </a:lnTo>
                <a:lnTo>
                  <a:pt x="49" y="20"/>
                </a:lnTo>
                <a:lnTo>
                  <a:pt x="44" y="26"/>
                </a:lnTo>
                <a:lnTo>
                  <a:pt x="43" y="16"/>
                </a:lnTo>
                <a:lnTo>
                  <a:pt x="27" y="19"/>
                </a:lnTo>
                <a:lnTo>
                  <a:pt x="24" y="0"/>
                </a:lnTo>
                <a:lnTo>
                  <a:pt x="22" y="2"/>
                </a:lnTo>
                <a:lnTo>
                  <a:pt x="23" y="6"/>
                </a:lnTo>
                <a:lnTo>
                  <a:pt x="22" y="21"/>
                </a:lnTo>
                <a:lnTo>
                  <a:pt x="19" y="25"/>
                </a:lnTo>
                <a:lnTo>
                  <a:pt x="11" y="31"/>
                </a:lnTo>
                <a:lnTo>
                  <a:pt x="9" y="38"/>
                </a:lnTo>
                <a:lnTo>
                  <a:pt x="6" y="36"/>
                </a:lnTo>
                <a:lnTo>
                  <a:pt x="5" y="44"/>
                </a:lnTo>
                <a:lnTo>
                  <a:pt x="0" y="4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90" name="Wisconsin">
            <a:extLst>
              <a:ext uri="{FF2B5EF4-FFF2-40B4-BE49-F238E27FC236}">
                <a16:creationId xmlns:a16="http://schemas.microsoft.com/office/drawing/2014/main" id="{25E8DC1A-AD80-4F0E-9F0A-55858004C39C}"/>
              </a:ext>
            </a:extLst>
          </p:cNvPr>
          <p:cNvSpPr>
            <a:spLocks noChangeAspect="1"/>
          </p:cNvSpPr>
          <p:nvPr/>
        </p:nvSpPr>
        <p:spPr bwMode="auto">
          <a:xfrm>
            <a:off x="5233988" y="2043113"/>
            <a:ext cx="642937" cy="666750"/>
          </a:xfrm>
          <a:custGeom>
            <a:avLst/>
            <a:gdLst>
              <a:gd name="T0" fmla="*/ 0 w 82"/>
              <a:gd name="T1" fmla="*/ 2147483646 h 86"/>
              <a:gd name="T2" fmla="*/ 2147483646 w 82"/>
              <a:gd name="T3" fmla="*/ 2147483646 h 86"/>
              <a:gd name="T4" fmla="*/ 2147483646 w 82"/>
              <a:gd name="T5" fmla="*/ 2147483646 h 86"/>
              <a:gd name="T6" fmla="*/ 2147483646 w 82"/>
              <a:gd name="T7" fmla="*/ 2147483646 h 86"/>
              <a:gd name="T8" fmla="*/ 2147483646 w 82"/>
              <a:gd name="T9" fmla="*/ 2147483646 h 86"/>
              <a:gd name="T10" fmla="*/ 2147483646 w 82"/>
              <a:gd name="T11" fmla="*/ 2147483646 h 86"/>
              <a:gd name="T12" fmla="*/ 2147483646 w 82"/>
              <a:gd name="T13" fmla="*/ 2147483646 h 86"/>
              <a:gd name="T14" fmla="*/ 2147483646 w 82"/>
              <a:gd name="T15" fmla="*/ 2147483646 h 86"/>
              <a:gd name="T16" fmla="*/ 2147483646 w 82"/>
              <a:gd name="T17" fmla="*/ 2147483646 h 86"/>
              <a:gd name="T18" fmla="*/ 2147483646 w 82"/>
              <a:gd name="T19" fmla="*/ 2147483646 h 86"/>
              <a:gd name="T20" fmla="*/ 2147483646 w 82"/>
              <a:gd name="T21" fmla="*/ 2147483646 h 86"/>
              <a:gd name="T22" fmla="*/ 2147483646 w 82"/>
              <a:gd name="T23" fmla="*/ 2147483646 h 86"/>
              <a:gd name="T24" fmla="*/ 2147483646 w 82"/>
              <a:gd name="T25" fmla="*/ 2147483646 h 86"/>
              <a:gd name="T26" fmla="*/ 2147483646 w 82"/>
              <a:gd name="T27" fmla="*/ 2147483646 h 86"/>
              <a:gd name="T28" fmla="*/ 2147483646 w 82"/>
              <a:gd name="T29" fmla="*/ 2147483646 h 86"/>
              <a:gd name="T30" fmla="*/ 2147483646 w 82"/>
              <a:gd name="T31" fmla="*/ 2147483646 h 86"/>
              <a:gd name="T32" fmla="*/ 2147483646 w 82"/>
              <a:gd name="T33" fmla="*/ 2147483646 h 86"/>
              <a:gd name="T34" fmla="*/ 2147483646 w 82"/>
              <a:gd name="T35" fmla="*/ 2147483646 h 86"/>
              <a:gd name="T36" fmla="*/ 2147483646 w 82"/>
              <a:gd name="T37" fmla="*/ 2147483646 h 86"/>
              <a:gd name="T38" fmla="*/ 2147483646 w 82"/>
              <a:gd name="T39" fmla="*/ 2147483646 h 86"/>
              <a:gd name="T40" fmla="*/ 2147483646 w 82"/>
              <a:gd name="T41" fmla="*/ 2147483646 h 86"/>
              <a:gd name="T42" fmla="*/ 2147483646 w 82"/>
              <a:gd name="T43" fmla="*/ 2147483646 h 86"/>
              <a:gd name="T44" fmla="*/ 2147483646 w 82"/>
              <a:gd name="T45" fmla="*/ 2147483646 h 86"/>
              <a:gd name="T46" fmla="*/ 2147483646 w 82"/>
              <a:gd name="T47" fmla="*/ 2147483646 h 86"/>
              <a:gd name="T48" fmla="*/ 2147483646 w 82"/>
              <a:gd name="T49" fmla="*/ 2147483646 h 86"/>
              <a:gd name="T50" fmla="*/ 2147483646 w 82"/>
              <a:gd name="T51" fmla="*/ 2147483646 h 86"/>
              <a:gd name="T52" fmla="*/ 2147483646 w 82"/>
              <a:gd name="T53" fmla="*/ 2147483646 h 86"/>
              <a:gd name="T54" fmla="*/ 2147483646 w 82"/>
              <a:gd name="T55" fmla="*/ 2147483646 h 86"/>
              <a:gd name="T56" fmla="*/ 2147483646 w 82"/>
              <a:gd name="T57" fmla="*/ 2147483646 h 86"/>
              <a:gd name="T58" fmla="*/ 2147483646 w 82"/>
              <a:gd name="T59" fmla="*/ 2147483646 h 86"/>
              <a:gd name="T60" fmla="*/ 2147483646 w 82"/>
              <a:gd name="T61" fmla="*/ 2147483646 h 86"/>
              <a:gd name="T62" fmla="*/ 2147483646 w 82"/>
              <a:gd name="T63" fmla="*/ 2147483646 h 86"/>
              <a:gd name="T64" fmla="*/ 2147483646 w 82"/>
              <a:gd name="T65" fmla="*/ 2147483646 h 86"/>
              <a:gd name="T66" fmla="*/ 2147483646 w 82"/>
              <a:gd name="T67" fmla="*/ 2147483646 h 86"/>
              <a:gd name="T68" fmla="*/ 2147483646 w 82"/>
              <a:gd name="T69" fmla="*/ 2147483646 h 86"/>
              <a:gd name="T70" fmla="*/ 2147483646 w 82"/>
              <a:gd name="T71" fmla="*/ 2147483646 h 86"/>
              <a:gd name="T72" fmla="*/ 2147483646 w 82"/>
              <a:gd name="T73" fmla="*/ 2147483646 h 86"/>
              <a:gd name="T74" fmla="*/ 2147483646 w 82"/>
              <a:gd name="T75" fmla="*/ 2147483646 h 86"/>
              <a:gd name="T76" fmla="*/ 2147483646 w 82"/>
              <a:gd name="T77" fmla="*/ 2147483646 h 86"/>
              <a:gd name="T78" fmla="*/ 2147483646 w 82"/>
              <a:gd name="T79" fmla="*/ 0 h 86"/>
              <a:gd name="T80" fmla="*/ 2147483646 w 82"/>
              <a:gd name="T81" fmla="*/ 0 h 86"/>
              <a:gd name="T82" fmla="*/ 2147483646 w 82"/>
              <a:gd name="T83" fmla="*/ 2147483646 h 86"/>
              <a:gd name="T84" fmla="*/ 2147483646 w 82"/>
              <a:gd name="T85" fmla="*/ 2147483646 h 86"/>
              <a:gd name="T86" fmla="*/ 2147483646 w 82"/>
              <a:gd name="T87" fmla="*/ 2147483646 h 86"/>
              <a:gd name="T88" fmla="*/ 2147483646 w 82"/>
              <a:gd name="T89" fmla="*/ 2147483646 h 86"/>
              <a:gd name="T90" fmla="*/ 2147483646 w 82"/>
              <a:gd name="T91" fmla="*/ 2147483646 h 86"/>
              <a:gd name="T92" fmla="*/ 2147483646 w 82"/>
              <a:gd name="T93" fmla="*/ 2147483646 h 86"/>
              <a:gd name="T94" fmla="*/ 2147483646 w 82"/>
              <a:gd name="T95" fmla="*/ 2147483646 h 86"/>
              <a:gd name="T96" fmla="*/ 2147483646 w 82"/>
              <a:gd name="T97" fmla="*/ 2147483646 h 86"/>
              <a:gd name="T98" fmla="*/ 0 w 82"/>
              <a:gd name="T99" fmla="*/ 2147483646 h 8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2"/>
              <a:gd name="T151" fmla="*/ 0 h 86"/>
              <a:gd name="T152" fmla="*/ 82 w 82"/>
              <a:gd name="T153" fmla="*/ 86 h 8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2" h="86">
                <a:moveTo>
                  <a:pt x="0" y="26"/>
                </a:moveTo>
                <a:lnTo>
                  <a:pt x="2" y="33"/>
                </a:lnTo>
                <a:lnTo>
                  <a:pt x="2" y="43"/>
                </a:lnTo>
                <a:lnTo>
                  <a:pt x="12" y="49"/>
                </a:lnTo>
                <a:lnTo>
                  <a:pt x="16" y="54"/>
                </a:lnTo>
                <a:lnTo>
                  <a:pt x="22" y="58"/>
                </a:lnTo>
                <a:lnTo>
                  <a:pt x="24" y="60"/>
                </a:lnTo>
                <a:lnTo>
                  <a:pt x="25" y="67"/>
                </a:lnTo>
                <a:lnTo>
                  <a:pt x="27" y="77"/>
                </a:lnTo>
                <a:lnTo>
                  <a:pt x="35" y="86"/>
                </a:lnTo>
                <a:lnTo>
                  <a:pt x="75" y="84"/>
                </a:lnTo>
                <a:lnTo>
                  <a:pt x="73" y="70"/>
                </a:lnTo>
                <a:lnTo>
                  <a:pt x="74" y="57"/>
                </a:lnTo>
                <a:lnTo>
                  <a:pt x="77" y="50"/>
                </a:lnTo>
                <a:lnTo>
                  <a:pt x="77" y="45"/>
                </a:lnTo>
                <a:lnTo>
                  <a:pt x="82" y="32"/>
                </a:lnTo>
                <a:lnTo>
                  <a:pt x="82" y="29"/>
                </a:lnTo>
                <a:lnTo>
                  <a:pt x="81" y="28"/>
                </a:lnTo>
                <a:lnTo>
                  <a:pt x="79" y="31"/>
                </a:lnTo>
                <a:lnTo>
                  <a:pt x="77" y="37"/>
                </a:lnTo>
                <a:lnTo>
                  <a:pt x="74" y="38"/>
                </a:lnTo>
                <a:lnTo>
                  <a:pt x="72" y="42"/>
                </a:lnTo>
                <a:lnTo>
                  <a:pt x="69" y="44"/>
                </a:lnTo>
                <a:lnTo>
                  <a:pt x="69" y="40"/>
                </a:lnTo>
                <a:lnTo>
                  <a:pt x="71" y="36"/>
                </a:lnTo>
                <a:lnTo>
                  <a:pt x="74" y="34"/>
                </a:lnTo>
                <a:lnTo>
                  <a:pt x="74" y="33"/>
                </a:lnTo>
                <a:lnTo>
                  <a:pt x="70" y="21"/>
                </a:lnTo>
                <a:lnTo>
                  <a:pt x="66" y="20"/>
                </a:lnTo>
                <a:lnTo>
                  <a:pt x="65" y="17"/>
                </a:lnTo>
                <a:lnTo>
                  <a:pt x="58" y="16"/>
                </a:lnTo>
                <a:lnTo>
                  <a:pt x="40" y="12"/>
                </a:lnTo>
                <a:lnTo>
                  <a:pt x="33" y="7"/>
                </a:lnTo>
                <a:lnTo>
                  <a:pt x="29" y="5"/>
                </a:lnTo>
                <a:lnTo>
                  <a:pt x="27" y="7"/>
                </a:lnTo>
                <a:lnTo>
                  <a:pt x="26" y="6"/>
                </a:lnTo>
                <a:lnTo>
                  <a:pt x="28" y="5"/>
                </a:lnTo>
                <a:lnTo>
                  <a:pt x="28" y="3"/>
                </a:lnTo>
                <a:lnTo>
                  <a:pt x="28" y="2"/>
                </a:lnTo>
                <a:lnTo>
                  <a:pt x="28" y="0"/>
                </a:lnTo>
                <a:lnTo>
                  <a:pt x="18" y="4"/>
                </a:lnTo>
                <a:lnTo>
                  <a:pt x="14" y="5"/>
                </a:lnTo>
                <a:lnTo>
                  <a:pt x="13" y="6"/>
                </a:lnTo>
                <a:lnTo>
                  <a:pt x="10" y="4"/>
                </a:lnTo>
                <a:lnTo>
                  <a:pt x="10" y="5"/>
                </a:lnTo>
                <a:lnTo>
                  <a:pt x="10" y="4"/>
                </a:lnTo>
                <a:lnTo>
                  <a:pt x="7" y="6"/>
                </a:lnTo>
                <a:lnTo>
                  <a:pt x="8" y="16"/>
                </a:lnTo>
                <a:lnTo>
                  <a:pt x="0" y="26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91" name="Wyoming">
            <a:extLst>
              <a:ext uri="{FF2B5EF4-FFF2-40B4-BE49-F238E27FC236}">
                <a16:creationId xmlns:a16="http://schemas.microsoft.com/office/drawing/2014/main" id="{8960C0F4-485E-4F2E-A89E-45F65B6B0E1B}"/>
              </a:ext>
            </a:extLst>
          </p:cNvPr>
          <p:cNvSpPr>
            <a:spLocks noChangeAspect="1"/>
          </p:cNvSpPr>
          <p:nvPr/>
        </p:nvSpPr>
        <p:spPr bwMode="auto">
          <a:xfrm>
            <a:off x="3160713" y="2212975"/>
            <a:ext cx="866775" cy="698500"/>
          </a:xfrm>
          <a:custGeom>
            <a:avLst/>
            <a:gdLst>
              <a:gd name="T0" fmla="*/ 0 w 110"/>
              <a:gd name="T1" fmla="*/ 2147483646 h 90"/>
              <a:gd name="T2" fmla="*/ 2147483646 w 110"/>
              <a:gd name="T3" fmla="*/ 2147483646 h 90"/>
              <a:gd name="T4" fmla="*/ 2147483646 w 110"/>
              <a:gd name="T5" fmla="*/ 2147483646 h 90"/>
              <a:gd name="T6" fmla="*/ 2147483646 w 110"/>
              <a:gd name="T7" fmla="*/ 0 h 90"/>
              <a:gd name="T8" fmla="*/ 2147483646 w 110"/>
              <a:gd name="T9" fmla="*/ 2147483646 h 90"/>
              <a:gd name="T10" fmla="*/ 2147483646 w 110"/>
              <a:gd name="T11" fmla="*/ 2147483646 h 90"/>
              <a:gd name="T12" fmla="*/ 2147483646 w 110"/>
              <a:gd name="T13" fmla="*/ 2147483646 h 90"/>
              <a:gd name="T14" fmla="*/ 2147483646 w 110"/>
              <a:gd name="T15" fmla="*/ 2147483646 h 90"/>
              <a:gd name="T16" fmla="*/ 2147483646 w 110"/>
              <a:gd name="T17" fmla="*/ 2147483646 h 90"/>
              <a:gd name="T18" fmla="*/ 0 w 110"/>
              <a:gd name="T19" fmla="*/ 2147483646 h 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0"/>
              <a:gd name="T31" fmla="*/ 0 h 90"/>
              <a:gd name="T32" fmla="*/ 110 w 110"/>
              <a:gd name="T33" fmla="*/ 90 h 9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0" h="90">
                <a:moveTo>
                  <a:pt x="0" y="77"/>
                </a:moveTo>
                <a:lnTo>
                  <a:pt x="3" y="58"/>
                </a:lnTo>
                <a:lnTo>
                  <a:pt x="11" y="9"/>
                </a:lnTo>
                <a:lnTo>
                  <a:pt x="13" y="0"/>
                </a:lnTo>
                <a:lnTo>
                  <a:pt x="56" y="6"/>
                </a:lnTo>
                <a:lnTo>
                  <a:pt x="110" y="12"/>
                </a:lnTo>
                <a:lnTo>
                  <a:pt x="106" y="51"/>
                </a:lnTo>
                <a:lnTo>
                  <a:pt x="102" y="90"/>
                </a:lnTo>
                <a:lnTo>
                  <a:pt x="29" y="82"/>
                </a:lnTo>
                <a:lnTo>
                  <a:pt x="0" y="7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92" name="Massachusetts">
            <a:extLst>
              <a:ext uri="{FF2B5EF4-FFF2-40B4-BE49-F238E27FC236}">
                <a16:creationId xmlns:a16="http://schemas.microsoft.com/office/drawing/2014/main" id="{06FAD7C2-65F3-4D96-BD74-8ED16FF86CE7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320925"/>
            <a:ext cx="407988" cy="201613"/>
          </a:xfrm>
          <a:custGeom>
            <a:avLst/>
            <a:gdLst>
              <a:gd name="T0" fmla="*/ 0 w 52"/>
              <a:gd name="T1" fmla="*/ 2147483646 h 26"/>
              <a:gd name="T2" fmla="*/ 0 w 52"/>
              <a:gd name="T3" fmla="*/ 2147483646 h 26"/>
              <a:gd name="T4" fmla="*/ 2147483646 w 52"/>
              <a:gd name="T5" fmla="*/ 2147483646 h 26"/>
              <a:gd name="T6" fmla="*/ 2147483646 w 52"/>
              <a:gd name="T7" fmla="*/ 2147483646 h 26"/>
              <a:gd name="T8" fmla="*/ 2147483646 w 52"/>
              <a:gd name="T9" fmla="*/ 2147483646 h 26"/>
              <a:gd name="T10" fmla="*/ 2147483646 w 52"/>
              <a:gd name="T11" fmla="*/ 2147483646 h 26"/>
              <a:gd name="T12" fmla="*/ 2147483646 w 52"/>
              <a:gd name="T13" fmla="*/ 2147483646 h 26"/>
              <a:gd name="T14" fmla="*/ 2147483646 w 52"/>
              <a:gd name="T15" fmla="*/ 2147483646 h 26"/>
              <a:gd name="T16" fmla="*/ 2147483646 w 52"/>
              <a:gd name="T17" fmla="*/ 2147483646 h 26"/>
              <a:gd name="T18" fmla="*/ 2147483646 w 52"/>
              <a:gd name="T19" fmla="*/ 2147483646 h 26"/>
              <a:gd name="T20" fmla="*/ 2147483646 w 52"/>
              <a:gd name="T21" fmla="*/ 2147483646 h 26"/>
              <a:gd name="T22" fmla="*/ 2147483646 w 52"/>
              <a:gd name="T23" fmla="*/ 2147483646 h 26"/>
              <a:gd name="T24" fmla="*/ 2147483646 w 52"/>
              <a:gd name="T25" fmla="*/ 2147483646 h 26"/>
              <a:gd name="T26" fmla="*/ 2147483646 w 52"/>
              <a:gd name="T27" fmla="*/ 2147483646 h 26"/>
              <a:gd name="T28" fmla="*/ 2147483646 w 52"/>
              <a:gd name="T29" fmla="*/ 2147483646 h 26"/>
              <a:gd name="T30" fmla="*/ 2147483646 w 52"/>
              <a:gd name="T31" fmla="*/ 2147483646 h 26"/>
              <a:gd name="T32" fmla="*/ 2147483646 w 52"/>
              <a:gd name="T33" fmla="*/ 2147483646 h 26"/>
              <a:gd name="T34" fmla="*/ 2147483646 w 52"/>
              <a:gd name="T35" fmla="*/ 2147483646 h 26"/>
              <a:gd name="T36" fmla="*/ 2147483646 w 52"/>
              <a:gd name="T37" fmla="*/ 2147483646 h 26"/>
              <a:gd name="T38" fmla="*/ 2147483646 w 52"/>
              <a:gd name="T39" fmla="*/ 2147483646 h 26"/>
              <a:gd name="T40" fmla="*/ 2147483646 w 52"/>
              <a:gd name="T41" fmla="*/ 2147483646 h 26"/>
              <a:gd name="T42" fmla="*/ 2147483646 w 52"/>
              <a:gd name="T43" fmla="*/ 2147483646 h 26"/>
              <a:gd name="T44" fmla="*/ 2147483646 w 52"/>
              <a:gd name="T45" fmla="*/ 2147483646 h 26"/>
              <a:gd name="T46" fmla="*/ 2147483646 w 52"/>
              <a:gd name="T47" fmla="*/ 2147483646 h 26"/>
              <a:gd name="T48" fmla="*/ 2147483646 w 52"/>
              <a:gd name="T49" fmla="*/ 2147483646 h 26"/>
              <a:gd name="T50" fmla="*/ 2147483646 w 52"/>
              <a:gd name="T51" fmla="*/ 2147483646 h 26"/>
              <a:gd name="T52" fmla="*/ 2147483646 w 52"/>
              <a:gd name="T53" fmla="*/ 2147483646 h 26"/>
              <a:gd name="T54" fmla="*/ 2147483646 w 52"/>
              <a:gd name="T55" fmla="*/ 2147483646 h 26"/>
              <a:gd name="T56" fmla="*/ 2147483646 w 52"/>
              <a:gd name="T57" fmla="*/ 2147483646 h 26"/>
              <a:gd name="T58" fmla="*/ 2147483646 w 52"/>
              <a:gd name="T59" fmla="*/ 2147483646 h 26"/>
              <a:gd name="T60" fmla="*/ 2147483646 w 52"/>
              <a:gd name="T61" fmla="*/ 2147483646 h 26"/>
              <a:gd name="T62" fmla="*/ 2147483646 w 52"/>
              <a:gd name="T63" fmla="*/ 2147483646 h 26"/>
              <a:gd name="T64" fmla="*/ 2147483646 w 52"/>
              <a:gd name="T65" fmla="*/ 2147483646 h 26"/>
              <a:gd name="T66" fmla="*/ 2147483646 w 52"/>
              <a:gd name="T67" fmla="*/ 2147483646 h 26"/>
              <a:gd name="T68" fmla="*/ 2147483646 w 52"/>
              <a:gd name="T69" fmla="*/ 2147483646 h 26"/>
              <a:gd name="T70" fmla="*/ 2147483646 w 52"/>
              <a:gd name="T71" fmla="*/ 2147483646 h 26"/>
              <a:gd name="T72" fmla="*/ 2147483646 w 52"/>
              <a:gd name="T73" fmla="*/ 2147483646 h 26"/>
              <a:gd name="T74" fmla="*/ 2147483646 w 52"/>
              <a:gd name="T75" fmla="*/ 2147483646 h 26"/>
              <a:gd name="T76" fmla="*/ 2147483646 w 52"/>
              <a:gd name="T77" fmla="*/ 2147483646 h 26"/>
              <a:gd name="T78" fmla="*/ 2147483646 w 52"/>
              <a:gd name="T79" fmla="*/ 2147483646 h 26"/>
              <a:gd name="T80" fmla="*/ 2147483646 w 52"/>
              <a:gd name="T81" fmla="*/ 2147483646 h 26"/>
              <a:gd name="T82" fmla="*/ 2147483646 w 52"/>
              <a:gd name="T83" fmla="*/ 2147483646 h 26"/>
              <a:gd name="T84" fmla="*/ 2147483646 w 52"/>
              <a:gd name="T85" fmla="*/ 2147483646 h 26"/>
              <a:gd name="T86" fmla="*/ 2147483646 w 52"/>
              <a:gd name="T87" fmla="*/ 2147483646 h 26"/>
              <a:gd name="T88" fmla="*/ 2147483646 w 52"/>
              <a:gd name="T89" fmla="*/ 0 h 26"/>
              <a:gd name="T90" fmla="*/ 2147483646 w 52"/>
              <a:gd name="T91" fmla="*/ 2147483646 h 26"/>
              <a:gd name="T92" fmla="*/ 2147483646 w 52"/>
              <a:gd name="T93" fmla="*/ 2147483646 h 26"/>
              <a:gd name="T94" fmla="*/ 0 w 52"/>
              <a:gd name="T95" fmla="*/ 2147483646 h 2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2"/>
              <a:gd name="T145" fmla="*/ 0 h 26"/>
              <a:gd name="T146" fmla="*/ 52 w 52"/>
              <a:gd name="T147" fmla="*/ 26 h 2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2" h="26">
                <a:moveTo>
                  <a:pt x="0" y="10"/>
                </a:moveTo>
                <a:lnTo>
                  <a:pt x="0" y="24"/>
                </a:lnTo>
                <a:lnTo>
                  <a:pt x="24" y="19"/>
                </a:lnTo>
                <a:lnTo>
                  <a:pt x="28" y="18"/>
                </a:lnTo>
                <a:lnTo>
                  <a:pt x="30" y="18"/>
                </a:lnTo>
                <a:lnTo>
                  <a:pt x="32" y="22"/>
                </a:lnTo>
                <a:lnTo>
                  <a:pt x="35" y="23"/>
                </a:lnTo>
                <a:lnTo>
                  <a:pt x="36" y="26"/>
                </a:lnTo>
                <a:lnTo>
                  <a:pt x="38" y="26"/>
                </a:lnTo>
                <a:lnTo>
                  <a:pt x="38" y="24"/>
                </a:lnTo>
                <a:lnTo>
                  <a:pt x="40" y="23"/>
                </a:lnTo>
                <a:lnTo>
                  <a:pt x="40" y="21"/>
                </a:lnTo>
                <a:lnTo>
                  <a:pt x="41" y="20"/>
                </a:lnTo>
                <a:lnTo>
                  <a:pt x="42" y="24"/>
                </a:lnTo>
                <a:lnTo>
                  <a:pt x="45" y="23"/>
                </a:lnTo>
                <a:lnTo>
                  <a:pt x="45" y="22"/>
                </a:lnTo>
                <a:lnTo>
                  <a:pt x="48" y="20"/>
                </a:lnTo>
                <a:lnTo>
                  <a:pt x="50" y="19"/>
                </a:lnTo>
                <a:lnTo>
                  <a:pt x="52" y="21"/>
                </a:lnTo>
                <a:lnTo>
                  <a:pt x="51" y="17"/>
                </a:lnTo>
                <a:lnTo>
                  <a:pt x="49" y="13"/>
                </a:lnTo>
                <a:lnTo>
                  <a:pt x="48" y="12"/>
                </a:lnTo>
                <a:lnTo>
                  <a:pt x="46" y="12"/>
                </a:lnTo>
                <a:lnTo>
                  <a:pt x="46" y="13"/>
                </a:lnTo>
                <a:lnTo>
                  <a:pt x="47" y="13"/>
                </a:lnTo>
                <a:lnTo>
                  <a:pt x="48" y="13"/>
                </a:lnTo>
                <a:lnTo>
                  <a:pt x="49" y="14"/>
                </a:lnTo>
                <a:lnTo>
                  <a:pt x="50" y="16"/>
                </a:lnTo>
                <a:lnTo>
                  <a:pt x="49" y="18"/>
                </a:lnTo>
                <a:lnTo>
                  <a:pt x="45" y="20"/>
                </a:lnTo>
                <a:lnTo>
                  <a:pt x="43" y="19"/>
                </a:lnTo>
                <a:lnTo>
                  <a:pt x="42" y="16"/>
                </a:lnTo>
                <a:lnTo>
                  <a:pt x="40" y="16"/>
                </a:lnTo>
                <a:lnTo>
                  <a:pt x="40" y="14"/>
                </a:lnTo>
                <a:lnTo>
                  <a:pt x="38" y="12"/>
                </a:lnTo>
                <a:lnTo>
                  <a:pt x="35" y="11"/>
                </a:lnTo>
                <a:lnTo>
                  <a:pt x="35" y="12"/>
                </a:lnTo>
                <a:lnTo>
                  <a:pt x="34" y="12"/>
                </a:lnTo>
                <a:lnTo>
                  <a:pt x="33" y="10"/>
                </a:lnTo>
                <a:lnTo>
                  <a:pt x="34" y="8"/>
                </a:lnTo>
                <a:lnTo>
                  <a:pt x="35" y="7"/>
                </a:lnTo>
                <a:lnTo>
                  <a:pt x="34" y="6"/>
                </a:lnTo>
                <a:lnTo>
                  <a:pt x="37" y="4"/>
                </a:lnTo>
                <a:lnTo>
                  <a:pt x="34" y="2"/>
                </a:lnTo>
                <a:lnTo>
                  <a:pt x="34" y="0"/>
                </a:lnTo>
                <a:lnTo>
                  <a:pt x="28" y="3"/>
                </a:lnTo>
                <a:lnTo>
                  <a:pt x="11" y="8"/>
                </a:lnTo>
                <a:lnTo>
                  <a:pt x="0" y="10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93" name="Freeform 59">
            <a:extLst>
              <a:ext uri="{FF2B5EF4-FFF2-40B4-BE49-F238E27FC236}">
                <a16:creationId xmlns:a16="http://schemas.microsoft.com/office/drawing/2014/main" id="{59C6DEB1-481A-4830-AB2D-9C9335F4D5F0}"/>
              </a:ext>
            </a:extLst>
          </p:cNvPr>
          <p:cNvSpPr>
            <a:spLocks noChangeAspect="1"/>
          </p:cNvSpPr>
          <p:nvPr/>
        </p:nvSpPr>
        <p:spPr bwMode="auto">
          <a:xfrm>
            <a:off x="7758113" y="2514600"/>
            <a:ext cx="39687" cy="33338"/>
          </a:xfrm>
          <a:custGeom>
            <a:avLst/>
            <a:gdLst>
              <a:gd name="T0" fmla="*/ 0 w 5"/>
              <a:gd name="T1" fmla="*/ 2147483646 h 4"/>
              <a:gd name="T2" fmla="*/ 2147483646 w 5"/>
              <a:gd name="T3" fmla="*/ 0 h 4"/>
              <a:gd name="T4" fmla="*/ 2147483646 w 5"/>
              <a:gd name="T5" fmla="*/ 2147483646 h 4"/>
              <a:gd name="T6" fmla="*/ 0 w 5"/>
              <a:gd name="T7" fmla="*/ 2147483646 h 4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4"/>
              <a:gd name="T14" fmla="*/ 5 w 5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4">
                <a:moveTo>
                  <a:pt x="0" y="4"/>
                </a:moveTo>
                <a:lnTo>
                  <a:pt x="2" y="0"/>
                </a:lnTo>
                <a:lnTo>
                  <a:pt x="5" y="2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394" name="Freeform 60">
            <a:extLst>
              <a:ext uri="{FF2B5EF4-FFF2-40B4-BE49-F238E27FC236}">
                <a16:creationId xmlns:a16="http://schemas.microsoft.com/office/drawing/2014/main" id="{96E33461-E731-4EF2-AA4C-B516B101BB67}"/>
              </a:ext>
            </a:extLst>
          </p:cNvPr>
          <p:cNvSpPr>
            <a:spLocks noChangeAspect="1"/>
          </p:cNvSpPr>
          <p:nvPr/>
        </p:nvSpPr>
        <p:spPr bwMode="auto">
          <a:xfrm>
            <a:off x="7831138" y="2514600"/>
            <a:ext cx="31750" cy="15875"/>
          </a:xfrm>
          <a:custGeom>
            <a:avLst/>
            <a:gdLst>
              <a:gd name="T0" fmla="*/ 0 w 4"/>
              <a:gd name="T1" fmla="*/ 2147483646 h 2"/>
              <a:gd name="T2" fmla="*/ 2147483646 w 4"/>
              <a:gd name="T3" fmla="*/ 0 h 2"/>
              <a:gd name="T4" fmla="*/ 2147483646 w 4"/>
              <a:gd name="T5" fmla="*/ 2147483646 h 2"/>
              <a:gd name="T6" fmla="*/ 0 w 4"/>
              <a:gd name="T7" fmla="*/ 2147483646 h 2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2"/>
              <a:gd name="T14" fmla="*/ 4 w 4"/>
              <a:gd name="T15" fmla="*/ 2 h 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2">
                <a:moveTo>
                  <a:pt x="0" y="2"/>
                </a:moveTo>
                <a:lnTo>
                  <a:pt x="2" y="0"/>
                </a:lnTo>
                <a:lnTo>
                  <a:pt x="4" y="2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395" name="Virginia">
            <a:extLst>
              <a:ext uri="{FF2B5EF4-FFF2-40B4-BE49-F238E27FC236}">
                <a16:creationId xmlns:a16="http://schemas.microsoft.com/office/drawing/2014/main" id="{9688CE81-EFBF-474F-B5B7-F0AEF25237FB}"/>
              </a:ext>
            </a:extLst>
          </p:cNvPr>
          <p:cNvSpPr>
            <a:spLocks noChangeAspect="1"/>
          </p:cNvSpPr>
          <p:nvPr/>
        </p:nvSpPr>
        <p:spPr bwMode="auto">
          <a:xfrm>
            <a:off x="6410325" y="3014663"/>
            <a:ext cx="939800" cy="533400"/>
          </a:xfrm>
          <a:custGeom>
            <a:avLst/>
            <a:gdLst>
              <a:gd name="T0" fmla="*/ 2147483646 w 120"/>
              <a:gd name="T1" fmla="*/ 2147483646 h 69"/>
              <a:gd name="T2" fmla="*/ 2147483646 w 120"/>
              <a:gd name="T3" fmla="*/ 2147483646 h 69"/>
              <a:gd name="T4" fmla="*/ 2147483646 w 120"/>
              <a:gd name="T5" fmla="*/ 2147483646 h 69"/>
              <a:gd name="T6" fmla="*/ 2147483646 w 120"/>
              <a:gd name="T7" fmla="*/ 2147483646 h 69"/>
              <a:gd name="T8" fmla="*/ 2147483646 w 120"/>
              <a:gd name="T9" fmla="*/ 2147483646 h 69"/>
              <a:gd name="T10" fmla="*/ 2147483646 w 120"/>
              <a:gd name="T11" fmla="*/ 2147483646 h 69"/>
              <a:gd name="T12" fmla="*/ 2147483646 w 120"/>
              <a:gd name="T13" fmla="*/ 2147483646 h 69"/>
              <a:gd name="T14" fmla="*/ 2147483646 w 120"/>
              <a:gd name="T15" fmla="*/ 2147483646 h 69"/>
              <a:gd name="T16" fmla="*/ 2147483646 w 120"/>
              <a:gd name="T17" fmla="*/ 2147483646 h 69"/>
              <a:gd name="T18" fmla="*/ 2147483646 w 120"/>
              <a:gd name="T19" fmla="*/ 2147483646 h 69"/>
              <a:gd name="T20" fmla="*/ 2147483646 w 120"/>
              <a:gd name="T21" fmla="*/ 2147483646 h 69"/>
              <a:gd name="T22" fmla="*/ 2147483646 w 120"/>
              <a:gd name="T23" fmla="*/ 2147483646 h 69"/>
              <a:gd name="T24" fmla="*/ 2147483646 w 120"/>
              <a:gd name="T25" fmla="*/ 2147483646 h 69"/>
              <a:gd name="T26" fmla="*/ 2147483646 w 120"/>
              <a:gd name="T27" fmla="*/ 2147483646 h 69"/>
              <a:gd name="T28" fmla="*/ 2147483646 w 120"/>
              <a:gd name="T29" fmla="*/ 2147483646 h 69"/>
              <a:gd name="T30" fmla="*/ 2147483646 w 120"/>
              <a:gd name="T31" fmla="*/ 2147483646 h 69"/>
              <a:gd name="T32" fmla="*/ 2147483646 w 120"/>
              <a:gd name="T33" fmla="*/ 2147483646 h 69"/>
              <a:gd name="T34" fmla="*/ 2147483646 w 120"/>
              <a:gd name="T35" fmla="*/ 2147483646 h 69"/>
              <a:gd name="T36" fmla="*/ 2147483646 w 120"/>
              <a:gd name="T37" fmla="*/ 2147483646 h 69"/>
              <a:gd name="T38" fmla="*/ 2147483646 w 120"/>
              <a:gd name="T39" fmla="*/ 2147483646 h 69"/>
              <a:gd name="T40" fmla="*/ 2147483646 w 120"/>
              <a:gd name="T41" fmla="*/ 2147483646 h 69"/>
              <a:gd name="T42" fmla="*/ 2147483646 w 120"/>
              <a:gd name="T43" fmla="*/ 2147483646 h 69"/>
              <a:gd name="T44" fmla="*/ 2147483646 w 120"/>
              <a:gd name="T45" fmla="*/ 2147483646 h 69"/>
              <a:gd name="T46" fmla="*/ 2147483646 w 120"/>
              <a:gd name="T47" fmla="*/ 2147483646 h 69"/>
              <a:gd name="T48" fmla="*/ 2147483646 w 120"/>
              <a:gd name="T49" fmla="*/ 2147483646 h 69"/>
              <a:gd name="T50" fmla="*/ 2147483646 w 120"/>
              <a:gd name="T51" fmla="*/ 2147483646 h 69"/>
              <a:gd name="T52" fmla="*/ 2147483646 w 120"/>
              <a:gd name="T53" fmla="*/ 2147483646 h 69"/>
              <a:gd name="T54" fmla="*/ 2147483646 w 120"/>
              <a:gd name="T55" fmla="*/ 2147483646 h 69"/>
              <a:gd name="T56" fmla="*/ 2147483646 w 120"/>
              <a:gd name="T57" fmla="*/ 2147483646 h 69"/>
              <a:gd name="T58" fmla="*/ 2147483646 w 120"/>
              <a:gd name="T59" fmla="*/ 2147483646 h 69"/>
              <a:gd name="T60" fmla="*/ 2147483646 w 120"/>
              <a:gd name="T61" fmla="*/ 2147483646 h 69"/>
              <a:gd name="T62" fmla="*/ 2147483646 w 120"/>
              <a:gd name="T63" fmla="*/ 2147483646 h 69"/>
              <a:gd name="T64" fmla="*/ 2147483646 w 120"/>
              <a:gd name="T65" fmla="*/ 2147483646 h 69"/>
              <a:gd name="T66" fmla="*/ 2147483646 w 120"/>
              <a:gd name="T67" fmla="*/ 2147483646 h 69"/>
              <a:gd name="T68" fmla="*/ 2147483646 w 120"/>
              <a:gd name="T69" fmla="*/ 2147483646 h 69"/>
              <a:gd name="T70" fmla="*/ 2147483646 w 120"/>
              <a:gd name="T71" fmla="*/ 2147483646 h 69"/>
              <a:gd name="T72" fmla="*/ 2147483646 w 120"/>
              <a:gd name="T73" fmla="*/ 2147483646 h 69"/>
              <a:gd name="T74" fmla="*/ 2147483646 w 120"/>
              <a:gd name="T75" fmla="*/ 2147483646 h 69"/>
              <a:gd name="T76" fmla="*/ 2147483646 w 120"/>
              <a:gd name="T77" fmla="*/ 2147483646 h 69"/>
              <a:gd name="T78" fmla="*/ 0 w 120"/>
              <a:gd name="T79" fmla="*/ 2147483646 h 6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0"/>
              <a:gd name="T121" fmla="*/ 0 h 69"/>
              <a:gd name="T122" fmla="*/ 120 w 120"/>
              <a:gd name="T123" fmla="*/ 69 h 6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0" h="69">
                <a:moveTo>
                  <a:pt x="0" y="69"/>
                </a:moveTo>
                <a:lnTo>
                  <a:pt x="11" y="61"/>
                </a:lnTo>
                <a:lnTo>
                  <a:pt x="11" y="59"/>
                </a:lnTo>
                <a:lnTo>
                  <a:pt x="15" y="55"/>
                </a:lnTo>
                <a:lnTo>
                  <a:pt x="19" y="52"/>
                </a:lnTo>
                <a:lnTo>
                  <a:pt x="23" y="47"/>
                </a:lnTo>
                <a:lnTo>
                  <a:pt x="27" y="52"/>
                </a:lnTo>
                <a:lnTo>
                  <a:pt x="33" y="49"/>
                </a:lnTo>
                <a:lnTo>
                  <a:pt x="35" y="51"/>
                </a:lnTo>
                <a:lnTo>
                  <a:pt x="38" y="49"/>
                </a:lnTo>
                <a:lnTo>
                  <a:pt x="40" y="46"/>
                </a:lnTo>
                <a:lnTo>
                  <a:pt x="46" y="45"/>
                </a:lnTo>
                <a:lnTo>
                  <a:pt x="50" y="41"/>
                </a:lnTo>
                <a:lnTo>
                  <a:pt x="48" y="40"/>
                </a:lnTo>
                <a:lnTo>
                  <a:pt x="54" y="27"/>
                </a:lnTo>
                <a:lnTo>
                  <a:pt x="55" y="21"/>
                </a:lnTo>
                <a:lnTo>
                  <a:pt x="60" y="23"/>
                </a:lnTo>
                <a:lnTo>
                  <a:pt x="63" y="16"/>
                </a:lnTo>
                <a:lnTo>
                  <a:pt x="66" y="15"/>
                </a:lnTo>
                <a:lnTo>
                  <a:pt x="70" y="8"/>
                </a:lnTo>
                <a:lnTo>
                  <a:pt x="71" y="0"/>
                </a:lnTo>
                <a:lnTo>
                  <a:pt x="80" y="5"/>
                </a:lnTo>
                <a:lnTo>
                  <a:pt x="81" y="1"/>
                </a:lnTo>
                <a:lnTo>
                  <a:pt x="85" y="2"/>
                </a:lnTo>
                <a:lnTo>
                  <a:pt x="88" y="5"/>
                </a:lnTo>
                <a:lnTo>
                  <a:pt x="91" y="7"/>
                </a:lnTo>
                <a:lnTo>
                  <a:pt x="93" y="9"/>
                </a:lnTo>
                <a:lnTo>
                  <a:pt x="93" y="12"/>
                </a:lnTo>
                <a:lnTo>
                  <a:pt x="90" y="16"/>
                </a:lnTo>
                <a:lnTo>
                  <a:pt x="91" y="19"/>
                </a:lnTo>
                <a:lnTo>
                  <a:pt x="94" y="18"/>
                </a:lnTo>
                <a:lnTo>
                  <a:pt x="95" y="20"/>
                </a:lnTo>
                <a:lnTo>
                  <a:pt x="97" y="21"/>
                </a:lnTo>
                <a:lnTo>
                  <a:pt x="102" y="21"/>
                </a:lnTo>
                <a:lnTo>
                  <a:pt x="103" y="23"/>
                </a:lnTo>
                <a:lnTo>
                  <a:pt x="109" y="24"/>
                </a:lnTo>
                <a:lnTo>
                  <a:pt x="107" y="26"/>
                </a:lnTo>
                <a:lnTo>
                  <a:pt x="108" y="29"/>
                </a:lnTo>
                <a:lnTo>
                  <a:pt x="108" y="30"/>
                </a:lnTo>
                <a:lnTo>
                  <a:pt x="106" y="30"/>
                </a:lnTo>
                <a:lnTo>
                  <a:pt x="103" y="28"/>
                </a:lnTo>
                <a:lnTo>
                  <a:pt x="98" y="24"/>
                </a:lnTo>
                <a:lnTo>
                  <a:pt x="105" y="31"/>
                </a:lnTo>
                <a:lnTo>
                  <a:pt x="109" y="31"/>
                </a:lnTo>
                <a:lnTo>
                  <a:pt x="107" y="32"/>
                </a:lnTo>
                <a:lnTo>
                  <a:pt x="111" y="34"/>
                </a:lnTo>
                <a:lnTo>
                  <a:pt x="111" y="36"/>
                </a:lnTo>
                <a:lnTo>
                  <a:pt x="109" y="35"/>
                </a:lnTo>
                <a:lnTo>
                  <a:pt x="108" y="35"/>
                </a:lnTo>
                <a:lnTo>
                  <a:pt x="108" y="36"/>
                </a:lnTo>
                <a:lnTo>
                  <a:pt x="109" y="37"/>
                </a:lnTo>
                <a:lnTo>
                  <a:pt x="108" y="38"/>
                </a:lnTo>
                <a:lnTo>
                  <a:pt x="103" y="35"/>
                </a:lnTo>
                <a:lnTo>
                  <a:pt x="102" y="33"/>
                </a:lnTo>
                <a:lnTo>
                  <a:pt x="103" y="35"/>
                </a:lnTo>
                <a:lnTo>
                  <a:pt x="107" y="38"/>
                </a:lnTo>
                <a:lnTo>
                  <a:pt x="109" y="38"/>
                </a:lnTo>
                <a:lnTo>
                  <a:pt x="111" y="39"/>
                </a:lnTo>
                <a:lnTo>
                  <a:pt x="110" y="40"/>
                </a:lnTo>
                <a:lnTo>
                  <a:pt x="111" y="40"/>
                </a:lnTo>
                <a:lnTo>
                  <a:pt x="112" y="41"/>
                </a:lnTo>
                <a:lnTo>
                  <a:pt x="110" y="43"/>
                </a:lnTo>
                <a:lnTo>
                  <a:pt x="107" y="41"/>
                </a:lnTo>
                <a:lnTo>
                  <a:pt x="106" y="40"/>
                </a:lnTo>
                <a:lnTo>
                  <a:pt x="102" y="39"/>
                </a:lnTo>
                <a:lnTo>
                  <a:pt x="101" y="38"/>
                </a:lnTo>
                <a:lnTo>
                  <a:pt x="100" y="40"/>
                </a:lnTo>
                <a:lnTo>
                  <a:pt x="105" y="41"/>
                </a:lnTo>
                <a:lnTo>
                  <a:pt x="105" y="42"/>
                </a:lnTo>
                <a:lnTo>
                  <a:pt x="110" y="44"/>
                </a:lnTo>
                <a:lnTo>
                  <a:pt x="112" y="44"/>
                </a:lnTo>
                <a:lnTo>
                  <a:pt x="112" y="43"/>
                </a:lnTo>
                <a:lnTo>
                  <a:pt x="113" y="43"/>
                </a:lnTo>
                <a:lnTo>
                  <a:pt x="116" y="43"/>
                </a:lnTo>
                <a:lnTo>
                  <a:pt x="120" y="49"/>
                </a:lnTo>
                <a:lnTo>
                  <a:pt x="118" y="48"/>
                </a:lnTo>
                <a:lnTo>
                  <a:pt x="117" y="50"/>
                </a:lnTo>
                <a:lnTo>
                  <a:pt x="69" y="59"/>
                </a:lnTo>
                <a:lnTo>
                  <a:pt x="31" y="64"/>
                </a:lnTo>
                <a:lnTo>
                  <a:pt x="0" y="69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96" name="Freeform 62">
            <a:extLst>
              <a:ext uri="{FF2B5EF4-FFF2-40B4-BE49-F238E27FC236}">
                <a16:creationId xmlns:a16="http://schemas.microsoft.com/office/drawing/2014/main" id="{D87F7AF3-F46E-4C8F-B911-835A5AB2E413}"/>
              </a:ext>
            </a:extLst>
          </p:cNvPr>
          <p:cNvSpPr>
            <a:spLocks noChangeAspect="1"/>
          </p:cNvSpPr>
          <p:nvPr/>
        </p:nvSpPr>
        <p:spPr bwMode="auto">
          <a:xfrm>
            <a:off x="7313613" y="3160713"/>
            <a:ext cx="46037" cy="146050"/>
          </a:xfrm>
          <a:custGeom>
            <a:avLst/>
            <a:gdLst>
              <a:gd name="T0" fmla="*/ 0 w 6"/>
              <a:gd name="T1" fmla="*/ 2147483646 h 19"/>
              <a:gd name="T2" fmla="*/ 0 w 6"/>
              <a:gd name="T3" fmla="*/ 2147483646 h 19"/>
              <a:gd name="T4" fmla="*/ 2147483646 w 6"/>
              <a:gd name="T5" fmla="*/ 2147483646 h 19"/>
              <a:gd name="T6" fmla="*/ 2147483646 w 6"/>
              <a:gd name="T7" fmla="*/ 2147483646 h 19"/>
              <a:gd name="T8" fmla="*/ 2147483646 w 6"/>
              <a:gd name="T9" fmla="*/ 2147483646 h 19"/>
              <a:gd name="T10" fmla="*/ 2147483646 w 6"/>
              <a:gd name="T11" fmla="*/ 0 h 19"/>
              <a:gd name="T12" fmla="*/ 2147483646 w 6"/>
              <a:gd name="T13" fmla="*/ 2147483646 h 19"/>
              <a:gd name="T14" fmla="*/ 0 w 6"/>
              <a:gd name="T15" fmla="*/ 2147483646 h 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19"/>
              <a:gd name="T26" fmla="*/ 6 w 6"/>
              <a:gd name="T27" fmla="*/ 19 h 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19">
                <a:moveTo>
                  <a:pt x="0" y="11"/>
                </a:moveTo>
                <a:lnTo>
                  <a:pt x="0" y="17"/>
                </a:lnTo>
                <a:lnTo>
                  <a:pt x="1" y="19"/>
                </a:lnTo>
                <a:lnTo>
                  <a:pt x="2" y="13"/>
                </a:lnTo>
                <a:lnTo>
                  <a:pt x="5" y="10"/>
                </a:lnTo>
                <a:lnTo>
                  <a:pt x="6" y="0"/>
                </a:lnTo>
                <a:lnTo>
                  <a:pt x="2" y="2"/>
                </a:lnTo>
                <a:lnTo>
                  <a:pt x="0" y="11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8397" name="Hawaii">
            <a:extLst>
              <a:ext uri="{FF2B5EF4-FFF2-40B4-BE49-F238E27FC236}">
                <a16:creationId xmlns:a16="http://schemas.microsoft.com/office/drawing/2014/main" id="{3391F44E-51E7-44D5-9A00-5C3C9E76908E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3846513"/>
            <a:ext cx="963613" cy="498475"/>
            <a:chOff x="582" y="2987"/>
            <a:chExt cx="659" cy="352"/>
          </a:xfrm>
        </p:grpSpPr>
        <p:sp>
          <p:nvSpPr>
            <p:cNvPr id="398422" name="Freeform 64">
              <a:extLst>
                <a:ext uri="{FF2B5EF4-FFF2-40B4-BE49-F238E27FC236}">
                  <a16:creationId xmlns:a16="http://schemas.microsoft.com/office/drawing/2014/main" id="{C9DE6337-B8C6-491B-80CC-5F94967AAD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4" y="2987"/>
              <a:ext cx="48" cy="39"/>
            </a:xfrm>
            <a:custGeom>
              <a:avLst/>
              <a:gdLst>
                <a:gd name="T0" fmla="*/ 0 w 9"/>
                <a:gd name="T1" fmla="*/ 2147483646 h 7"/>
                <a:gd name="T2" fmla="*/ 2147483646 w 9"/>
                <a:gd name="T3" fmla="*/ 2147483646 h 7"/>
                <a:gd name="T4" fmla="*/ 2147483646 w 9"/>
                <a:gd name="T5" fmla="*/ 2147483646 h 7"/>
                <a:gd name="T6" fmla="*/ 2147483646 w 9"/>
                <a:gd name="T7" fmla="*/ 2147483646 h 7"/>
                <a:gd name="T8" fmla="*/ 2147483646 w 9"/>
                <a:gd name="T9" fmla="*/ 2147483646 h 7"/>
                <a:gd name="T10" fmla="*/ 2147483646 w 9"/>
                <a:gd name="T11" fmla="*/ 0 h 7"/>
                <a:gd name="T12" fmla="*/ 2147483646 w 9"/>
                <a:gd name="T13" fmla="*/ 0 h 7"/>
                <a:gd name="T14" fmla="*/ 0 w 9"/>
                <a:gd name="T15" fmla="*/ 2147483646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"/>
                <a:gd name="T25" fmla="*/ 0 h 7"/>
                <a:gd name="T26" fmla="*/ 9 w 9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" h="7">
                  <a:moveTo>
                    <a:pt x="0" y="4"/>
                  </a:moveTo>
                  <a:lnTo>
                    <a:pt x="3" y="7"/>
                  </a:lnTo>
                  <a:lnTo>
                    <a:pt x="5" y="7"/>
                  </a:lnTo>
                  <a:lnTo>
                    <a:pt x="8" y="6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3" name="Freeform 65">
              <a:extLst>
                <a:ext uri="{FF2B5EF4-FFF2-40B4-BE49-F238E27FC236}">
                  <a16:creationId xmlns:a16="http://schemas.microsoft.com/office/drawing/2014/main" id="{FC14C368-AADD-4EF5-B305-26A25F04BBC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3" y="3048"/>
              <a:ext cx="54" cy="49"/>
            </a:xfrm>
            <a:custGeom>
              <a:avLst/>
              <a:gdLst>
                <a:gd name="T0" fmla="*/ 0 w 10"/>
                <a:gd name="T1" fmla="*/ 2147483646 h 9"/>
                <a:gd name="T2" fmla="*/ 2147483646 w 10"/>
                <a:gd name="T3" fmla="*/ 2147483646 h 9"/>
                <a:gd name="T4" fmla="*/ 2147483646 w 10"/>
                <a:gd name="T5" fmla="*/ 2147483646 h 9"/>
                <a:gd name="T6" fmla="*/ 2147483646 w 10"/>
                <a:gd name="T7" fmla="*/ 2147483646 h 9"/>
                <a:gd name="T8" fmla="*/ 2147483646 w 10"/>
                <a:gd name="T9" fmla="*/ 2147483646 h 9"/>
                <a:gd name="T10" fmla="*/ 2147483646 w 10"/>
                <a:gd name="T11" fmla="*/ 2147483646 h 9"/>
                <a:gd name="T12" fmla="*/ 2147483646 w 10"/>
                <a:gd name="T13" fmla="*/ 2147483646 h 9"/>
                <a:gd name="T14" fmla="*/ 2147483646 w 10"/>
                <a:gd name="T15" fmla="*/ 2147483646 h 9"/>
                <a:gd name="T16" fmla="*/ 2147483646 w 10"/>
                <a:gd name="T17" fmla="*/ 0 h 9"/>
                <a:gd name="T18" fmla="*/ 0 w 10"/>
                <a:gd name="T19" fmla="*/ 2147483646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"/>
                <a:gd name="T32" fmla="*/ 10 w 10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">
                  <a:moveTo>
                    <a:pt x="0" y="2"/>
                  </a:moveTo>
                  <a:lnTo>
                    <a:pt x="2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8" y="9"/>
                  </a:lnTo>
                  <a:lnTo>
                    <a:pt x="10" y="8"/>
                  </a:lnTo>
                  <a:lnTo>
                    <a:pt x="10" y="5"/>
                  </a:lnTo>
                  <a:lnTo>
                    <a:pt x="8" y="5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4" name="Freeform 66">
              <a:extLst>
                <a:ext uri="{FF2B5EF4-FFF2-40B4-BE49-F238E27FC236}">
                  <a16:creationId xmlns:a16="http://schemas.microsoft.com/office/drawing/2014/main" id="{2DB0B859-9FC1-4E2D-A75C-0275125794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94" y="3097"/>
              <a:ext cx="60" cy="16"/>
            </a:xfrm>
            <a:custGeom>
              <a:avLst/>
              <a:gdLst>
                <a:gd name="T0" fmla="*/ 0 w 11"/>
                <a:gd name="T1" fmla="*/ 2147483646 h 3"/>
                <a:gd name="T2" fmla="*/ 2147483646 w 11"/>
                <a:gd name="T3" fmla="*/ 0 h 3"/>
                <a:gd name="T4" fmla="*/ 2147483646 w 11"/>
                <a:gd name="T5" fmla="*/ 2147483646 h 3"/>
                <a:gd name="T6" fmla="*/ 2147483646 w 11"/>
                <a:gd name="T7" fmla="*/ 2147483646 h 3"/>
                <a:gd name="T8" fmla="*/ 0 w 11"/>
                <a:gd name="T9" fmla="*/ 2147483646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"/>
                <a:gd name="T17" fmla="*/ 11 w 1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">
                  <a:moveTo>
                    <a:pt x="0" y="3"/>
                  </a:moveTo>
                  <a:lnTo>
                    <a:pt x="1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5" name="Freeform 67">
              <a:extLst>
                <a:ext uri="{FF2B5EF4-FFF2-40B4-BE49-F238E27FC236}">
                  <a16:creationId xmlns:a16="http://schemas.microsoft.com/office/drawing/2014/main" id="{BC671CD0-E0B0-4F4F-BCF6-91CF221B6D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22" y="3129"/>
              <a:ext cx="21" cy="17"/>
            </a:xfrm>
            <a:custGeom>
              <a:avLst/>
              <a:gdLst>
                <a:gd name="T0" fmla="*/ 0 w 4"/>
                <a:gd name="T1" fmla="*/ 0 h 3"/>
                <a:gd name="T2" fmla="*/ 2147483646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0 h 3"/>
                <a:gd name="T8" fmla="*/ 0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0" y="0"/>
                  </a:moveTo>
                  <a:lnTo>
                    <a:pt x="1" y="3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6" name="Freeform 68">
              <a:extLst>
                <a:ext uri="{FF2B5EF4-FFF2-40B4-BE49-F238E27FC236}">
                  <a16:creationId xmlns:a16="http://schemas.microsoft.com/office/drawing/2014/main" id="{68E61688-8A6D-4832-8855-8FA2915C37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4" y="3113"/>
              <a:ext cx="75" cy="44"/>
            </a:xfrm>
            <a:custGeom>
              <a:avLst/>
              <a:gdLst>
                <a:gd name="T0" fmla="*/ 0 w 14"/>
                <a:gd name="T1" fmla="*/ 2147483646 h 8"/>
                <a:gd name="T2" fmla="*/ 2147483646 w 14"/>
                <a:gd name="T3" fmla="*/ 0 h 8"/>
                <a:gd name="T4" fmla="*/ 2147483646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2147483646 h 8"/>
                <a:gd name="T16" fmla="*/ 2147483646 w 14"/>
                <a:gd name="T17" fmla="*/ 2147483646 h 8"/>
                <a:gd name="T18" fmla="*/ 0 w 14"/>
                <a:gd name="T19" fmla="*/ 2147483646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8"/>
                <a:gd name="T32" fmla="*/ 14 w 14"/>
                <a:gd name="T33" fmla="*/ 8 h 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8">
                  <a:moveTo>
                    <a:pt x="0" y="3"/>
                  </a:moveTo>
                  <a:lnTo>
                    <a:pt x="2" y="0"/>
                  </a:lnTo>
                  <a:lnTo>
                    <a:pt x="4" y="3"/>
                  </a:lnTo>
                  <a:lnTo>
                    <a:pt x="8" y="2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6" y="8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7" name="Freeform 69">
              <a:extLst>
                <a:ext uri="{FF2B5EF4-FFF2-40B4-BE49-F238E27FC236}">
                  <a16:creationId xmlns:a16="http://schemas.microsoft.com/office/drawing/2014/main" id="{8B1313D1-41EC-4F90-BF22-4FB33DE5B2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18" y="3196"/>
              <a:ext cx="123" cy="143"/>
            </a:xfrm>
            <a:custGeom>
              <a:avLst/>
              <a:gdLst>
                <a:gd name="T0" fmla="*/ 0 w 23"/>
                <a:gd name="T1" fmla="*/ 2147483646 h 26"/>
                <a:gd name="T2" fmla="*/ 2147483646 w 23"/>
                <a:gd name="T3" fmla="*/ 2147483646 h 26"/>
                <a:gd name="T4" fmla="*/ 2147483646 w 23"/>
                <a:gd name="T5" fmla="*/ 2147483646 h 26"/>
                <a:gd name="T6" fmla="*/ 2147483646 w 23"/>
                <a:gd name="T7" fmla="*/ 2147483646 h 26"/>
                <a:gd name="T8" fmla="*/ 2147483646 w 23"/>
                <a:gd name="T9" fmla="*/ 2147483646 h 26"/>
                <a:gd name="T10" fmla="*/ 2147483646 w 23"/>
                <a:gd name="T11" fmla="*/ 2147483646 h 26"/>
                <a:gd name="T12" fmla="*/ 2147483646 w 23"/>
                <a:gd name="T13" fmla="*/ 2147483646 h 26"/>
                <a:gd name="T14" fmla="*/ 2147483646 w 23"/>
                <a:gd name="T15" fmla="*/ 2147483646 h 26"/>
                <a:gd name="T16" fmla="*/ 2147483646 w 23"/>
                <a:gd name="T17" fmla="*/ 0 h 26"/>
                <a:gd name="T18" fmla="*/ 2147483646 w 23"/>
                <a:gd name="T19" fmla="*/ 2147483646 h 26"/>
                <a:gd name="T20" fmla="*/ 2147483646 w 23"/>
                <a:gd name="T21" fmla="*/ 2147483646 h 26"/>
                <a:gd name="T22" fmla="*/ 0 w 23"/>
                <a:gd name="T23" fmla="*/ 214748364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26"/>
                <a:gd name="T38" fmla="*/ 23 w 23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26">
                  <a:moveTo>
                    <a:pt x="0" y="10"/>
                  </a:moveTo>
                  <a:lnTo>
                    <a:pt x="3" y="17"/>
                  </a:lnTo>
                  <a:lnTo>
                    <a:pt x="3" y="23"/>
                  </a:lnTo>
                  <a:lnTo>
                    <a:pt x="8" y="26"/>
                  </a:lnTo>
                  <a:lnTo>
                    <a:pt x="10" y="22"/>
                  </a:lnTo>
                  <a:lnTo>
                    <a:pt x="20" y="18"/>
                  </a:lnTo>
                  <a:lnTo>
                    <a:pt x="23" y="15"/>
                  </a:lnTo>
                  <a:lnTo>
                    <a:pt x="15" y="5"/>
                  </a:lnTo>
                  <a:lnTo>
                    <a:pt x="4" y="0"/>
                  </a:lnTo>
                  <a:lnTo>
                    <a:pt x="3" y="2"/>
                  </a:lnTo>
                  <a:lnTo>
                    <a:pt x="4" y="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8" name="Freeform 70">
              <a:extLst>
                <a:ext uri="{FF2B5EF4-FFF2-40B4-BE49-F238E27FC236}">
                  <a16:creationId xmlns:a16="http://schemas.microsoft.com/office/drawing/2014/main" id="{7BA0E458-017F-4DE9-826F-03885291425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2" y="3064"/>
              <a:ext cx="48" cy="12"/>
            </a:xfrm>
            <a:custGeom>
              <a:avLst/>
              <a:gdLst>
                <a:gd name="T0" fmla="*/ 2147483646 w 9"/>
                <a:gd name="T1" fmla="*/ 2147483646 h 2"/>
                <a:gd name="T2" fmla="*/ 2147483646 w 9"/>
                <a:gd name="T3" fmla="*/ 0 h 2"/>
                <a:gd name="T4" fmla="*/ 2147483646 w 9"/>
                <a:gd name="T5" fmla="*/ 0 h 2"/>
                <a:gd name="T6" fmla="*/ 2147483646 w 9"/>
                <a:gd name="T7" fmla="*/ 0 h 2"/>
                <a:gd name="T8" fmla="*/ 2147483646 w 9"/>
                <a:gd name="T9" fmla="*/ 0 h 2"/>
                <a:gd name="T10" fmla="*/ 2147483646 w 9"/>
                <a:gd name="T11" fmla="*/ 0 h 2"/>
                <a:gd name="T12" fmla="*/ 2147483646 w 9"/>
                <a:gd name="T13" fmla="*/ 0 h 2"/>
                <a:gd name="T14" fmla="*/ 2147483646 w 9"/>
                <a:gd name="T15" fmla="*/ 0 h 2"/>
                <a:gd name="T16" fmla="*/ 2147483646 w 9"/>
                <a:gd name="T17" fmla="*/ 0 h 2"/>
                <a:gd name="T18" fmla="*/ 2147483646 w 9"/>
                <a:gd name="T19" fmla="*/ 2147483646 h 2"/>
                <a:gd name="T20" fmla="*/ 2147483646 w 9"/>
                <a:gd name="T21" fmla="*/ 2147483646 h 2"/>
                <a:gd name="T22" fmla="*/ 2147483646 w 9"/>
                <a:gd name="T23" fmla="*/ 2147483646 h 2"/>
                <a:gd name="T24" fmla="*/ 2147483646 w 9"/>
                <a:gd name="T25" fmla="*/ 2147483646 h 2"/>
                <a:gd name="T26" fmla="*/ 2147483646 w 9"/>
                <a:gd name="T27" fmla="*/ 2147483646 h 2"/>
                <a:gd name="T28" fmla="*/ 2147483646 w 9"/>
                <a:gd name="T29" fmla="*/ 2147483646 h 2"/>
                <a:gd name="T30" fmla="*/ 2147483646 w 9"/>
                <a:gd name="T31" fmla="*/ 2147483646 h 2"/>
                <a:gd name="T32" fmla="*/ 2147483646 w 9"/>
                <a:gd name="T33" fmla="*/ 2147483646 h 2"/>
                <a:gd name="T34" fmla="*/ 2147483646 w 9"/>
                <a:gd name="T35" fmla="*/ 2147483646 h 2"/>
                <a:gd name="T36" fmla="*/ 2147483646 w 9"/>
                <a:gd name="T37" fmla="*/ 2147483646 h 2"/>
                <a:gd name="T38" fmla="*/ 2147483646 w 9"/>
                <a:gd name="T39" fmla="*/ 2147483646 h 2"/>
                <a:gd name="T40" fmla="*/ 0 w 9"/>
                <a:gd name="T41" fmla="*/ 2147483646 h 2"/>
                <a:gd name="T42" fmla="*/ 0 w 9"/>
                <a:gd name="T43" fmla="*/ 2147483646 h 2"/>
                <a:gd name="T44" fmla="*/ 2147483646 w 9"/>
                <a:gd name="T45" fmla="*/ 2147483646 h 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2"/>
                <a:gd name="T71" fmla="*/ 9 w 9"/>
                <a:gd name="T72" fmla="*/ 2 h 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2">
                  <a:moveTo>
                    <a:pt x="1" y="1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9" name="Freeform 71">
              <a:extLst>
                <a:ext uri="{FF2B5EF4-FFF2-40B4-BE49-F238E27FC236}">
                  <a16:creationId xmlns:a16="http://schemas.microsoft.com/office/drawing/2014/main" id="{63CD069B-5C4A-4E47-92F7-EAECD71BD3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9" y="3031"/>
              <a:ext cx="16" cy="12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2147483646 h 2"/>
                <a:gd name="T4" fmla="*/ 2147483646 w 3"/>
                <a:gd name="T5" fmla="*/ 2147483646 h 2"/>
                <a:gd name="T6" fmla="*/ 2147483646 w 3"/>
                <a:gd name="T7" fmla="*/ 2147483646 h 2"/>
                <a:gd name="T8" fmla="*/ 2147483646 w 3"/>
                <a:gd name="T9" fmla="*/ 2147483646 h 2"/>
                <a:gd name="T10" fmla="*/ 2147483646 w 3"/>
                <a:gd name="T11" fmla="*/ 2147483646 h 2"/>
                <a:gd name="T12" fmla="*/ 2147483646 w 3"/>
                <a:gd name="T13" fmla="*/ 2147483646 h 2"/>
                <a:gd name="T14" fmla="*/ 2147483646 w 3"/>
                <a:gd name="T15" fmla="*/ 2147483646 h 2"/>
                <a:gd name="T16" fmla="*/ 2147483646 w 3"/>
                <a:gd name="T17" fmla="*/ 2147483646 h 2"/>
                <a:gd name="T18" fmla="*/ 2147483646 w 3"/>
                <a:gd name="T19" fmla="*/ 2147483646 h 2"/>
                <a:gd name="T20" fmla="*/ 2147483646 w 3"/>
                <a:gd name="T21" fmla="*/ 2147483646 h 2"/>
                <a:gd name="T22" fmla="*/ 0 w 3"/>
                <a:gd name="T23" fmla="*/ 2147483646 h 2"/>
                <a:gd name="T24" fmla="*/ 0 w 3"/>
                <a:gd name="T25" fmla="*/ 0 h 2"/>
                <a:gd name="T26" fmla="*/ 0 w 3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2"/>
                <a:gd name="T44" fmla="*/ 3 w 3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8398" name="Alaska">
            <a:extLst>
              <a:ext uri="{FF2B5EF4-FFF2-40B4-BE49-F238E27FC236}">
                <a16:creationId xmlns:a16="http://schemas.microsoft.com/office/drawing/2014/main" id="{E987FD57-C866-42D3-8D1C-FAD5809C538C}"/>
              </a:ext>
            </a:extLst>
          </p:cNvPr>
          <p:cNvGrpSpPr>
            <a:grpSpLocks/>
          </p:cNvGrpSpPr>
          <p:nvPr/>
        </p:nvGrpSpPr>
        <p:grpSpPr bwMode="auto">
          <a:xfrm>
            <a:off x="660400" y="4448175"/>
            <a:ext cx="2776538" cy="987425"/>
            <a:chOff x="523" y="3048"/>
            <a:chExt cx="1899" cy="696"/>
          </a:xfrm>
        </p:grpSpPr>
        <p:sp>
          <p:nvSpPr>
            <p:cNvPr id="398412" name="Freeform 73">
              <a:extLst>
                <a:ext uri="{FF2B5EF4-FFF2-40B4-BE49-F238E27FC236}">
                  <a16:creationId xmlns:a16="http://schemas.microsoft.com/office/drawing/2014/main" id="{FD2D162A-1AB5-43B5-AB9E-DC2C84D36D9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1" y="3048"/>
              <a:ext cx="971" cy="668"/>
            </a:xfrm>
            <a:custGeom>
              <a:avLst/>
              <a:gdLst>
                <a:gd name="T0" fmla="*/ 2147483646 w 181"/>
                <a:gd name="T1" fmla="*/ 2147483646 h 122"/>
                <a:gd name="T2" fmla="*/ 2147483646 w 181"/>
                <a:gd name="T3" fmla="*/ 2147483646 h 122"/>
                <a:gd name="T4" fmla="*/ 2147483646 w 181"/>
                <a:gd name="T5" fmla="*/ 2147483646 h 122"/>
                <a:gd name="T6" fmla="*/ 2147483646 w 181"/>
                <a:gd name="T7" fmla="*/ 2147483646 h 122"/>
                <a:gd name="T8" fmla="*/ 2147483646 w 181"/>
                <a:gd name="T9" fmla="*/ 2147483646 h 122"/>
                <a:gd name="T10" fmla="*/ 2147483646 w 181"/>
                <a:gd name="T11" fmla="*/ 2147483646 h 122"/>
                <a:gd name="T12" fmla="*/ 2147483646 w 181"/>
                <a:gd name="T13" fmla="*/ 2147483646 h 122"/>
                <a:gd name="T14" fmla="*/ 2147483646 w 181"/>
                <a:gd name="T15" fmla="*/ 2147483646 h 122"/>
                <a:gd name="T16" fmla="*/ 2147483646 w 181"/>
                <a:gd name="T17" fmla="*/ 2147483646 h 122"/>
                <a:gd name="T18" fmla="*/ 2147483646 w 181"/>
                <a:gd name="T19" fmla="*/ 2147483646 h 122"/>
                <a:gd name="T20" fmla="*/ 2147483646 w 181"/>
                <a:gd name="T21" fmla="*/ 2147483646 h 122"/>
                <a:gd name="T22" fmla="*/ 2147483646 w 181"/>
                <a:gd name="T23" fmla="*/ 2147483646 h 122"/>
                <a:gd name="T24" fmla="*/ 2147483646 w 181"/>
                <a:gd name="T25" fmla="*/ 2147483646 h 122"/>
                <a:gd name="T26" fmla="*/ 2147483646 w 181"/>
                <a:gd name="T27" fmla="*/ 2147483646 h 122"/>
                <a:gd name="T28" fmla="*/ 2147483646 w 181"/>
                <a:gd name="T29" fmla="*/ 2147483646 h 122"/>
                <a:gd name="T30" fmla="*/ 2147483646 w 181"/>
                <a:gd name="T31" fmla="*/ 2147483646 h 122"/>
                <a:gd name="T32" fmla="*/ 2147483646 w 181"/>
                <a:gd name="T33" fmla="*/ 2147483646 h 122"/>
                <a:gd name="T34" fmla="*/ 2147483646 w 181"/>
                <a:gd name="T35" fmla="*/ 2147483646 h 122"/>
                <a:gd name="T36" fmla="*/ 2147483646 w 181"/>
                <a:gd name="T37" fmla="*/ 2147483646 h 122"/>
                <a:gd name="T38" fmla="*/ 2147483646 w 181"/>
                <a:gd name="T39" fmla="*/ 2147483646 h 122"/>
                <a:gd name="T40" fmla="*/ 2147483646 w 181"/>
                <a:gd name="T41" fmla="*/ 2147483646 h 122"/>
                <a:gd name="T42" fmla="*/ 2147483646 w 181"/>
                <a:gd name="T43" fmla="*/ 2147483646 h 122"/>
                <a:gd name="T44" fmla="*/ 2147483646 w 181"/>
                <a:gd name="T45" fmla="*/ 2147483646 h 122"/>
                <a:gd name="T46" fmla="*/ 2147483646 w 181"/>
                <a:gd name="T47" fmla="*/ 2147483646 h 122"/>
                <a:gd name="T48" fmla="*/ 2147483646 w 181"/>
                <a:gd name="T49" fmla="*/ 2147483646 h 122"/>
                <a:gd name="T50" fmla="*/ 2147483646 w 181"/>
                <a:gd name="T51" fmla="*/ 2147483646 h 122"/>
                <a:gd name="T52" fmla="*/ 2147483646 w 181"/>
                <a:gd name="T53" fmla="*/ 2147483646 h 122"/>
                <a:gd name="T54" fmla="*/ 2147483646 w 181"/>
                <a:gd name="T55" fmla="*/ 2147483646 h 122"/>
                <a:gd name="T56" fmla="*/ 2147483646 w 181"/>
                <a:gd name="T57" fmla="*/ 2147483646 h 122"/>
                <a:gd name="T58" fmla="*/ 2147483646 w 181"/>
                <a:gd name="T59" fmla="*/ 2147483646 h 122"/>
                <a:gd name="T60" fmla="*/ 2147483646 w 181"/>
                <a:gd name="T61" fmla="*/ 2147483646 h 122"/>
                <a:gd name="T62" fmla="*/ 2147483646 w 181"/>
                <a:gd name="T63" fmla="*/ 2147483646 h 122"/>
                <a:gd name="T64" fmla="*/ 2147483646 w 181"/>
                <a:gd name="T65" fmla="*/ 2147483646 h 122"/>
                <a:gd name="T66" fmla="*/ 2147483646 w 181"/>
                <a:gd name="T67" fmla="*/ 2147483646 h 122"/>
                <a:gd name="T68" fmla="*/ 2147483646 w 181"/>
                <a:gd name="T69" fmla="*/ 2147483646 h 122"/>
                <a:gd name="T70" fmla="*/ 2147483646 w 181"/>
                <a:gd name="T71" fmla="*/ 2147483646 h 122"/>
                <a:gd name="T72" fmla="*/ 2147483646 w 181"/>
                <a:gd name="T73" fmla="*/ 2147483646 h 122"/>
                <a:gd name="T74" fmla="*/ 2147483646 w 181"/>
                <a:gd name="T75" fmla="*/ 2147483646 h 122"/>
                <a:gd name="T76" fmla="*/ 2147483646 w 181"/>
                <a:gd name="T77" fmla="*/ 2147483646 h 122"/>
                <a:gd name="T78" fmla="*/ 2147483646 w 181"/>
                <a:gd name="T79" fmla="*/ 2147483646 h 122"/>
                <a:gd name="T80" fmla="*/ 2147483646 w 181"/>
                <a:gd name="T81" fmla="*/ 2147483646 h 122"/>
                <a:gd name="T82" fmla="*/ 2147483646 w 181"/>
                <a:gd name="T83" fmla="*/ 2147483646 h 122"/>
                <a:gd name="T84" fmla="*/ 2147483646 w 181"/>
                <a:gd name="T85" fmla="*/ 2147483646 h 122"/>
                <a:gd name="T86" fmla="*/ 2147483646 w 181"/>
                <a:gd name="T87" fmla="*/ 2147483646 h 122"/>
                <a:gd name="T88" fmla="*/ 2147483646 w 181"/>
                <a:gd name="T89" fmla="*/ 2147483646 h 122"/>
                <a:gd name="T90" fmla="*/ 2147483646 w 181"/>
                <a:gd name="T91" fmla="*/ 2147483646 h 122"/>
                <a:gd name="T92" fmla="*/ 2147483646 w 181"/>
                <a:gd name="T93" fmla="*/ 2147483646 h 122"/>
                <a:gd name="T94" fmla="*/ 2147483646 w 181"/>
                <a:gd name="T95" fmla="*/ 2147483646 h 122"/>
                <a:gd name="T96" fmla="*/ 2147483646 w 181"/>
                <a:gd name="T97" fmla="*/ 2147483646 h 122"/>
                <a:gd name="T98" fmla="*/ 2147483646 w 181"/>
                <a:gd name="T99" fmla="*/ 2147483646 h 122"/>
                <a:gd name="T100" fmla="*/ 2147483646 w 181"/>
                <a:gd name="T101" fmla="*/ 2147483646 h 122"/>
                <a:gd name="T102" fmla="*/ 2147483646 w 181"/>
                <a:gd name="T103" fmla="*/ 0 h 122"/>
                <a:gd name="T104" fmla="*/ 2147483646 w 181"/>
                <a:gd name="T105" fmla="*/ 2147483646 h 122"/>
                <a:gd name="T106" fmla="*/ 2147483646 w 181"/>
                <a:gd name="T107" fmla="*/ 2147483646 h 122"/>
                <a:gd name="T108" fmla="*/ 2147483646 w 181"/>
                <a:gd name="T109" fmla="*/ 2147483646 h 122"/>
                <a:gd name="T110" fmla="*/ 2147483646 w 181"/>
                <a:gd name="T111" fmla="*/ 2147483646 h 1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81"/>
                <a:gd name="T169" fmla="*/ 0 h 122"/>
                <a:gd name="T170" fmla="*/ 181 w 181"/>
                <a:gd name="T171" fmla="*/ 122 h 12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81" h="122">
                  <a:moveTo>
                    <a:pt x="83" y="7"/>
                  </a:moveTo>
                  <a:lnTo>
                    <a:pt x="107" y="77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7" y="74"/>
                  </a:lnTo>
                  <a:lnTo>
                    <a:pt x="120" y="77"/>
                  </a:lnTo>
                  <a:lnTo>
                    <a:pt x="125" y="77"/>
                  </a:lnTo>
                  <a:lnTo>
                    <a:pt x="128" y="79"/>
                  </a:lnTo>
                  <a:lnTo>
                    <a:pt x="129" y="79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4" y="70"/>
                  </a:lnTo>
                  <a:lnTo>
                    <a:pt x="138" y="71"/>
                  </a:lnTo>
                  <a:lnTo>
                    <a:pt x="142" y="72"/>
                  </a:lnTo>
                  <a:lnTo>
                    <a:pt x="164" y="79"/>
                  </a:lnTo>
                  <a:lnTo>
                    <a:pt x="172" y="78"/>
                  </a:lnTo>
                  <a:lnTo>
                    <a:pt x="176" y="78"/>
                  </a:lnTo>
                  <a:lnTo>
                    <a:pt x="180" y="81"/>
                  </a:lnTo>
                  <a:lnTo>
                    <a:pt x="181" y="86"/>
                  </a:lnTo>
                  <a:lnTo>
                    <a:pt x="180" y="90"/>
                  </a:lnTo>
                  <a:lnTo>
                    <a:pt x="173" y="94"/>
                  </a:lnTo>
                  <a:lnTo>
                    <a:pt x="170" y="94"/>
                  </a:lnTo>
                  <a:lnTo>
                    <a:pt x="166" y="93"/>
                  </a:lnTo>
                  <a:lnTo>
                    <a:pt x="163" y="89"/>
                  </a:lnTo>
                  <a:lnTo>
                    <a:pt x="160" y="89"/>
                  </a:lnTo>
                  <a:lnTo>
                    <a:pt x="161" y="92"/>
                  </a:lnTo>
                  <a:lnTo>
                    <a:pt x="160" y="93"/>
                  </a:lnTo>
                  <a:lnTo>
                    <a:pt x="158" y="94"/>
                  </a:lnTo>
                  <a:lnTo>
                    <a:pt x="142" y="86"/>
                  </a:lnTo>
                  <a:lnTo>
                    <a:pt x="138" y="85"/>
                  </a:lnTo>
                  <a:lnTo>
                    <a:pt x="138" y="84"/>
                  </a:lnTo>
                  <a:lnTo>
                    <a:pt x="138" y="82"/>
                  </a:lnTo>
                  <a:lnTo>
                    <a:pt x="138" y="80"/>
                  </a:lnTo>
                  <a:lnTo>
                    <a:pt x="137" y="80"/>
                  </a:lnTo>
                  <a:lnTo>
                    <a:pt x="137" y="82"/>
                  </a:lnTo>
                  <a:lnTo>
                    <a:pt x="137" y="85"/>
                  </a:lnTo>
                  <a:lnTo>
                    <a:pt x="124" y="84"/>
                  </a:lnTo>
                  <a:lnTo>
                    <a:pt x="116" y="81"/>
                  </a:lnTo>
                  <a:lnTo>
                    <a:pt x="115" y="82"/>
                  </a:lnTo>
                  <a:lnTo>
                    <a:pt x="110" y="82"/>
                  </a:lnTo>
                  <a:lnTo>
                    <a:pt x="103" y="84"/>
                  </a:lnTo>
                  <a:lnTo>
                    <a:pt x="97" y="85"/>
                  </a:lnTo>
                  <a:lnTo>
                    <a:pt x="94" y="85"/>
                  </a:lnTo>
                  <a:lnTo>
                    <a:pt x="91" y="82"/>
                  </a:lnTo>
                  <a:lnTo>
                    <a:pt x="88" y="85"/>
                  </a:lnTo>
                  <a:lnTo>
                    <a:pt x="86" y="84"/>
                  </a:lnTo>
                  <a:lnTo>
                    <a:pt x="83" y="82"/>
                  </a:lnTo>
                  <a:lnTo>
                    <a:pt x="80" y="84"/>
                  </a:lnTo>
                  <a:lnTo>
                    <a:pt x="77" y="88"/>
                  </a:lnTo>
                  <a:lnTo>
                    <a:pt x="77" y="90"/>
                  </a:lnTo>
                  <a:lnTo>
                    <a:pt x="70" y="95"/>
                  </a:lnTo>
                  <a:lnTo>
                    <a:pt x="63" y="98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1" y="92"/>
                  </a:lnTo>
                  <a:lnTo>
                    <a:pt x="62" y="88"/>
                  </a:lnTo>
                  <a:lnTo>
                    <a:pt x="61" y="86"/>
                  </a:lnTo>
                  <a:lnTo>
                    <a:pt x="60" y="90"/>
                  </a:lnTo>
                  <a:lnTo>
                    <a:pt x="52" y="97"/>
                  </a:lnTo>
                  <a:lnTo>
                    <a:pt x="51" y="98"/>
                  </a:lnTo>
                  <a:lnTo>
                    <a:pt x="53" y="100"/>
                  </a:lnTo>
                  <a:lnTo>
                    <a:pt x="55" y="100"/>
                  </a:lnTo>
                  <a:lnTo>
                    <a:pt x="52" y="103"/>
                  </a:lnTo>
                  <a:lnTo>
                    <a:pt x="49" y="107"/>
                  </a:lnTo>
                  <a:lnTo>
                    <a:pt x="43" y="110"/>
                  </a:lnTo>
                  <a:lnTo>
                    <a:pt x="36" y="115"/>
                  </a:lnTo>
                  <a:lnTo>
                    <a:pt x="27" y="117"/>
                  </a:lnTo>
                  <a:lnTo>
                    <a:pt x="26" y="120"/>
                  </a:lnTo>
                  <a:lnTo>
                    <a:pt x="20" y="122"/>
                  </a:lnTo>
                  <a:lnTo>
                    <a:pt x="15" y="122"/>
                  </a:lnTo>
                  <a:lnTo>
                    <a:pt x="11" y="121"/>
                  </a:lnTo>
                  <a:lnTo>
                    <a:pt x="11" y="120"/>
                  </a:lnTo>
                  <a:lnTo>
                    <a:pt x="13" y="118"/>
                  </a:lnTo>
                  <a:lnTo>
                    <a:pt x="22" y="115"/>
                  </a:lnTo>
                  <a:lnTo>
                    <a:pt x="29" y="111"/>
                  </a:lnTo>
                  <a:lnTo>
                    <a:pt x="30" y="108"/>
                  </a:lnTo>
                  <a:lnTo>
                    <a:pt x="31" y="102"/>
                  </a:lnTo>
                  <a:lnTo>
                    <a:pt x="33" y="100"/>
                  </a:lnTo>
                  <a:lnTo>
                    <a:pt x="30" y="100"/>
                  </a:lnTo>
                  <a:lnTo>
                    <a:pt x="28" y="100"/>
                  </a:lnTo>
                  <a:lnTo>
                    <a:pt x="27" y="100"/>
                  </a:lnTo>
                  <a:lnTo>
                    <a:pt x="25" y="101"/>
                  </a:lnTo>
                  <a:lnTo>
                    <a:pt x="24" y="101"/>
                  </a:lnTo>
                  <a:lnTo>
                    <a:pt x="19" y="98"/>
                  </a:lnTo>
                  <a:lnTo>
                    <a:pt x="18" y="97"/>
                  </a:lnTo>
                  <a:lnTo>
                    <a:pt x="13" y="98"/>
                  </a:lnTo>
                  <a:lnTo>
                    <a:pt x="10" y="98"/>
                  </a:lnTo>
                  <a:lnTo>
                    <a:pt x="10" y="96"/>
                  </a:lnTo>
                  <a:lnTo>
                    <a:pt x="11" y="90"/>
                  </a:lnTo>
                  <a:lnTo>
                    <a:pt x="12" y="89"/>
                  </a:lnTo>
                  <a:lnTo>
                    <a:pt x="12" y="86"/>
                  </a:lnTo>
                  <a:lnTo>
                    <a:pt x="11" y="86"/>
                  </a:lnTo>
                  <a:lnTo>
                    <a:pt x="5" y="86"/>
                  </a:lnTo>
                  <a:lnTo>
                    <a:pt x="3" y="85"/>
                  </a:lnTo>
                  <a:lnTo>
                    <a:pt x="3" y="81"/>
                  </a:lnTo>
                  <a:lnTo>
                    <a:pt x="1" y="79"/>
                  </a:lnTo>
                  <a:lnTo>
                    <a:pt x="1" y="78"/>
                  </a:lnTo>
                  <a:lnTo>
                    <a:pt x="4" y="78"/>
                  </a:lnTo>
                  <a:lnTo>
                    <a:pt x="4" y="77"/>
                  </a:lnTo>
                  <a:lnTo>
                    <a:pt x="2" y="73"/>
                  </a:lnTo>
                  <a:lnTo>
                    <a:pt x="0" y="71"/>
                  </a:lnTo>
                  <a:lnTo>
                    <a:pt x="1" y="68"/>
                  </a:lnTo>
                  <a:lnTo>
                    <a:pt x="6" y="65"/>
                  </a:lnTo>
                  <a:lnTo>
                    <a:pt x="7" y="64"/>
                  </a:lnTo>
                  <a:lnTo>
                    <a:pt x="9" y="61"/>
                  </a:lnTo>
                  <a:lnTo>
                    <a:pt x="12" y="59"/>
                  </a:lnTo>
                  <a:lnTo>
                    <a:pt x="13" y="59"/>
                  </a:lnTo>
                  <a:lnTo>
                    <a:pt x="15" y="62"/>
                  </a:lnTo>
                  <a:lnTo>
                    <a:pt x="17" y="62"/>
                  </a:lnTo>
                  <a:lnTo>
                    <a:pt x="20" y="59"/>
                  </a:lnTo>
                  <a:lnTo>
                    <a:pt x="21" y="59"/>
                  </a:lnTo>
                  <a:lnTo>
                    <a:pt x="25" y="59"/>
                  </a:lnTo>
                  <a:lnTo>
                    <a:pt x="26" y="58"/>
                  </a:lnTo>
                  <a:lnTo>
                    <a:pt x="25" y="55"/>
                  </a:lnTo>
                  <a:lnTo>
                    <a:pt x="25" y="52"/>
                  </a:lnTo>
                  <a:lnTo>
                    <a:pt x="29" y="49"/>
                  </a:lnTo>
                  <a:lnTo>
                    <a:pt x="27" y="49"/>
                  </a:lnTo>
                  <a:lnTo>
                    <a:pt x="21" y="52"/>
                  </a:lnTo>
                  <a:lnTo>
                    <a:pt x="19" y="52"/>
                  </a:lnTo>
                  <a:lnTo>
                    <a:pt x="17" y="49"/>
                  </a:lnTo>
                  <a:lnTo>
                    <a:pt x="15" y="49"/>
                  </a:lnTo>
                  <a:lnTo>
                    <a:pt x="12" y="49"/>
                  </a:lnTo>
                  <a:lnTo>
                    <a:pt x="10" y="48"/>
                  </a:lnTo>
                  <a:lnTo>
                    <a:pt x="8" y="47"/>
                  </a:lnTo>
                  <a:lnTo>
                    <a:pt x="8" y="45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8" y="38"/>
                  </a:lnTo>
                  <a:lnTo>
                    <a:pt x="8" y="37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6" y="35"/>
                  </a:lnTo>
                  <a:lnTo>
                    <a:pt x="17" y="34"/>
                  </a:lnTo>
                  <a:lnTo>
                    <a:pt x="19" y="34"/>
                  </a:lnTo>
                  <a:lnTo>
                    <a:pt x="21" y="34"/>
                  </a:lnTo>
                  <a:lnTo>
                    <a:pt x="22" y="36"/>
                  </a:lnTo>
                  <a:lnTo>
                    <a:pt x="22" y="37"/>
                  </a:lnTo>
                  <a:lnTo>
                    <a:pt x="26" y="41"/>
                  </a:lnTo>
                  <a:lnTo>
                    <a:pt x="28" y="41"/>
                  </a:lnTo>
                  <a:lnTo>
                    <a:pt x="30" y="39"/>
                  </a:lnTo>
                  <a:lnTo>
                    <a:pt x="32" y="38"/>
                  </a:lnTo>
                  <a:lnTo>
                    <a:pt x="29" y="37"/>
                  </a:lnTo>
                  <a:lnTo>
                    <a:pt x="30" y="32"/>
                  </a:lnTo>
                  <a:lnTo>
                    <a:pt x="24" y="31"/>
                  </a:lnTo>
                  <a:lnTo>
                    <a:pt x="24" y="27"/>
                  </a:lnTo>
                  <a:lnTo>
                    <a:pt x="21" y="22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5" y="16"/>
                  </a:lnTo>
                  <a:lnTo>
                    <a:pt x="29" y="15"/>
                  </a:lnTo>
                  <a:lnTo>
                    <a:pt x="32" y="9"/>
                  </a:lnTo>
                  <a:lnTo>
                    <a:pt x="35" y="6"/>
                  </a:lnTo>
                  <a:lnTo>
                    <a:pt x="39" y="4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9" y="0"/>
                  </a:lnTo>
                  <a:lnTo>
                    <a:pt x="50" y="3"/>
                  </a:lnTo>
                  <a:lnTo>
                    <a:pt x="57" y="3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4" y="7"/>
                  </a:lnTo>
                  <a:lnTo>
                    <a:pt x="69" y="9"/>
                  </a:lnTo>
                  <a:lnTo>
                    <a:pt x="72" y="9"/>
                  </a:lnTo>
                  <a:lnTo>
                    <a:pt x="73" y="8"/>
                  </a:lnTo>
                  <a:lnTo>
                    <a:pt x="75" y="6"/>
                  </a:lnTo>
                  <a:lnTo>
                    <a:pt x="77" y="6"/>
                  </a:lnTo>
                  <a:lnTo>
                    <a:pt x="82" y="7"/>
                  </a:lnTo>
                  <a:lnTo>
                    <a:pt x="83" y="7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13" name="Freeform 74">
              <a:extLst>
                <a:ext uri="{FF2B5EF4-FFF2-40B4-BE49-F238E27FC236}">
                  <a16:creationId xmlns:a16="http://schemas.microsoft.com/office/drawing/2014/main" id="{2404A61A-B3DA-43B0-9F08-0019F963F2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08" y="3613"/>
              <a:ext cx="71" cy="75"/>
            </a:xfrm>
            <a:custGeom>
              <a:avLst/>
              <a:gdLst>
                <a:gd name="T0" fmla="*/ 2147483646 w 13"/>
                <a:gd name="T1" fmla="*/ 0 h 14"/>
                <a:gd name="T2" fmla="*/ 2147483646 w 13"/>
                <a:gd name="T3" fmla="*/ 2147483646 h 14"/>
                <a:gd name="T4" fmla="*/ 2147483646 w 13"/>
                <a:gd name="T5" fmla="*/ 2147483646 h 14"/>
                <a:gd name="T6" fmla="*/ 2147483646 w 13"/>
                <a:gd name="T7" fmla="*/ 2147483646 h 14"/>
                <a:gd name="T8" fmla="*/ 0 w 13"/>
                <a:gd name="T9" fmla="*/ 2147483646 h 14"/>
                <a:gd name="T10" fmla="*/ 0 w 13"/>
                <a:gd name="T11" fmla="*/ 2147483646 h 14"/>
                <a:gd name="T12" fmla="*/ 0 w 13"/>
                <a:gd name="T13" fmla="*/ 2147483646 h 14"/>
                <a:gd name="T14" fmla="*/ 2147483646 w 13"/>
                <a:gd name="T15" fmla="*/ 2147483646 h 14"/>
                <a:gd name="T16" fmla="*/ 2147483646 w 13"/>
                <a:gd name="T17" fmla="*/ 2147483646 h 14"/>
                <a:gd name="T18" fmla="*/ 2147483646 w 13"/>
                <a:gd name="T19" fmla="*/ 2147483646 h 14"/>
                <a:gd name="T20" fmla="*/ 2147483646 w 13"/>
                <a:gd name="T21" fmla="*/ 2147483646 h 14"/>
                <a:gd name="T22" fmla="*/ 2147483646 w 13"/>
                <a:gd name="T23" fmla="*/ 2147483646 h 14"/>
                <a:gd name="T24" fmla="*/ 2147483646 w 13"/>
                <a:gd name="T25" fmla="*/ 2147483646 h 14"/>
                <a:gd name="T26" fmla="*/ 2147483646 w 13"/>
                <a:gd name="T27" fmla="*/ 2147483646 h 14"/>
                <a:gd name="T28" fmla="*/ 2147483646 w 13"/>
                <a:gd name="T29" fmla="*/ 0 h 14"/>
                <a:gd name="T30" fmla="*/ 2147483646 w 13"/>
                <a:gd name="T31" fmla="*/ 0 h 14"/>
                <a:gd name="T32" fmla="*/ 2147483646 w 13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10" y="0"/>
                  </a:moveTo>
                  <a:lnTo>
                    <a:pt x="7" y="2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11" y="10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14" name="Freeform 75">
              <a:extLst>
                <a:ext uri="{FF2B5EF4-FFF2-40B4-BE49-F238E27FC236}">
                  <a16:creationId xmlns:a16="http://schemas.microsoft.com/office/drawing/2014/main" id="{644FAEA0-4149-44E1-8F14-F4B930572F5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7" y="3311"/>
              <a:ext cx="38" cy="44"/>
            </a:xfrm>
            <a:custGeom>
              <a:avLst/>
              <a:gdLst>
                <a:gd name="T0" fmla="*/ 0 w 7"/>
                <a:gd name="T1" fmla="*/ 0 h 8"/>
                <a:gd name="T2" fmla="*/ 2147483646 w 7"/>
                <a:gd name="T3" fmla="*/ 2147483646 h 8"/>
                <a:gd name="T4" fmla="*/ 2147483646 w 7"/>
                <a:gd name="T5" fmla="*/ 2147483646 h 8"/>
                <a:gd name="T6" fmla="*/ 2147483646 w 7"/>
                <a:gd name="T7" fmla="*/ 2147483646 h 8"/>
                <a:gd name="T8" fmla="*/ 2147483646 w 7"/>
                <a:gd name="T9" fmla="*/ 2147483646 h 8"/>
                <a:gd name="T10" fmla="*/ 2147483646 w 7"/>
                <a:gd name="T11" fmla="*/ 2147483646 h 8"/>
                <a:gd name="T12" fmla="*/ 2147483646 w 7"/>
                <a:gd name="T13" fmla="*/ 2147483646 h 8"/>
                <a:gd name="T14" fmla="*/ 2147483646 w 7"/>
                <a:gd name="T15" fmla="*/ 2147483646 h 8"/>
                <a:gd name="T16" fmla="*/ 2147483646 w 7"/>
                <a:gd name="T17" fmla="*/ 0 h 8"/>
                <a:gd name="T18" fmla="*/ 2147483646 w 7"/>
                <a:gd name="T19" fmla="*/ 0 h 8"/>
                <a:gd name="T20" fmla="*/ 0 w 7"/>
                <a:gd name="T21" fmla="*/ 0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8"/>
                <a:gd name="T35" fmla="*/ 7 w 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8">
                  <a:moveTo>
                    <a:pt x="0" y="0"/>
                  </a:moveTo>
                  <a:lnTo>
                    <a:pt x="1" y="2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8"/>
                  </a:lnTo>
                  <a:lnTo>
                    <a:pt x="7" y="6"/>
                  </a:lnTo>
                  <a:lnTo>
                    <a:pt x="5" y="3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15" name="Freeform 76">
              <a:extLst>
                <a:ext uri="{FF2B5EF4-FFF2-40B4-BE49-F238E27FC236}">
                  <a16:creationId xmlns:a16="http://schemas.microsoft.com/office/drawing/2014/main" id="{88C777D4-D600-4364-8E88-E5946A8C56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49" y="3694"/>
              <a:ext cx="156" cy="39"/>
            </a:xfrm>
            <a:custGeom>
              <a:avLst/>
              <a:gdLst>
                <a:gd name="T0" fmla="*/ 2147483646 w 29"/>
                <a:gd name="T1" fmla="*/ 2147483646 h 7"/>
                <a:gd name="T2" fmla="*/ 2147483646 w 29"/>
                <a:gd name="T3" fmla="*/ 0 h 7"/>
                <a:gd name="T4" fmla="*/ 2147483646 w 29"/>
                <a:gd name="T5" fmla="*/ 0 h 7"/>
                <a:gd name="T6" fmla="*/ 2147483646 w 29"/>
                <a:gd name="T7" fmla="*/ 0 h 7"/>
                <a:gd name="T8" fmla="*/ 2147483646 w 29"/>
                <a:gd name="T9" fmla="*/ 2147483646 h 7"/>
                <a:gd name="T10" fmla="*/ 2147483646 w 29"/>
                <a:gd name="T11" fmla="*/ 2147483646 h 7"/>
                <a:gd name="T12" fmla="*/ 2147483646 w 29"/>
                <a:gd name="T13" fmla="*/ 2147483646 h 7"/>
                <a:gd name="T14" fmla="*/ 2147483646 w 29"/>
                <a:gd name="T15" fmla="*/ 2147483646 h 7"/>
                <a:gd name="T16" fmla="*/ 0 w 29"/>
                <a:gd name="T17" fmla="*/ 2147483646 h 7"/>
                <a:gd name="T18" fmla="*/ 0 w 29"/>
                <a:gd name="T19" fmla="*/ 2147483646 h 7"/>
                <a:gd name="T20" fmla="*/ 2147483646 w 29"/>
                <a:gd name="T21" fmla="*/ 2147483646 h 7"/>
                <a:gd name="T22" fmla="*/ 2147483646 w 29"/>
                <a:gd name="T23" fmla="*/ 2147483646 h 7"/>
                <a:gd name="T24" fmla="*/ 2147483646 w 29"/>
                <a:gd name="T25" fmla="*/ 2147483646 h 7"/>
                <a:gd name="T26" fmla="*/ 2147483646 w 29"/>
                <a:gd name="T27" fmla="*/ 2147483646 h 7"/>
                <a:gd name="T28" fmla="*/ 2147483646 w 29"/>
                <a:gd name="T29" fmla="*/ 2147483646 h 7"/>
                <a:gd name="T30" fmla="*/ 2147483646 w 29"/>
                <a:gd name="T31" fmla="*/ 2147483646 h 7"/>
                <a:gd name="T32" fmla="*/ 2147483646 w 29"/>
                <a:gd name="T33" fmla="*/ 2147483646 h 7"/>
                <a:gd name="T34" fmla="*/ 2147483646 w 29"/>
                <a:gd name="T35" fmla="*/ 2147483646 h 7"/>
                <a:gd name="T36" fmla="*/ 2147483646 w 29"/>
                <a:gd name="T37" fmla="*/ 2147483646 h 7"/>
                <a:gd name="T38" fmla="*/ 2147483646 w 29"/>
                <a:gd name="T39" fmla="*/ 2147483646 h 7"/>
                <a:gd name="T40" fmla="*/ 2147483646 w 29"/>
                <a:gd name="T41" fmla="*/ 2147483646 h 7"/>
                <a:gd name="T42" fmla="*/ 2147483646 w 29"/>
                <a:gd name="T43" fmla="*/ 2147483646 h 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7"/>
                <a:gd name="T68" fmla="*/ 29 w 29"/>
                <a:gd name="T69" fmla="*/ 7 h 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7">
                  <a:moveTo>
                    <a:pt x="29" y="2"/>
                  </a:moveTo>
                  <a:lnTo>
                    <a:pt x="26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5" y="3"/>
                  </a:lnTo>
                  <a:lnTo>
                    <a:pt x="10" y="4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4" y="6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20" y="6"/>
                  </a:lnTo>
                  <a:lnTo>
                    <a:pt x="23" y="5"/>
                  </a:lnTo>
                  <a:lnTo>
                    <a:pt x="24" y="5"/>
                  </a:lnTo>
                  <a:lnTo>
                    <a:pt x="28" y="5"/>
                  </a:lnTo>
                  <a:lnTo>
                    <a:pt x="29" y="4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16" name="Freeform 77">
              <a:extLst>
                <a:ext uri="{FF2B5EF4-FFF2-40B4-BE49-F238E27FC236}">
                  <a16:creationId xmlns:a16="http://schemas.microsoft.com/office/drawing/2014/main" id="{937FC8FC-1729-4BF4-93C1-24FA991889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85" y="3470"/>
              <a:ext cx="50" cy="27"/>
            </a:xfrm>
            <a:custGeom>
              <a:avLst/>
              <a:gdLst>
                <a:gd name="T0" fmla="*/ 2147483646 w 9"/>
                <a:gd name="T1" fmla="*/ 0 h 5"/>
                <a:gd name="T2" fmla="*/ 0 w 9"/>
                <a:gd name="T3" fmla="*/ 2147483646 h 5"/>
                <a:gd name="T4" fmla="*/ 2147483646 w 9"/>
                <a:gd name="T5" fmla="*/ 2147483646 h 5"/>
                <a:gd name="T6" fmla="*/ 2147483646 w 9"/>
                <a:gd name="T7" fmla="*/ 2147483646 h 5"/>
                <a:gd name="T8" fmla="*/ 2147483646 w 9"/>
                <a:gd name="T9" fmla="*/ 2147483646 h 5"/>
                <a:gd name="T10" fmla="*/ 2147483646 w 9"/>
                <a:gd name="T11" fmla="*/ 2147483646 h 5"/>
                <a:gd name="T12" fmla="*/ 2147483646 w 9"/>
                <a:gd name="T13" fmla="*/ 2147483646 h 5"/>
                <a:gd name="T14" fmla="*/ 2147483646 w 9"/>
                <a:gd name="T15" fmla="*/ 2147483646 h 5"/>
                <a:gd name="T16" fmla="*/ 2147483646 w 9"/>
                <a:gd name="T17" fmla="*/ 0 h 5"/>
                <a:gd name="T18" fmla="*/ 2147483646 w 9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"/>
                <a:gd name="T31" fmla="*/ 0 h 5"/>
                <a:gd name="T32" fmla="*/ 9 w 9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" h="5">
                  <a:moveTo>
                    <a:pt x="1" y="0"/>
                  </a:moveTo>
                  <a:lnTo>
                    <a:pt x="0" y="2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9" y="3"/>
                  </a:lnTo>
                  <a:lnTo>
                    <a:pt x="7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17" name="Freeform 78">
              <a:extLst>
                <a:ext uri="{FF2B5EF4-FFF2-40B4-BE49-F238E27FC236}">
                  <a16:creationId xmlns:a16="http://schemas.microsoft.com/office/drawing/2014/main" id="{62194988-9F37-42E4-B724-656A9CFB3C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16" y="3722"/>
              <a:ext cx="68" cy="22"/>
            </a:xfrm>
            <a:custGeom>
              <a:avLst/>
              <a:gdLst>
                <a:gd name="T0" fmla="*/ 0 w 13"/>
                <a:gd name="T1" fmla="*/ 2147483646 h 4"/>
                <a:gd name="T2" fmla="*/ 2147483646 w 13"/>
                <a:gd name="T3" fmla="*/ 2147483646 h 4"/>
                <a:gd name="T4" fmla="*/ 2147483646 w 13"/>
                <a:gd name="T5" fmla="*/ 2147483646 h 4"/>
                <a:gd name="T6" fmla="*/ 2147483646 w 13"/>
                <a:gd name="T7" fmla="*/ 2147483646 h 4"/>
                <a:gd name="T8" fmla="*/ 2147483646 w 13"/>
                <a:gd name="T9" fmla="*/ 2147483646 h 4"/>
                <a:gd name="T10" fmla="*/ 2147483646 w 13"/>
                <a:gd name="T11" fmla="*/ 2147483646 h 4"/>
                <a:gd name="T12" fmla="*/ 2147483646 w 13"/>
                <a:gd name="T13" fmla="*/ 2147483646 h 4"/>
                <a:gd name="T14" fmla="*/ 2147483646 w 13"/>
                <a:gd name="T15" fmla="*/ 0 h 4"/>
                <a:gd name="T16" fmla="*/ 2147483646 w 13"/>
                <a:gd name="T17" fmla="*/ 0 h 4"/>
                <a:gd name="T18" fmla="*/ 2147483646 w 13"/>
                <a:gd name="T19" fmla="*/ 2147483646 h 4"/>
                <a:gd name="T20" fmla="*/ 2147483646 w 13"/>
                <a:gd name="T21" fmla="*/ 2147483646 h 4"/>
                <a:gd name="T22" fmla="*/ 2147483646 w 13"/>
                <a:gd name="T23" fmla="*/ 2147483646 h 4"/>
                <a:gd name="T24" fmla="*/ 0 w 13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4"/>
                <a:gd name="T41" fmla="*/ 13 w 13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4">
                  <a:moveTo>
                    <a:pt x="0" y="2"/>
                  </a:moveTo>
                  <a:lnTo>
                    <a:pt x="1" y="3"/>
                  </a:lnTo>
                  <a:lnTo>
                    <a:pt x="2" y="4"/>
                  </a:lnTo>
                  <a:lnTo>
                    <a:pt x="7" y="4"/>
                  </a:lnTo>
                  <a:lnTo>
                    <a:pt x="10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6" y="2"/>
                  </a:lnTo>
                  <a:lnTo>
                    <a:pt x="2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18" name="Freeform 79">
              <a:extLst>
                <a:ext uri="{FF2B5EF4-FFF2-40B4-BE49-F238E27FC236}">
                  <a16:creationId xmlns:a16="http://schemas.microsoft.com/office/drawing/2014/main" id="{4DA80E62-E1C8-4A0C-800F-3FA1B0B54F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25" y="3672"/>
              <a:ext cx="80" cy="22"/>
            </a:xfrm>
            <a:custGeom>
              <a:avLst/>
              <a:gdLst>
                <a:gd name="T0" fmla="*/ 0 w 15"/>
                <a:gd name="T1" fmla="*/ 2147483646 h 4"/>
                <a:gd name="T2" fmla="*/ 2147483646 w 15"/>
                <a:gd name="T3" fmla="*/ 2147483646 h 4"/>
                <a:gd name="T4" fmla="*/ 2147483646 w 15"/>
                <a:gd name="T5" fmla="*/ 2147483646 h 4"/>
                <a:gd name="T6" fmla="*/ 2147483646 w 15"/>
                <a:gd name="T7" fmla="*/ 2147483646 h 4"/>
                <a:gd name="T8" fmla="*/ 2147483646 w 15"/>
                <a:gd name="T9" fmla="*/ 2147483646 h 4"/>
                <a:gd name="T10" fmla="*/ 2147483646 w 15"/>
                <a:gd name="T11" fmla="*/ 2147483646 h 4"/>
                <a:gd name="T12" fmla="*/ 2147483646 w 15"/>
                <a:gd name="T13" fmla="*/ 2147483646 h 4"/>
                <a:gd name="T14" fmla="*/ 2147483646 w 15"/>
                <a:gd name="T15" fmla="*/ 2147483646 h 4"/>
                <a:gd name="T16" fmla="*/ 2147483646 w 15"/>
                <a:gd name="T17" fmla="*/ 2147483646 h 4"/>
                <a:gd name="T18" fmla="*/ 2147483646 w 15"/>
                <a:gd name="T19" fmla="*/ 0 h 4"/>
                <a:gd name="T20" fmla="*/ 2147483646 w 15"/>
                <a:gd name="T21" fmla="*/ 0 h 4"/>
                <a:gd name="T22" fmla="*/ 2147483646 w 15"/>
                <a:gd name="T23" fmla="*/ 0 h 4"/>
                <a:gd name="T24" fmla="*/ 0 w 15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4"/>
                <a:gd name="T41" fmla="*/ 15 w 15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4">
                  <a:moveTo>
                    <a:pt x="0" y="1"/>
                  </a:moveTo>
                  <a:lnTo>
                    <a:pt x="1" y="1"/>
                  </a:lnTo>
                  <a:lnTo>
                    <a:pt x="3" y="2"/>
                  </a:lnTo>
                  <a:lnTo>
                    <a:pt x="7" y="2"/>
                  </a:lnTo>
                  <a:lnTo>
                    <a:pt x="12" y="3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19" name="Freeform 80">
              <a:extLst>
                <a:ext uri="{FF2B5EF4-FFF2-40B4-BE49-F238E27FC236}">
                  <a16:creationId xmlns:a16="http://schemas.microsoft.com/office/drawing/2014/main" id="{01CF469A-211A-4831-850F-B573F7F196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5" y="3663"/>
              <a:ext cx="32" cy="15"/>
            </a:xfrm>
            <a:custGeom>
              <a:avLst/>
              <a:gdLst>
                <a:gd name="T0" fmla="*/ 0 w 6"/>
                <a:gd name="T1" fmla="*/ 2147483646 h 3"/>
                <a:gd name="T2" fmla="*/ 2147483646 w 6"/>
                <a:gd name="T3" fmla="*/ 2147483646 h 3"/>
                <a:gd name="T4" fmla="*/ 2147483646 w 6"/>
                <a:gd name="T5" fmla="*/ 2147483646 h 3"/>
                <a:gd name="T6" fmla="*/ 2147483646 w 6"/>
                <a:gd name="T7" fmla="*/ 2147483646 h 3"/>
                <a:gd name="T8" fmla="*/ 2147483646 w 6"/>
                <a:gd name="T9" fmla="*/ 2147483646 h 3"/>
                <a:gd name="T10" fmla="*/ 2147483646 w 6"/>
                <a:gd name="T11" fmla="*/ 2147483646 h 3"/>
                <a:gd name="T12" fmla="*/ 2147483646 w 6"/>
                <a:gd name="T13" fmla="*/ 0 h 3"/>
                <a:gd name="T14" fmla="*/ 2147483646 w 6"/>
                <a:gd name="T15" fmla="*/ 0 h 3"/>
                <a:gd name="T16" fmla="*/ 0 w 6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"/>
                <a:gd name="T29" fmla="*/ 6 w 6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">
                  <a:moveTo>
                    <a:pt x="0" y="1"/>
                  </a:moveTo>
                  <a:lnTo>
                    <a:pt x="1" y="3"/>
                  </a:lnTo>
                  <a:lnTo>
                    <a:pt x="2" y="3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0" name="Freeform 81">
              <a:extLst>
                <a:ext uri="{FF2B5EF4-FFF2-40B4-BE49-F238E27FC236}">
                  <a16:creationId xmlns:a16="http://schemas.microsoft.com/office/drawing/2014/main" id="{9B6440BB-4B40-4648-B5CF-26F9EBB839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1" y="3602"/>
              <a:ext cx="23" cy="16"/>
            </a:xfrm>
            <a:custGeom>
              <a:avLst/>
              <a:gdLst>
                <a:gd name="T0" fmla="*/ 0 w 4"/>
                <a:gd name="T1" fmla="*/ 2147483646 h 3"/>
                <a:gd name="T2" fmla="*/ 0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2147483646 h 3"/>
                <a:gd name="T8" fmla="*/ 2147483646 w 4"/>
                <a:gd name="T9" fmla="*/ 2147483646 h 3"/>
                <a:gd name="T10" fmla="*/ 2147483646 w 4"/>
                <a:gd name="T11" fmla="*/ 2147483646 h 3"/>
                <a:gd name="T12" fmla="*/ 2147483646 w 4"/>
                <a:gd name="T13" fmla="*/ 0 h 3"/>
                <a:gd name="T14" fmla="*/ 2147483646 w 4"/>
                <a:gd name="T15" fmla="*/ 0 h 3"/>
                <a:gd name="T16" fmla="*/ 0 w 4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3"/>
                <a:gd name="T29" fmla="*/ 4 w 4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3">
                  <a:moveTo>
                    <a:pt x="0" y="1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421" name="Freeform 82">
              <a:extLst>
                <a:ext uri="{FF2B5EF4-FFF2-40B4-BE49-F238E27FC236}">
                  <a16:creationId xmlns:a16="http://schemas.microsoft.com/office/drawing/2014/main" id="{80AA59DA-441C-4282-A522-DCF2C721FA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3" y="3420"/>
              <a:ext cx="43" cy="28"/>
            </a:xfrm>
            <a:custGeom>
              <a:avLst/>
              <a:gdLst>
                <a:gd name="T0" fmla="*/ 0 w 8"/>
                <a:gd name="T1" fmla="*/ 2147483646 h 5"/>
                <a:gd name="T2" fmla="*/ 2147483646 w 8"/>
                <a:gd name="T3" fmla="*/ 2147483646 h 5"/>
                <a:gd name="T4" fmla="*/ 2147483646 w 8"/>
                <a:gd name="T5" fmla="*/ 2147483646 h 5"/>
                <a:gd name="T6" fmla="*/ 2147483646 w 8"/>
                <a:gd name="T7" fmla="*/ 2147483646 h 5"/>
                <a:gd name="T8" fmla="*/ 2147483646 w 8"/>
                <a:gd name="T9" fmla="*/ 2147483646 h 5"/>
                <a:gd name="T10" fmla="*/ 2147483646 w 8"/>
                <a:gd name="T11" fmla="*/ 2147483646 h 5"/>
                <a:gd name="T12" fmla="*/ 2147483646 w 8"/>
                <a:gd name="T13" fmla="*/ 2147483646 h 5"/>
                <a:gd name="T14" fmla="*/ 2147483646 w 8"/>
                <a:gd name="T15" fmla="*/ 2147483646 h 5"/>
                <a:gd name="T16" fmla="*/ 2147483646 w 8"/>
                <a:gd name="T17" fmla="*/ 0 h 5"/>
                <a:gd name="T18" fmla="*/ 2147483646 w 8"/>
                <a:gd name="T19" fmla="*/ 2147483646 h 5"/>
                <a:gd name="T20" fmla="*/ 0 w 8"/>
                <a:gd name="T21" fmla="*/ 2147483646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5"/>
                <a:gd name="T35" fmla="*/ 8 w 8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5">
                  <a:moveTo>
                    <a:pt x="0" y="2"/>
                  </a:moveTo>
                  <a:lnTo>
                    <a:pt x="2" y="3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1"/>
                  </a:lnTo>
                  <a:lnTo>
                    <a:pt x="3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8399" name="Rectangle 109">
            <a:extLst>
              <a:ext uri="{FF2B5EF4-FFF2-40B4-BE49-F238E27FC236}">
                <a16:creationId xmlns:a16="http://schemas.microsoft.com/office/drawing/2014/main" id="{3B63CD46-6B23-4296-8243-1B2B2408B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879600"/>
            <a:ext cx="279400" cy="139700"/>
          </a:xfrm>
          <a:prstGeom prst="rect">
            <a:avLst/>
          </a:prstGeom>
          <a:solidFill>
            <a:srgbClr val="F6EFF7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398400" name="Rectangle 110">
            <a:extLst>
              <a:ext uri="{FF2B5EF4-FFF2-40B4-BE49-F238E27FC236}">
                <a16:creationId xmlns:a16="http://schemas.microsoft.com/office/drawing/2014/main" id="{0D22B742-9E14-49E5-B331-8E998D2B6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668463"/>
            <a:ext cx="279400" cy="139700"/>
          </a:xfrm>
          <a:prstGeom prst="rect">
            <a:avLst/>
          </a:prstGeom>
          <a:solidFill>
            <a:srgbClr val="BDC9E1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398401" name="Rectangle 111">
            <a:extLst>
              <a:ext uri="{FF2B5EF4-FFF2-40B4-BE49-F238E27FC236}">
                <a16:creationId xmlns:a16="http://schemas.microsoft.com/office/drawing/2014/main" id="{6C62B9D2-7828-4C46-A3E3-3C502B168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443038"/>
            <a:ext cx="279400" cy="139700"/>
          </a:xfrm>
          <a:prstGeom prst="rect">
            <a:avLst/>
          </a:prstGeom>
          <a:solidFill>
            <a:srgbClr val="67A9CF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398402" name="Rectangle 112">
            <a:extLst>
              <a:ext uri="{FF2B5EF4-FFF2-40B4-BE49-F238E27FC236}">
                <a16:creationId xmlns:a16="http://schemas.microsoft.com/office/drawing/2014/main" id="{048EB357-0B77-4EF2-A076-5A3284599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225550"/>
            <a:ext cx="279400" cy="139700"/>
          </a:xfrm>
          <a:prstGeom prst="rect">
            <a:avLst/>
          </a:prstGeom>
          <a:solidFill>
            <a:srgbClr val="02818A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398403" name="Rectangle 113">
            <a:extLst>
              <a:ext uri="{FF2B5EF4-FFF2-40B4-BE49-F238E27FC236}">
                <a16:creationId xmlns:a16="http://schemas.microsoft.com/office/drawing/2014/main" id="{97148D1E-3DDC-4884-BFBA-6EE57B253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2236788"/>
            <a:ext cx="279400" cy="139700"/>
          </a:xfrm>
          <a:prstGeom prst="rect">
            <a:avLst/>
          </a:prstGeom>
          <a:solidFill>
            <a:srgbClr val="DCEDC8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398404" name="Text Box 114">
            <a:extLst>
              <a:ext uri="{FF2B5EF4-FFF2-40B4-BE49-F238E27FC236}">
                <a16:creationId xmlns:a16="http://schemas.microsoft.com/office/drawing/2014/main" id="{744B155A-B5AB-498A-B3C9-0DC77466C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78050"/>
            <a:ext cx="758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No</a:t>
            </a:r>
            <a:r>
              <a:rPr lang="en-US" altLang="en-US" sz="1200"/>
              <a:t> </a:t>
            </a:r>
            <a:r>
              <a:rPr lang="en-US" altLang="en-US" sz="1200">
                <a:solidFill>
                  <a:srgbClr val="00788A"/>
                </a:solidFill>
              </a:rPr>
              <a:t>Data</a:t>
            </a:r>
          </a:p>
        </p:txBody>
      </p:sp>
      <p:sp>
        <p:nvSpPr>
          <p:cNvPr id="398405" name="Text Box 105">
            <a:extLst>
              <a:ext uri="{FF2B5EF4-FFF2-40B4-BE49-F238E27FC236}">
                <a16:creationId xmlns:a16="http://schemas.microsoft.com/office/drawing/2014/main" id="{516631CA-CB53-41FD-BB15-722015F4E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1811338"/>
            <a:ext cx="849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0% - 24%</a:t>
            </a:r>
          </a:p>
        </p:txBody>
      </p:sp>
      <p:sp>
        <p:nvSpPr>
          <p:cNvPr id="398406" name="Text Box 106">
            <a:extLst>
              <a:ext uri="{FF2B5EF4-FFF2-40B4-BE49-F238E27FC236}">
                <a16:creationId xmlns:a16="http://schemas.microsoft.com/office/drawing/2014/main" id="{B21C0B6A-EAE4-4CB4-B8DF-779572474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589088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25% - 49%</a:t>
            </a:r>
          </a:p>
        </p:txBody>
      </p:sp>
      <p:sp>
        <p:nvSpPr>
          <p:cNvPr id="398407" name="Text Box 107">
            <a:extLst>
              <a:ext uri="{FF2B5EF4-FFF2-40B4-BE49-F238E27FC236}">
                <a16:creationId xmlns:a16="http://schemas.microsoft.com/office/drawing/2014/main" id="{267F1D9C-B351-43CC-82DE-CA58AD2EA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365250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50% - 74%</a:t>
            </a:r>
          </a:p>
        </p:txBody>
      </p:sp>
      <p:sp>
        <p:nvSpPr>
          <p:cNvPr id="398408" name="Text Box 108">
            <a:extLst>
              <a:ext uri="{FF2B5EF4-FFF2-40B4-BE49-F238E27FC236}">
                <a16:creationId xmlns:a16="http://schemas.microsoft.com/office/drawing/2014/main" id="{AD9361FF-D971-4591-B937-655DD44BC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162050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75% - 100%</a:t>
            </a:r>
          </a:p>
        </p:txBody>
      </p:sp>
      <p:sp>
        <p:nvSpPr>
          <p:cNvPr id="398409" name="Rectangle 7">
            <a:extLst>
              <a:ext uri="{FF2B5EF4-FFF2-40B4-BE49-F238E27FC236}">
                <a16:creationId xmlns:a16="http://schemas.microsoft.com/office/drawing/2014/main" id="{22CDE07F-42E3-4F7F-976A-5FC9D86601C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1275"/>
            <a:ext cx="8618538" cy="1406525"/>
          </a:xfrm>
          <a:noFill/>
        </p:spPr>
        <p:txBody>
          <a:bodyPr anchor="ctr"/>
          <a:lstStyle/>
          <a:p>
            <a:r>
              <a:rPr lang="en-US" altLang="en-US" sz="1700">
                <a:solidFill>
                  <a:srgbClr val="00788A"/>
                </a:solidFill>
              </a:rPr>
              <a:t>Percentage of secondary schools that provided parents and families with health information on HIV prevention, STD prevention, or teen pregnancy prevention</a:t>
            </a:r>
          </a:p>
        </p:txBody>
      </p:sp>
      <p:sp>
        <p:nvSpPr>
          <p:cNvPr id="398410" name="Text Box 101">
            <a:extLst>
              <a:ext uri="{FF2B5EF4-FFF2-40B4-BE49-F238E27FC236}">
                <a16:creationId xmlns:a16="http://schemas.microsoft.com/office/drawing/2014/main" id="{3D77058A-5E65-4499-88F6-AE002370C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5554663"/>
            <a:ext cx="8051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000">
              <a:solidFill>
                <a:srgbClr val="00788A"/>
              </a:solidFill>
            </a:endParaRPr>
          </a:p>
        </p:txBody>
      </p:sp>
      <p:sp>
        <p:nvSpPr>
          <p:cNvPr id="398411" name="Text Box 116">
            <a:extLst>
              <a:ext uri="{FF2B5EF4-FFF2-40B4-BE49-F238E27FC236}">
                <a16:creationId xmlns:a16="http://schemas.microsoft.com/office/drawing/2014/main" id="{4EBD28B3-DFDD-42F4-B5B0-AE86AA61B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6038850"/>
            <a:ext cx="3000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b="0" i="1">
                <a:solidFill>
                  <a:srgbClr val="0070C0"/>
                </a:solidFill>
              </a:rPr>
              <a:t>School Health Profiles, 2018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Kansas">
            <a:extLst>
              <a:ext uri="{FF2B5EF4-FFF2-40B4-BE49-F238E27FC236}">
                <a16:creationId xmlns:a16="http://schemas.microsoft.com/office/drawing/2014/main" id="{60C1A69F-A901-4651-8A7F-7A9894D900F4}"/>
              </a:ext>
            </a:extLst>
          </p:cNvPr>
          <p:cNvSpPr>
            <a:spLocks noChangeAspect="1"/>
          </p:cNvSpPr>
          <p:nvPr/>
        </p:nvSpPr>
        <p:spPr bwMode="auto">
          <a:xfrm>
            <a:off x="4151313" y="3081338"/>
            <a:ext cx="909637" cy="490537"/>
          </a:xfrm>
          <a:custGeom>
            <a:avLst/>
            <a:gdLst>
              <a:gd name="T0" fmla="*/ 0 w 116"/>
              <a:gd name="T1" fmla="*/ 2147483646 h 63"/>
              <a:gd name="T2" fmla="*/ 2147483646 w 116"/>
              <a:gd name="T3" fmla="*/ 0 h 63"/>
              <a:gd name="T4" fmla="*/ 2147483646 w 116"/>
              <a:gd name="T5" fmla="*/ 2147483646 h 63"/>
              <a:gd name="T6" fmla="*/ 2147483646 w 116"/>
              <a:gd name="T7" fmla="*/ 2147483646 h 63"/>
              <a:gd name="T8" fmla="*/ 2147483646 w 116"/>
              <a:gd name="T9" fmla="*/ 2147483646 h 63"/>
              <a:gd name="T10" fmla="*/ 2147483646 w 116"/>
              <a:gd name="T11" fmla="*/ 2147483646 h 63"/>
              <a:gd name="T12" fmla="*/ 2147483646 w 116"/>
              <a:gd name="T13" fmla="*/ 2147483646 h 63"/>
              <a:gd name="T14" fmla="*/ 2147483646 w 116"/>
              <a:gd name="T15" fmla="*/ 2147483646 h 63"/>
              <a:gd name="T16" fmla="*/ 2147483646 w 116"/>
              <a:gd name="T17" fmla="*/ 2147483646 h 63"/>
              <a:gd name="T18" fmla="*/ 2147483646 w 116"/>
              <a:gd name="T19" fmla="*/ 2147483646 h 63"/>
              <a:gd name="T20" fmla="*/ 2147483646 w 116"/>
              <a:gd name="T21" fmla="*/ 2147483646 h 63"/>
              <a:gd name="T22" fmla="*/ 2147483646 w 116"/>
              <a:gd name="T23" fmla="*/ 2147483646 h 63"/>
              <a:gd name="T24" fmla="*/ 2147483646 w 116"/>
              <a:gd name="T25" fmla="*/ 2147483646 h 63"/>
              <a:gd name="T26" fmla="*/ 2147483646 w 116"/>
              <a:gd name="T27" fmla="*/ 2147483646 h 63"/>
              <a:gd name="T28" fmla="*/ 0 w 116"/>
              <a:gd name="T29" fmla="*/ 2147483646 h 6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6"/>
              <a:gd name="T46" fmla="*/ 0 h 63"/>
              <a:gd name="T47" fmla="*/ 116 w 116"/>
              <a:gd name="T48" fmla="*/ 63 h 6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6" h="63">
                <a:moveTo>
                  <a:pt x="0" y="60"/>
                </a:moveTo>
                <a:lnTo>
                  <a:pt x="4" y="0"/>
                </a:lnTo>
                <a:lnTo>
                  <a:pt x="47" y="3"/>
                </a:lnTo>
                <a:lnTo>
                  <a:pt x="105" y="3"/>
                </a:lnTo>
                <a:lnTo>
                  <a:pt x="108" y="6"/>
                </a:lnTo>
                <a:lnTo>
                  <a:pt x="110" y="6"/>
                </a:lnTo>
                <a:lnTo>
                  <a:pt x="111" y="7"/>
                </a:lnTo>
                <a:lnTo>
                  <a:pt x="112" y="9"/>
                </a:lnTo>
                <a:lnTo>
                  <a:pt x="110" y="9"/>
                </a:lnTo>
                <a:lnTo>
                  <a:pt x="108" y="13"/>
                </a:lnTo>
                <a:lnTo>
                  <a:pt x="113" y="19"/>
                </a:lnTo>
                <a:lnTo>
                  <a:pt x="116" y="20"/>
                </a:lnTo>
                <a:lnTo>
                  <a:pt x="116" y="63"/>
                </a:lnTo>
                <a:lnTo>
                  <a:pt x="66" y="63"/>
                </a:lnTo>
                <a:lnTo>
                  <a:pt x="0" y="60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87" name="Missouri">
            <a:extLst>
              <a:ext uri="{FF2B5EF4-FFF2-40B4-BE49-F238E27FC236}">
                <a16:creationId xmlns:a16="http://schemas.microsoft.com/office/drawing/2014/main" id="{42F54DEC-5F94-4C83-AB01-6D1E9CD301C2}"/>
              </a:ext>
            </a:extLst>
          </p:cNvPr>
          <p:cNvSpPr>
            <a:spLocks noChangeAspect="1"/>
          </p:cNvSpPr>
          <p:nvPr/>
        </p:nvSpPr>
        <p:spPr bwMode="auto">
          <a:xfrm>
            <a:off x="4926013" y="3014663"/>
            <a:ext cx="809625" cy="698500"/>
          </a:xfrm>
          <a:custGeom>
            <a:avLst/>
            <a:gdLst>
              <a:gd name="T0" fmla="*/ 0 w 103"/>
              <a:gd name="T1" fmla="*/ 2147483646 h 90"/>
              <a:gd name="T2" fmla="*/ 2147483646 w 103"/>
              <a:gd name="T3" fmla="*/ 2147483646 h 90"/>
              <a:gd name="T4" fmla="*/ 2147483646 w 103"/>
              <a:gd name="T5" fmla="*/ 2147483646 h 90"/>
              <a:gd name="T6" fmla="*/ 2147483646 w 103"/>
              <a:gd name="T7" fmla="*/ 2147483646 h 90"/>
              <a:gd name="T8" fmla="*/ 2147483646 w 103"/>
              <a:gd name="T9" fmla="*/ 2147483646 h 90"/>
              <a:gd name="T10" fmla="*/ 2147483646 w 103"/>
              <a:gd name="T11" fmla="*/ 2147483646 h 90"/>
              <a:gd name="T12" fmla="*/ 2147483646 w 103"/>
              <a:gd name="T13" fmla="*/ 2147483646 h 90"/>
              <a:gd name="T14" fmla="*/ 2147483646 w 103"/>
              <a:gd name="T15" fmla="*/ 2147483646 h 90"/>
              <a:gd name="T16" fmla="*/ 2147483646 w 103"/>
              <a:gd name="T17" fmla="*/ 2147483646 h 90"/>
              <a:gd name="T18" fmla="*/ 2147483646 w 103"/>
              <a:gd name="T19" fmla="*/ 2147483646 h 90"/>
              <a:gd name="T20" fmla="*/ 2147483646 w 103"/>
              <a:gd name="T21" fmla="*/ 2147483646 h 90"/>
              <a:gd name="T22" fmla="*/ 2147483646 w 103"/>
              <a:gd name="T23" fmla="*/ 2147483646 h 90"/>
              <a:gd name="T24" fmla="*/ 2147483646 w 103"/>
              <a:gd name="T25" fmla="*/ 2147483646 h 90"/>
              <a:gd name="T26" fmla="*/ 2147483646 w 103"/>
              <a:gd name="T27" fmla="*/ 2147483646 h 90"/>
              <a:gd name="T28" fmla="*/ 2147483646 w 103"/>
              <a:gd name="T29" fmla="*/ 2147483646 h 90"/>
              <a:gd name="T30" fmla="*/ 2147483646 w 103"/>
              <a:gd name="T31" fmla="*/ 2147483646 h 90"/>
              <a:gd name="T32" fmla="*/ 2147483646 w 103"/>
              <a:gd name="T33" fmla="*/ 2147483646 h 90"/>
              <a:gd name="T34" fmla="*/ 2147483646 w 103"/>
              <a:gd name="T35" fmla="*/ 2147483646 h 90"/>
              <a:gd name="T36" fmla="*/ 2147483646 w 103"/>
              <a:gd name="T37" fmla="*/ 2147483646 h 90"/>
              <a:gd name="T38" fmla="*/ 2147483646 w 103"/>
              <a:gd name="T39" fmla="*/ 2147483646 h 90"/>
              <a:gd name="T40" fmla="*/ 2147483646 w 103"/>
              <a:gd name="T41" fmla="*/ 2147483646 h 90"/>
              <a:gd name="T42" fmla="*/ 2147483646 w 103"/>
              <a:gd name="T43" fmla="*/ 2147483646 h 90"/>
              <a:gd name="T44" fmla="*/ 2147483646 w 103"/>
              <a:gd name="T45" fmla="*/ 2147483646 h 90"/>
              <a:gd name="T46" fmla="*/ 2147483646 w 103"/>
              <a:gd name="T47" fmla="*/ 2147483646 h 90"/>
              <a:gd name="T48" fmla="*/ 2147483646 w 103"/>
              <a:gd name="T49" fmla="*/ 2147483646 h 90"/>
              <a:gd name="T50" fmla="*/ 2147483646 w 103"/>
              <a:gd name="T51" fmla="*/ 2147483646 h 90"/>
              <a:gd name="T52" fmla="*/ 2147483646 w 103"/>
              <a:gd name="T53" fmla="*/ 2147483646 h 90"/>
              <a:gd name="T54" fmla="*/ 2147483646 w 103"/>
              <a:gd name="T55" fmla="*/ 2147483646 h 90"/>
              <a:gd name="T56" fmla="*/ 2147483646 w 103"/>
              <a:gd name="T57" fmla="*/ 2147483646 h 90"/>
              <a:gd name="T58" fmla="*/ 2147483646 w 103"/>
              <a:gd name="T59" fmla="*/ 2147483646 h 90"/>
              <a:gd name="T60" fmla="*/ 2147483646 w 103"/>
              <a:gd name="T61" fmla="*/ 2147483646 h 90"/>
              <a:gd name="T62" fmla="*/ 2147483646 w 103"/>
              <a:gd name="T63" fmla="*/ 2147483646 h 90"/>
              <a:gd name="T64" fmla="*/ 2147483646 w 103"/>
              <a:gd name="T65" fmla="*/ 2147483646 h 90"/>
              <a:gd name="T66" fmla="*/ 2147483646 w 103"/>
              <a:gd name="T67" fmla="*/ 2147483646 h 90"/>
              <a:gd name="T68" fmla="*/ 2147483646 w 103"/>
              <a:gd name="T69" fmla="*/ 2147483646 h 90"/>
              <a:gd name="T70" fmla="*/ 2147483646 w 103"/>
              <a:gd name="T71" fmla="*/ 2147483646 h 90"/>
              <a:gd name="T72" fmla="*/ 2147483646 w 103"/>
              <a:gd name="T73" fmla="*/ 2147483646 h 90"/>
              <a:gd name="T74" fmla="*/ 2147483646 w 103"/>
              <a:gd name="T75" fmla="*/ 0 h 90"/>
              <a:gd name="T76" fmla="*/ 0 w 103"/>
              <a:gd name="T77" fmla="*/ 2147483646 h 9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3"/>
              <a:gd name="T118" fmla="*/ 0 h 90"/>
              <a:gd name="T119" fmla="*/ 103 w 103"/>
              <a:gd name="T120" fmla="*/ 90 h 9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3" h="90">
                <a:moveTo>
                  <a:pt x="0" y="1"/>
                </a:moveTo>
                <a:lnTo>
                  <a:pt x="6" y="12"/>
                </a:lnTo>
                <a:lnTo>
                  <a:pt x="9" y="15"/>
                </a:lnTo>
                <a:lnTo>
                  <a:pt x="11" y="15"/>
                </a:lnTo>
                <a:lnTo>
                  <a:pt x="12" y="16"/>
                </a:lnTo>
                <a:lnTo>
                  <a:pt x="13" y="18"/>
                </a:lnTo>
                <a:lnTo>
                  <a:pt x="11" y="18"/>
                </a:lnTo>
                <a:lnTo>
                  <a:pt x="9" y="22"/>
                </a:lnTo>
                <a:lnTo>
                  <a:pt x="14" y="28"/>
                </a:lnTo>
                <a:lnTo>
                  <a:pt x="17" y="29"/>
                </a:lnTo>
                <a:lnTo>
                  <a:pt x="17" y="72"/>
                </a:lnTo>
                <a:lnTo>
                  <a:pt x="17" y="82"/>
                </a:lnTo>
                <a:lnTo>
                  <a:pt x="86" y="80"/>
                </a:lnTo>
                <a:lnTo>
                  <a:pt x="87" y="86"/>
                </a:lnTo>
                <a:lnTo>
                  <a:pt x="84" y="90"/>
                </a:lnTo>
                <a:lnTo>
                  <a:pt x="95" y="89"/>
                </a:lnTo>
                <a:lnTo>
                  <a:pt x="96" y="86"/>
                </a:lnTo>
                <a:lnTo>
                  <a:pt x="97" y="82"/>
                </a:lnTo>
                <a:lnTo>
                  <a:pt x="99" y="79"/>
                </a:lnTo>
                <a:lnTo>
                  <a:pt x="100" y="76"/>
                </a:lnTo>
                <a:lnTo>
                  <a:pt x="102" y="76"/>
                </a:lnTo>
                <a:lnTo>
                  <a:pt x="103" y="69"/>
                </a:lnTo>
                <a:lnTo>
                  <a:pt x="102" y="69"/>
                </a:lnTo>
                <a:lnTo>
                  <a:pt x="99" y="69"/>
                </a:lnTo>
                <a:lnTo>
                  <a:pt x="97" y="64"/>
                </a:lnTo>
                <a:lnTo>
                  <a:pt x="96" y="58"/>
                </a:lnTo>
                <a:lnTo>
                  <a:pt x="93" y="53"/>
                </a:lnTo>
                <a:lnTo>
                  <a:pt x="89" y="52"/>
                </a:lnTo>
                <a:lnTo>
                  <a:pt x="84" y="48"/>
                </a:lnTo>
                <a:lnTo>
                  <a:pt x="82" y="42"/>
                </a:lnTo>
                <a:lnTo>
                  <a:pt x="85" y="34"/>
                </a:lnTo>
                <a:lnTo>
                  <a:pt x="82" y="32"/>
                </a:lnTo>
                <a:lnTo>
                  <a:pt x="76" y="32"/>
                </a:lnTo>
                <a:lnTo>
                  <a:pt x="75" y="26"/>
                </a:lnTo>
                <a:lnTo>
                  <a:pt x="65" y="16"/>
                </a:lnTo>
                <a:lnTo>
                  <a:pt x="63" y="7"/>
                </a:lnTo>
                <a:lnTo>
                  <a:pt x="64" y="4"/>
                </a:lnTo>
                <a:lnTo>
                  <a:pt x="59" y="0"/>
                </a:lnTo>
                <a:lnTo>
                  <a:pt x="0" y="1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88" name="Illinois">
            <a:extLst>
              <a:ext uri="{FF2B5EF4-FFF2-40B4-BE49-F238E27FC236}">
                <a16:creationId xmlns:a16="http://schemas.microsoft.com/office/drawing/2014/main" id="{B49062AF-5ED9-45E8-8260-3FF7F227C523}"/>
              </a:ext>
            </a:extLst>
          </p:cNvPr>
          <p:cNvSpPr>
            <a:spLocks noChangeAspect="1"/>
          </p:cNvSpPr>
          <p:nvPr/>
        </p:nvSpPr>
        <p:spPr bwMode="auto">
          <a:xfrm>
            <a:off x="5421313" y="2693988"/>
            <a:ext cx="477837" cy="854075"/>
          </a:xfrm>
          <a:custGeom>
            <a:avLst/>
            <a:gdLst>
              <a:gd name="T0" fmla="*/ 0 w 61"/>
              <a:gd name="T1" fmla="*/ 2147483646 h 110"/>
              <a:gd name="T2" fmla="*/ 2147483646 w 61"/>
              <a:gd name="T3" fmla="*/ 2147483646 h 110"/>
              <a:gd name="T4" fmla="*/ 2147483646 w 61"/>
              <a:gd name="T5" fmla="*/ 2147483646 h 110"/>
              <a:gd name="T6" fmla="*/ 2147483646 w 61"/>
              <a:gd name="T7" fmla="*/ 2147483646 h 110"/>
              <a:gd name="T8" fmla="*/ 2147483646 w 61"/>
              <a:gd name="T9" fmla="*/ 2147483646 h 110"/>
              <a:gd name="T10" fmla="*/ 2147483646 w 61"/>
              <a:gd name="T11" fmla="*/ 2147483646 h 110"/>
              <a:gd name="T12" fmla="*/ 2147483646 w 61"/>
              <a:gd name="T13" fmla="*/ 2147483646 h 110"/>
              <a:gd name="T14" fmla="*/ 2147483646 w 61"/>
              <a:gd name="T15" fmla="*/ 2147483646 h 110"/>
              <a:gd name="T16" fmla="*/ 2147483646 w 61"/>
              <a:gd name="T17" fmla="*/ 2147483646 h 110"/>
              <a:gd name="T18" fmla="*/ 2147483646 w 61"/>
              <a:gd name="T19" fmla="*/ 0 h 110"/>
              <a:gd name="T20" fmla="*/ 2147483646 w 61"/>
              <a:gd name="T21" fmla="*/ 2147483646 h 110"/>
              <a:gd name="T22" fmla="*/ 2147483646 w 61"/>
              <a:gd name="T23" fmla="*/ 2147483646 h 110"/>
              <a:gd name="T24" fmla="*/ 2147483646 w 61"/>
              <a:gd name="T25" fmla="*/ 2147483646 h 110"/>
              <a:gd name="T26" fmla="*/ 2147483646 w 61"/>
              <a:gd name="T27" fmla="*/ 2147483646 h 110"/>
              <a:gd name="T28" fmla="*/ 2147483646 w 61"/>
              <a:gd name="T29" fmla="*/ 2147483646 h 110"/>
              <a:gd name="T30" fmla="*/ 2147483646 w 61"/>
              <a:gd name="T31" fmla="*/ 2147483646 h 110"/>
              <a:gd name="T32" fmla="*/ 2147483646 w 61"/>
              <a:gd name="T33" fmla="*/ 2147483646 h 110"/>
              <a:gd name="T34" fmla="*/ 2147483646 w 61"/>
              <a:gd name="T35" fmla="*/ 2147483646 h 110"/>
              <a:gd name="T36" fmla="*/ 2147483646 w 61"/>
              <a:gd name="T37" fmla="*/ 2147483646 h 110"/>
              <a:gd name="T38" fmla="*/ 2147483646 w 61"/>
              <a:gd name="T39" fmla="*/ 2147483646 h 110"/>
              <a:gd name="T40" fmla="*/ 2147483646 w 61"/>
              <a:gd name="T41" fmla="*/ 2147483646 h 110"/>
              <a:gd name="T42" fmla="*/ 2147483646 w 61"/>
              <a:gd name="T43" fmla="*/ 2147483646 h 110"/>
              <a:gd name="T44" fmla="*/ 2147483646 w 61"/>
              <a:gd name="T45" fmla="*/ 2147483646 h 110"/>
              <a:gd name="T46" fmla="*/ 2147483646 w 61"/>
              <a:gd name="T47" fmla="*/ 2147483646 h 110"/>
              <a:gd name="T48" fmla="*/ 2147483646 w 61"/>
              <a:gd name="T49" fmla="*/ 2147483646 h 110"/>
              <a:gd name="T50" fmla="*/ 2147483646 w 61"/>
              <a:gd name="T51" fmla="*/ 2147483646 h 110"/>
              <a:gd name="T52" fmla="*/ 2147483646 w 61"/>
              <a:gd name="T53" fmla="*/ 2147483646 h 110"/>
              <a:gd name="T54" fmla="*/ 2147483646 w 61"/>
              <a:gd name="T55" fmla="*/ 2147483646 h 110"/>
              <a:gd name="T56" fmla="*/ 2147483646 w 61"/>
              <a:gd name="T57" fmla="*/ 2147483646 h 110"/>
              <a:gd name="T58" fmla="*/ 2147483646 w 61"/>
              <a:gd name="T59" fmla="*/ 2147483646 h 110"/>
              <a:gd name="T60" fmla="*/ 2147483646 w 61"/>
              <a:gd name="T61" fmla="*/ 2147483646 h 110"/>
              <a:gd name="T62" fmla="*/ 2147483646 w 61"/>
              <a:gd name="T63" fmla="*/ 2147483646 h 110"/>
              <a:gd name="T64" fmla="*/ 2147483646 w 61"/>
              <a:gd name="T65" fmla="*/ 2147483646 h 110"/>
              <a:gd name="T66" fmla="*/ 2147483646 w 61"/>
              <a:gd name="T67" fmla="*/ 2147483646 h 110"/>
              <a:gd name="T68" fmla="*/ 2147483646 w 61"/>
              <a:gd name="T69" fmla="*/ 2147483646 h 110"/>
              <a:gd name="T70" fmla="*/ 2147483646 w 61"/>
              <a:gd name="T71" fmla="*/ 2147483646 h 110"/>
              <a:gd name="T72" fmla="*/ 2147483646 w 61"/>
              <a:gd name="T73" fmla="*/ 2147483646 h 110"/>
              <a:gd name="T74" fmla="*/ 2147483646 w 61"/>
              <a:gd name="T75" fmla="*/ 2147483646 h 110"/>
              <a:gd name="T76" fmla="*/ 0 w 61"/>
              <a:gd name="T77" fmla="*/ 2147483646 h 11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1"/>
              <a:gd name="T118" fmla="*/ 0 h 110"/>
              <a:gd name="T119" fmla="*/ 61 w 61"/>
              <a:gd name="T120" fmla="*/ 110 h 11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1" h="110">
                <a:moveTo>
                  <a:pt x="0" y="48"/>
                </a:moveTo>
                <a:lnTo>
                  <a:pt x="1" y="45"/>
                </a:lnTo>
                <a:lnTo>
                  <a:pt x="5" y="38"/>
                </a:lnTo>
                <a:lnTo>
                  <a:pt x="7" y="31"/>
                </a:lnTo>
                <a:lnTo>
                  <a:pt x="5" y="26"/>
                </a:lnTo>
                <a:lnTo>
                  <a:pt x="16" y="18"/>
                </a:lnTo>
                <a:lnTo>
                  <a:pt x="18" y="13"/>
                </a:lnTo>
                <a:lnTo>
                  <a:pt x="18" y="11"/>
                </a:lnTo>
                <a:lnTo>
                  <a:pt x="11" y="2"/>
                </a:lnTo>
                <a:lnTo>
                  <a:pt x="51" y="0"/>
                </a:lnTo>
                <a:lnTo>
                  <a:pt x="52" y="7"/>
                </a:lnTo>
                <a:lnTo>
                  <a:pt x="56" y="15"/>
                </a:lnTo>
                <a:lnTo>
                  <a:pt x="60" y="57"/>
                </a:lnTo>
                <a:lnTo>
                  <a:pt x="59" y="65"/>
                </a:lnTo>
                <a:lnTo>
                  <a:pt x="61" y="70"/>
                </a:lnTo>
                <a:lnTo>
                  <a:pt x="59" y="80"/>
                </a:lnTo>
                <a:lnTo>
                  <a:pt x="56" y="84"/>
                </a:lnTo>
                <a:lnTo>
                  <a:pt x="54" y="91"/>
                </a:lnTo>
                <a:lnTo>
                  <a:pt x="55" y="93"/>
                </a:lnTo>
                <a:lnTo>
                  <a:pt x="54" y="97"/>
                </a:lnTo>
                <a:lnTo>
                  <a:pt x="55" y="99"/>
                </a:lnTo>
                <a:lnTo>
                  <a:pt x="50" y="101"/>
                </a:lnTo>
                <a:lnTo>
                  <a:pt x="49" y="108"/>
                </a:lnTo>
                <a:lnTo>
                  <a:pt x="42" y="105"/>
                </a:lnTo>
                <a:lnTo>
                  <a:pt x="38" y="109"/>
                </a:lnTo>
                <a:lnTo>
                  <a:pt x="39" y="110"/>
                </a:lnTo>
                <a:lnTo>
                  <a:pt x="36" y="110"/>
                </a:lnTo>
                <a:lnTo>
                  <a:pt x="34" y="105"/>
                </a:lnTo>
                <a:lnTo>
                  <a:pt x="33" y="99"/>
                </a:lnTo>
                <a:lnTo>
                  <a:pt x="30" y="94"/>
                </a:lnTo>
                <a:lnTo>
                  <a:pt x="26" y="93"/>
                </a:lnTo>
                <a:lnTo>
                  <a:pt x="21" y="89"/>
                </a:lnTo>
                <a:lnTo>
                  <a:pt x="19" y="83"/>
                </a:lnTo>
                <a:lnTo>
                  <a:pt x="22" y="75"/>
                </a:lnTo>
                <a:lnTo>
                  <a:pt x="19" y="73"/>
                </a:lnTo>
                <a:lnTo>
                  <a:pt x="13" y="73"/>
                </a:lnTo>
                <a:lnTo>
                  <a:pt x="12" y="67"/>
                </a:lnTo>
                <a:lnTo>
                  <a:pt x="2" y="57"/>
                </a:lnTo>
                <a:lnTo>
                  <a:pt x="0" y="4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89" name="Iowa">
            <a:extLst>
              <a:ext uri="{FF2B5EF4-FFF2-40B4-BE49-F238E27FC236}">
                <a16:creationId xmlns:a16="http://schemas.microsoft.com/office/drawing/2014/main" id="{96B6A8E7-6479-4735-9323-290F4EDE59A4}"/>
              </a:ext>
            </a:extLst>
          </p:cNvPr>
          <p:cNvSpPr>
            <a:spLocks noChangeAspect="1"/>
          </p:cNvSpPr>
          <p:nvPr/>
        </p:nvSpPr>
        <p:spPr bwMode="auto">
          <a:xfrm>
            <a:off x="4833938" y="2562225"/>
            <a:ext cx="728662" cy="482600"/>
          </a:xfrm>
          <a:custGeom>
            <a:avLst/>
            <a:gdLst>
              <a:gd name="T0" fmla="*/ 0 w 93"/>
              <a:gd name="T1" fmla="*/ 2147483646 h 62"/>
              <a:gd name="T2" fmla="*/ 0 w 93"/>
              <a:gd name="T3" fmla="*/ 2147483646 h 62"/>
              <a:gd name="T4" fmla="*/ 2147483646 w 93"/>
              <a:gd name="T5" fmla="*/ 2147483646 h 62"/>
              <a:gd name="T6" fmla="*/ 2147483646 w 93"/>
              <a:gd name="T7" fmla="*/ 2147483646 h 62"/>
              <a:gd name="T8" fmla="*/ 2147483646 w 93"/>
              <a:gd name="T9" fmla="*/ 2147483646 h 62"/>
              <a:gd name="T10" fmla="*/ 2147483646 w 93"/>
              <a:gd name="T11" fmla="*/ 2147483646 h 62"/>
              <a:gd name="T12" fmla="*/ 2147483646 w 93"/>
              <a:gd name="T13" fmla="*/ 2147483646 h 62"/>
              <a:gd name="T14" fmla="*/ 2147483646 w 93"/>
              <a:gd name="T15" fmla="*/ 2147483646 h 62"/>
              <a:gd name="T16" fmla="*/ 2147483646 w 93"/>
              <a:gd name="T17" fmla="*/ 2147483646 h 62"/>
              <a:gd name="T18" fmla="*/ 2147483646 w 93"/>
              <a:gd name="T19" fmla="*/ 2147483646 h 62"/>
              <a:gd name="T20" fmla="*/ 2147483646 w 93"/>
              <a:gd name="T21" fmla="*/ 2147483646 h 62"/>
              <a:gd name="T22" fmla="*/ 2147483646 w 93"/>
              <a:gd name="T23" fmla="*/ 2147483646 h 62"/>
              <a:gd name="T24" fmla="*/ 2147483646 w 93"/>
              <a:gd name="T25" fmla="*/ 2147483646 h 62"/>
              <a:gd name="T26" fmla="*/ 2147483646 w 93"/>
              <a:gd name="T27" fmla="*/ 2147483646 h 62"/>
              <a:gd name="T28" fmla="*/ 2147483646 w 93"/>
              <a:gd name="T29" fmla="*/ 2147483646 h 62"/>
              <a:gd name="T30" fmla="*/ 2147483646 w 93"/>
              <a:gd name="T31" fmla="*/ 2147483646 h 62"/>
              <a:gd name="T32" fmla="*/ 2147483646 w 93"/>
              <a:gd name="T33" fmla="*/ 2147483646 h 62"/>
              <a:gd name="T34" fmla="*/ 2147483646 w 93"/>
              <a:gd name="T35" fmla="*/ 2147483646 h 62"/>
              <a:gd name="T36" fmla="*/ 2147483646 w 93"/>
              <a:gd name="T37" fmla="*/ 2147483646 h 62"/>
              <a:gd name="T38" fmla="*/ 2147483646 w 93"/>
              <a:gd name="T39" fmla="*/ 2147483646 h 62"/>
              <a:gd name="T40" fmla="*/ 2147483646 w 93"/>
              <a:gd name="T41" fmla="*/ 2147483646 h 62"/>
              <a:gd name="T42" fmla="*/ 2147483646 w 93"/>
              <a:gd name="T43" fmla="*/ 0 h 62"/>
              <a:gd name="T44" fmla="*/ 2147483646 w 93"/>
              <a:gd name="T45" fmla="*/ 2147483646 h 62"/>
              <a:gd name="T46" fmla="*/ 0 w 93"/>
              <a:gd name="T47" fmla="*/ 2147483646 h 6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3"/>
              <a:gd name="T73" fmla="*/ 0 h 62"/>
              <a:gd name="T74" fmla="*/ 93 w 93"/>
              <a:gd name="T75" fmla="*/ 62 h 6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3" h="62">
                <a:moveTo>
                  <a:pt x="0" y="1"/>
                </a:moveTo>
                <a:lnTo>
                  <a:pt x="0" y="6"/>
                </a:lnTo>
                <a:lnTo>
                  <a:pt x="2" y="10"/>
                </a:lnTo>
                <a:lnTo>
                  <a:pt x="1" y="13"/>
                </a:lnTo>
                <a:lnTo>
                  <a:pt x="2" y="22"/>
                </a:lnTo>
                <a:lnTo>
                  <a:pt x="6" y="34"/>
                </a:lnTo>
                <a:lnTo>
                  <a:pt x="6" y="38"/>
                </a:lnTo>
                <a:lnTo>
                  <a:pt x="9" y="43"/>
                </a:lnTo>
                <a:lnTo>
                  <a:pt x="11" y="53"/>
                </a:lnTo>
                <a:lnTo>
                  <a:pt x="10" y="56"/>
                </a:lnTo>
                <a:lnTo>
                  <a:pt x="12" y="59"/>
                </a:lnTo>
                <a:lnTo>
                  <a:pt x="71" y="58"/>
                </a:lnTo>
                <a:lnTo>
                  <a:pt x="76" y="62"/>
                </a:lnTo>
                <a:lnTo>
                  <a:pt x="80" y="55"/>
                </a:lnTo>
                <a:lnTo>
                  <a:pt x="82" y="48"/>
                </a:lnTo>
                <a:lnTo>
                  <a:pt x="80" y="43"/>
                </a:lnTo>
                <a:lnTo>
                  <a:pt x="91" y="35"/>
                </a:lnTo>
                <a:lnTo>
                  <a:pt x="93" y="30"/>
                </a:lnTo>
                <a:lnTo>
                  <a:pt x="93" y="28"/>
                </a:lnTo>
                <a:lnTo>
                  <a:pt x="86" y="19"/>
                </a:lnTo>
                <a:lnTo>
                  <a:pt x="78" y="10"/>
                </a:lnTo>
                <a:lnTo>
                  <a:pt x="76" y="0"/>
                </a:lnTo>
                <a:lnTo>
                  <a:pt x="2" y="2"/>
                </a:lnTo>
                <a:lnTo>
                  <a:pt x="0" y="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0" name="New Mexico">
            <a:extLst>
              <a:ext uri="{FF2B5EF4-FFF2-40B4-BE49-F238E27FC236}">
                <a16:creationId xmlns:a16="http://schemas.microsoft.com/office/drawing/2014/main" id="{D00A9D94-7F80-4B5C-BD80-5C0F0C5A2198}"/>
              </a:ext>
            </a:extLst>
          </p:cNvPr>
          <p:cNvSpPr>
            <a:spLocks noChangeAspect="1"/>
          </p:cNvSpPr>
          <p:nvPr/>
        </p:nvSpPr>
        <p:spPr bwMode="auto">
          <a:xfrm>
            <a:off x="3176588" y="3455988"/>
            <a:ext cx="865187" cy="871537"/>
          </a:xfrm>
          <a:custGeom>
            <a:avLst/>
            <a:gdLst>
              <a:gd name="T0" fmla="*/ 0 w 110"/>
              <a:gd name="T1" fmla="*/ 2147483646 h 112"/>
              <a:gd name="T2" fmla="*/ 2147483646 w 110"/>
              <a:gd name="T3" fmla="*/ 2147483646 h 112"/>
              <a:gd name="T4" fmla="*/ 2147483646 w 110"/>
              <a:gd name="T5" fmla="*/ 2147483646 h 112"/>
              <a:gd name="T6" fmla="*/ 2147483646 w 110"/>
              <a:gd name="T7" fmla="*/ 2147483646 h 112"/>
              <a:gd name="T8" fmla="*/ 2147483646 w 110"/>
              <a:gd name="T9" fmla="*/ 2147483646 h 112"/>
              <a:gd name="T10" fmla="*/ 2147483646 w 110"/>
              <a:gd name="T11" fmla="*/ 2147483646 h 112"/>
              <a:gd name="T12" fmla="*/ 2147483646 w 110"/>
              <a:gd name="T13" fmla="*/ 2147483646 h 112"/>
              <a:gd name="T14" fmla="*/ 2147483646 w 110"/>
              <a:gd name="T15" fmla="*/ 2147483646 h 112"/>
              <a:gd name="T16" fmla="*/ 2147483646 w 110"/>
              <a:gd name="T17" fmla="*/ 2147483646 h 112"/>
              <a:gd name="T18" fmla="*/ 2147483646 w 110"/>
              <a:gd name="T19" fmla="*/ 2147483646 h 112"/>
              <a:gd name="T20" fmla="*/ 2147483646 w 110"/>
              <a:gd name="T21" fmla="*/ 0 h 112"/>
              <a:gd name="T22" fmla="*/ 0 w 110"/>
              <a:gd name="T23" fmla="*/ 2147483646 h 11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0"/>
              <a:gd name="T37" fmla="*/ 0 h 112"/>
              <a:gd name="T38" fmla="*/ 110 w 110"/>
              <a:gd name="T39" fmla="*/ 112 h 11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0" h="112">
                <a:moveTo>
                  <a:pt x="0" y="110"/>
                </a:moveTo>
                <a:lnTo>
                  <a:pt x="14" y="112"/>
                </a:lnTo>
                <a:lnTo>
                  <a:pt x="15" y="104"/>
                </a:lnTo>
                <a:lnTo>
                  <a:pt x="43" y="108"/>
                </a:lnTo>
                <a:lnTo>
                  <a:pt x="41" y="104"/>
                </a:lnTo>
                <a:lnTo>
                  <a:pt x="46" y="104"/>
                </a:lnTo>
                <a:lnTo>
                  <a:pt x="101" y="109"/>
                </a:lnTo>
                <a:lnTo>
                  <a:pt x="109" y="21"/>
                </a:lnTo>
                <a:lnTo>
                  <a:pt x="110" y="11"/>
                </a:lnTo>
                <a:lnTo>
                  <a:pt x="63" y="6"/>
                </a:lnTo>
                <a:lnTo>
                  <a:pt x="16" y="0"/>
                </a:lnTo>
                <a:lnTo>
                  <a:pt x="0" y="110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1" name="Oklahoma">
            <a:extLst>
              <a:ext uri="{FF2B5EF4-FFF2-40B4-BE49-F238E27FC236}">
                <a16:creationId xmlns:a16="http://schemas.microsoft.com/office/drawing/2014/main" id="{058E9DF0-6F36-4117-B0AB-A92673531737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3541713"/>
            <a:ext cx="1049337" cy="546100"/>
          </a:xfrm>
          <a:custGeom>
            <a:avLst/>
            <a:gdLst>
              <a:gd name="T0" fmla="*/ 0 w 134"/>
              <a:gd name="T1" fmla="*/ 2147483646 h 70"/>
              <a:gd name="T2" fmla="*/ 2147483646 w 134"/>
              <a:gd name="T3" fmla="*/ 0 h 70"/>
              <a:gd name="T4" fmla="*/ 2147483646 w 134"/>
              <a:gd name="T5" fmla="*/ 2147483646 h 70"/>
              <a:gd name="T6" fmla="*/ 2147483646 w 134"/>
              <a:gd name="T7" fmla="*/ 2147483646 h 70"/>
              <a:gd name="T8" fmla="*/ 2147483646 w 134"/>
              <a:gd name="T9" fmla="*/ 2147483646 h 70"/>
              <a:gd name="T10" fmla="*/ 2147483646 w 134"/>
              <a:gd name="T11" fmla="*/ 2147483646 h 70"/>
              <a:gd name="T12" fmla="*/ 2147483646 w 134"/>
              <a:gd name="T13" fmla="*/ 2147483646 h 70"/>
              <a:gd name="T14" fmla="*/ 2147483646 w 134"/>
              <a:gd name="T15" fmla="*/ 2147483646 h 70"/>
              <a:gd name="T16" fmla="*/ 2147483646 w 134"/>
              <a:gd name="T17" fmla="*/ 2147483646 h 70"/>
              <a:gd name="T18" fmla="*/ 2147483646 w 134"/>
              <a:gd name="T19" fmla="*/ 2147483646 h 70"/>
              <a:gd name="T20" fmla="*/ 2147483646 w 134"/>
              <a:gd name="T21" fmla="*/ 2147483646 h 70"/>
              <a:gd name="T22" fmla="*/ 2147483646 w 134"/>
              <a:gd name="T23" fmla="*/ 2147483646 h 70"/>
              <a:gd name="T24" fmla="*/ 2147483646 w 134"/>
              <a:gd name="T25" fmla="*/ 2147483646 h 70"/>
              <a:gd name="T26" fmla="*/ 2147483646 w 134"/>
              <a:gd name="T27" fmla="*/ 2147483646 h 70"/>
              <a:gd name="T28" fmla="*/ 2147483646 w 134"/>
              <a:gd name="T29" fmla="*/ 2147483646 h 70"/>
              <a:gd name="T30" fmla="*/ 2147483646 w 134"/>
              <a:gd name="T31" fmla="*/ 2147483646 h 70"/>
              <a:gd name="T32" fmla="*/ 2147483646 w 134"/>
              <a:gd name="T33" fmla="*/ 2147483646 h 70"/>
              <a:gd name="T34" fmla="*/ 2147483646 w 134"/>
              <a:gd name="T35" fmla="*/ 2147483646 h 70"/>
              <a:gd name="T36" fmla="*/ 2147483646 w 134"/>
              <a:gd name="T37" fmla="*/ 2147483646 h 70"/>
              <a:gd name="T38" fmla="*/ 2147483646 w 134"/>
              <a:gd name="T39" fmla="*/ 2147483646 h 70"/>
              <a:gd name="T40" fmla="*/ 2147483646 w 134"/>
              <a:gd name="T41" fmla="*/ 2147483646 h 70"/>
              <a:gd name="T42" fmla="*/ 2147483646 w 134"/>
              <a:gd name="T43" fmla="*/ 2147483646 h 70"/>
              <a:gd name="T44" fmla="*/ 2147483646 w 134"/>
              <a:gd name="T45" fmla="*/ 2147483646 h 70"/>
              <a:gd name="T46" fmla="*/ 2147483646 w 134"/>
              <a:gd name="T47" fmla="*/ 2147483646 h 70"/>
              <a:gd name="T48" fmla="*/ 2147483646 w 134"/>
              <a:gd name="T49" fmla="*/ 2147483646 h 70"/>
              <a:gd name="T50" fmla="*/ 2147483646 w 134"/>
              <a:gd name="T51" fmla="*/ 2147483646 h 70"/>
              <a:gd name="T52" fmla="*/ 2147483646 w 134"/>
              <a:gd name="T53" fmla="*/ 2147483646 h 70"/>
              <a:gd name="T54" fmla="*/ 2147483646 w 134"/>
              <a:gd name="T55" fmla="*/ 2147483646 h 70"/>
              <a:gd name="T56" fmla="*/ 2147483646 w 134"/>
              <a:gd name="T57" fmla="*/ 2147483646 h 70"/>
              <a:gd name="T58" fmla="*/ 2147483646 w 134"/>
              <a:gd name="T59" fmla="*/ 2147483646 h 70"/>
              <a:gd name="T60" fmla="*/ 2147483646 w 134"/>
              <a:gd name="T61" fmla="*/ 2147483646 h 70"/>
              <a:gd name="T62" fmla="*/ 2147483646 w 134"/>
              <a:gd name="T63" fmla="*/ 2147483646 h 70"/>
              <a:gd name="T64" fmla="*/ 2147483646 w 134"/>
              <a:gd name="T65" fmla="*/ 2147483646 h 70"/>
              <a:gd name="T66" fmla="*/ 2147483646 w 134"/>
              <a:gd name="T67" fmla="*/ 2147483646 h 70"/>
              <a:gd name="T68" fmla="*/ 2147483646 w 134"/>
              <a:gd name="T69" fmla="*/ 2147483646 h 70"/>
              <a:gd name="T70" fmla="*/ 2147483646 w 134"/>
              <a:gd name="T71" fmla="*/ 2147483646 h 70"/>
              <a:gd name="T72" fmla="*/ 0 w 134"/>
              <a:gd name="T73" fmla="*/ 2147483646 h 7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4"/>
              <a:gd name="T112" fmla="*/ 0 h 70"/>
              <a:gd name="T113" fmla="*/ 134 w 134"/>
              <a:gd name="T114" fmla="*/ 70 h 7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4" h="70">
                <a:moveTo>
                  <a:pt x="0" y="10"/>
                </a:moveTo>
                <a:lnTo>
                  <a:pt x="1" y="0"/>
                </a:lnTo>
                <a:lnTo>
                  <a:pt x="15" y="1"/>
                </a:lnTo>
                <a:lnTo>
                  <a:pt x="81" y="4"/>
                </a:lnTo>
                <a:lnTo>
                  <a:pt x="131" y="4"/>
                </a:lnTo>
                <a:lnTo>
                  <a:pt x="131" y="14"/>
                </a:lnTo>
                <a:lnTo>
                  <a:pt x="134" y="36"/>
                </a:lnTo>
                <a:lnTo>
                  <a:pt x="134" y="70"/>
                </a:lnTo>
                <a:lnTo>
                  <a:pt x="129" y="69"/>
                </a:lnTo>
                <a:lnTo>
                  <a:pt x="123" y="64"/>
                </a:lnTo>
                <a:lnTo>
                  <a:pt x="120" y="65"/>
                </a:lnTo>
                <a:lnTo>
                  <a:pt x="112" y="66"/>
                </a:lnTo>
                <a:lnTo>
                  <a:pt x="103" y="69"/>
                </a:lnTo>
                <a:lnTo>
                  <a:pt x="100" y="66"/>
                </a:lnTo>
                <a:lnTo>
                  <a:pt x="95" y="67"/>
                </a:lnTo>
                <a:lnTo>
                  <a:pt x="94" y="64"/>
                </a:lnTo>
                <a:lnTo>
                  <a:pt x="91" y="66"/>
                </a:lnTo>
                <a:lnTo>
                  <a:pt x="91" y="69"/>
                </a:lnTo>
                <a:lnTo>
                  <a:pt x="90" y="65"/>
                </a:lnTo>
                <a:lnTo>
                  <a:pt x="87" y="67"/>
                </a:lnTo>
                <a:lnTo>
                  <a:pt x="82" y="63"/>
                </a:lnTo>
                <a:lnTo>
                  <a:pt x="79" y="66"/>
                </a:lnTo>
                <a:lnTo>
                  <a:pt x="77" y="65"/>
                </a:lnTo>
                <a:lnTo>
                  <a:pt x="75" y="60"/>
                </a:lnTo>
                <a:lnTo>
                  <a:pt x="71" y="60"/>
                </a:lnTo>
                <a:lnTo>
                  <a:pt x="70" y="61"/>
                </a:lnTo>
                <a:lnTo>
                  <a:pt x="67" y="59"/>
                </a:lnTo>
                <a:lnTo>
                  <a:pt x="65" y="60"/>
                </a:lnTo>
                <a:lnTo>
                  <a:pt x="62" y="58"/>
                </a:lnTo>
                <a:lnTo>
                  <a:pt x="58" y="58"/>
                </a:lnTo>
                <a:lnTo>
                  <a:pt x="58" y="55"/>
                </a:lnTo>
                <a:lnTo>
                  <a:pt x="56" y="53"/>
                </a:lnTo>
                <a:lnTo>
                  <a:pt x="54" y="55"/>
                </a:lnTo>
                <a:lnTo>
                  <a:pt x="50" y="54"/>
                </a:lnTo>
                <a:lnTo>
                  <a:pt x="45" y="51"/>
                </a:lnTo>
                <a:lnTo>
                  <a:pt x="47" y="13"/>
                </a:lnTo>
                <a:lnTo>
                  <a:pt x="0" y="10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2" name="Florida">
            <a:extLst>
              <a:ext uri="{FF2B5EF4-FFF2-40B4-BE49-F238E27FC236}">
                <a16:creationId xmlns:a16="http://schemas.microsoft.com/office/drawing/2014/main" id="{486C4B3F-2443-4B37-B4EA-2A04C535DBC5}"/>
              </a:ext>
            </a:extLst>
          </p:cNvPr>
          <p:cNvSpPr>
            <a:spLocks noChangeAspect="1"/>
          </p:cNvSpPr>
          <p:nvPr/>
        </p:nvSpPr>
        <p:spPr bwMode="auto">
          <a:xfrm>
            <a:off x="5994400" y="4397375"/>
            <a:ext cx="1106488" cy="831850"/>
          </a:xfrm>
          <a:custGeom>
            <a:avLst/>
            <a:gdLst>
              <a:gd name="T0" fmla="*/ 0 w 141"/>
              <a:gd name="T1" fmla="*/ 2147483646 h 107"/>
              <a:gd name="T2" fmla="*/ 2147483646 w 141"/>
              <a:gd name="T3" fmla="*/ 2147483646 h 107"/>
              <a:gd name="T4" fmla="*/ 2147483646 w 141"/>
              <a:gd name="T5" fmla="*/ 2147483646 h 107"/>
              <a:gd name="T6" fmla="*/ 2147483646 w 141"/>
              <a:gd name="T7" fmla="*/ 2147483646 h 107"/>
              <a:gd name="T8" fmla="*/ 2147483646 w 141"/>
              <a:gd name="T9" fmla="*/ 2147483646 h 107"/>
              <a:gd name="T10" fmla="*/ 2147483646 w 141"/>
              <a:gd name="T11" fmla="*/ 2147483646 h 107"/>
              <a:gd name="T12" fmla="*/ 2147483646 w 141"/>
              <a:gd name="T13" fmla="*/ 2147483646 h 107"/>
              <a:gd name="T14" fmla="*/ 2147483646 w 141"/>
              <a:gd name="T15" fmla="*/ 2147483646 h 107"/>
              <a:gd name="T16" fmla="*/ 2147483646 w 141"/>
              <a:gd name="T17" fmla="*/ 2147483646 h 107"/>
              <a:gd name="T18" fmla="*/ 2147483646 w 141"/>
              <a:gd name="T19" fmla="*/ 2147483646 h 107"/>
              <a:gd name="T20" fmla="*/ 2147483646 w 141"/>
              <a:gd name="T21" fmla="*/ 2147483646 h 107"/>
              <a:gd name="T22" fmla="*/ 2147483646 w 141"/>
              <a:gd name="T23" fmla="*/ 2147483646 h 107"/>
              <a:gd name="T24" fmla="*/ 2147483646 w 141"/>
              <a:gd name="T25" fmla="*/ 2147483646 h 107"/>
              <a:gd name="T26" fmla="*/ 2147483646 w 141"/>
              <a:gd name="T27" fmla="*/ 2147483646 h 107"/>
              <a:gd name="T28" fmla="*/ 2147483646 w 141"/>
              <a:gd name="T29" fmla="*/ 2147483646 h 107"/>
              <a:gd name="T30" fmla="*/ 2147483646 w 141"/>
              <a:gd name="T31" fmla="*/ 2147483646 h 107"/>
              <a:gd name="T32" fmla="*/ 2147483646 w 141"/>
              <a:gd name="T33" fmla="*/ 2147483646 h 107"/>
              <a:gd name="T34" fmla="*/ 2147483646 w 141"/>
              <a:gd name="T35" fmla="*/ 2147483646 h 107"/>
              <a:gd name="T36" fmla="*/ 2147483646 w 141"/>
              <a:gd name="T37" fmla="*/ 2147483646 h 107"/>
              <a:gd name="T38" fmla="*/ 2147483646 w 141"/>
              <a:gd name="T39" fmla="*/ 2147483646 h 107"/>
              <a:gd name="T40" fmla="*/ 2147483646 w 141"/>
              <a:gd name="T41" fmla="*/ 2147483646 h 107"/>
              <a:gd name="T42" fmla="*/ 2147483646 w 141"/>
              <a:gd name="T43" fmla="*/ 2147483646 h 107"/>
              <a:gd name="T44" fmla="*/ 2147483646 w 141"/>
              <a:gd name="T45" fmla="*/ 2147483646 h 107"/>
              <a:gd name="T46" fmla="*/ 2147483646 w 141"/>
              <a:gd name="T47" fmla="*/ 2147483646 h 107"/>
              <a:gd name="T48" fmla="*/ 2147483646 w 141"/>
              <a:gd name="T49" fmla="*/ 2147483646 h 107"/>
              <a:gd name="T50" fmla="*/ 2147483646 w 141"/>
              <a:gd name="T51" fmla="*/ 2147483646 h 107"/>
              <a:gd name="T52" fmla="*/ 2147483646 w 141"/>
              <a:gd name="T53" fmla="*/ 2147483646 h 107"/>
              <a:gd name="T54" fmla="*/ 2147483646 w 141"/>
              <a:gd name="T55" fmla="*/ 2147483646 h 107"/>
              <a:gd name="T56" fmla="*/ 2147483646 w 141"/>
              <a:gd name="T57" fmla="*/ 2147483646 h 107"/>
              <a:gd name="T58" fmla="*/ 2147483646 w 141"/>
              <a:gd name="T59" fmla="*/ 2147483646 h 107"/>
              <a:gd name="T60" fmla="*/ 2147483646 w 141"/>
              <a:gd name="T61" fmla="*/ 2147483646 h 107"/>
              <a:gd name="T62" fmla="*/ 2147483646 w 141"/>
              <a:gd name="T63" fmla="*/ 2147483646 h 107"/>
              <a:gd name="T64" fmla="*/ 2147483646 w 141"/>
              <a:gd name="T65" fmla="*/ 2147483646 h 107"/>
              <a:gd name="T66" fmla="*/ 2147483646 w 141"/>
              <a:gd name="T67" fmla="*/ 2147483646 h 107"/>
              <a:gd name="T68" fmla="*/ 2147483646 w 141"/>
              <a:gd name="T69" fmla="*/ 2147483646 h 107"/>
              <a:gd name="T70" fmla="*/ 2147483646 w 141"/>
              <a:gd name="T71" fmla="*/ 2147483646 h 107"/>
              <a:gd name="T72" fmla="*/ 2147483646 w 141"/>
              <a:gd name="T73" fmla="*/ 2147483646 h 107"/>
              <a:gd name="T74" fmla="*/ 2147483646 w 141"/>
              <a:gd name="T75" fmla="*/ 2147483646 h 107"/>
              <a:gd name="T76" fmla="*/ 2147483646 w 141"/>
              <a:gd name="T77" fmla="*/ 2147483646 h 107"/>
              <a:gd name="T78" fmla="*/ 2147483646 w 141"/>
              <a:gd name="T79" fmla="*/ 2147483646 h 107"/>
              <a:gd name="T80" fmla="*/ 2147483646 w 141"/>
              <a:gd name="T81" fmla="*/ 2147483646 h 107"/>
              <a:gd name="T82" fmla="*/ 2147483646 w 141"/>
              <a:gd name="T83" fmla="*/ 2147483646 h 107"/>
              <a:gd name="T84" fmla="*/ 2147483646 w 141"/>
              <a:gd name="T85" fmla="*/ 2147483646 h 107"/>
              <a:gd name="T86" fmla="*/ 2147483646 w 141"/>
              <a:gd name="T87" fmla="*/ 2147483646 h 107"/>
              <a:gd name="T88" fmla="*/ 2147483646 w 141"/>
              <a:gd name="T89" fmla="*/ 2147483646 h 107"/>
              <a:gd name="T90" fmla="*/ 2147483646 w 141"/>
              <a:gd name="T91" fmla="*/ 2147483646 h 107"/>
              <a:gd name="T92" fmla="*/ 2147483646 w 141"/>
              <a:gd name="T93" fmla="*/ 2147483646 h 107"/>
              <a:gd name="T94" fmla="*/ 2147483646 w 141"/>
              <a:gd name="T95" fmla="*/ 2147483646 h 107"/>
              <a:gd name="T96" fmla="*/ 2147483646 w 141"/>
              <a:gd name="T97" fmla="*/ 2147483646 h 107"/>
              <a:gd name="T98" fmla="*/ 2147483646 w 141"/>
              <a:gd name="T99" fmla="*/ 2147483646 h 107"/>
              <a:gd name="T100" fmla="*/ 2147483646 w 141"/>
              <a:gd name="T101" fmla="*/ 2147483646 h 107"/>
              <a:gd name="T102" fmla="*/ 2147483646 w 141"/>
              <a:gd name="T103" fmla="*/ 2147483646 h 107"/>
              <a:gd name="T104" fmla="*/ 2147483646 w 141"/>
              <a:gd name="T105" fmla="*/ 2147483646 h 107"/>
              <a:gd name="T106" fmla="*/ 2147483646 w 141"/>
              <a:gd name="T107" fmla="*/ 2147483646 h 107"/>
              <a:gd name="T108" fmla="*/ 0 w 141"/>
              <a:gd name="T109" fmla="*/ 2147483646 h 10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41"/>
              <a:gd name="T166" fmla="*/ 0 h 107"/>
              <a:gd name="T167" fmla="*/ 141 w 141"/>
              <a:gd name="T168" fmla="*/ 107 h 10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41" h="107">
                <a:moveTo>
                  <a:pt x="0" y="7"/>
                </a:moveTo>
                <a:lnTo>
                  <a:pt x="0" y="10"/>
                </a:lnTo>
                <a:lnTo>
                  <a:pt x="4" y="14"/>
                </a:lnTo>
                <a:lnTo>
                  <a:pt x="3" y="16"/>
                </a:lnTo>
                <a:lnTo>
                  <a:pt x="4" y="17"/>
                </a:lnTo>
                <a:lnTo>
                  <a:pt x="3" y="20"/>
                </a:lnTo>
                <a:lnTo>
                  <a:pt x="6" y="19"/>
                </a:lnTo>
                <a:lnTo>
                  <a:pt x="8" y="17"/>
                </a:lnTo>
                <a:lnTo>
                  <a:pt x="8" y="15"/>
                </a:lnTo>
                <a:lnTo>
                  <a:pt x="9" y="16"/>
                </a:lnTo>
                <a:lnTo>
                  <a:pt x="10" y="14"/>
                </a:lnTo>
                <a:lnTo>
                  <a:pt x="11" y="16"/>
                </a:lnTo>
                <a:lnTo>
                  <a:pt x="8" y="18"/>
                </a:lnTo>
                <a:lnTo>
                  <a:pt x="17" y="16"/>
                </a:lnTo>
                <a:lnTo>
                  <a:pt x="19" y="15"/>
                </a:lnTo>
                <a:lnTo>
                  <a:pt x="21" y="15"/>
                </a:lnTo>
                <a:lnTo>
                  <a:pt x="24" y="14"/>
                </a:lnTo>
                <a:lnTo>
                  <a:pt x="25" y="16"/>
                </a:lnTo>
                <a:lnTo>
                  <a:pt x="19" y="16"/>
                </a:lnTo>
                <a:lnTo>
                  <a:pt x="21" y="17"/>
                </a:lnTo>
                <a:lnTo>
                  <a:pt x="28" y="18"/>
                </a:lnTo>
                <a:lnTo>
                  <a:pt x="32" y="21"/>
                </a:lnTo>
                <a:lnTo>
                  <a:pt x="31" y="17"/>
                </a:lnTo>
                <a:lnTo>
                  <a:pt x="33" y="20"/>
                </a:lnTo>
                <a:lnTo>
                  <a:pt x="36" y="20"/>
                </a:lnTo>
                <a:lnTo>
                  <a:pt x="34" y="21"/>
                </a:lnTo>
                <a:lnTo>
                  <a:pt x="39" y="24"/>
                </a:lnTo>
                <a:lnTo>
                  <a:pt x="41" y="26"/>
                </a:lnTo>
                <a:lnTo>
                  <a:pt x="40" y="28"/>
                </a:lnTo>
                <a:lnTo>
                  <a:pt x="39" y="25"/>
                </a:lnTo>
                <a:lnTo>
                  <a:pt x="40" y="29"/>
                </a:lnTo>
                <a:lnTo>
                  <a:pt x="43" y="28"/>
                </a:lnTo>
                <a:lnTo>
                  <a:pt x="46" y="27"/>
                </a:lnTo>
                <a:lnTo>
                  <a:pt x="48" y="26"/>
                </a:lnTo>
                <a:lnTo>
                  <a:pt x="48" y="27"/>
                </a:lnTo>
                <a:lnTo>
                  <a:pt x="54" y="23"/>
                </a:lnTo>
                <a:lnTo>
                  <a:pt x="56" y="23"/>
                </a:lnTo>
                <a:lnTo>
                  <a:pt x="55" y="21"/>
                </a:lnTo>
                <a:lnTo>
                  <a:pt x="58" y="18"/>
                </a:lnTo>
                <a:lnTo>
                  <a:pt x="63" y="18"/>
                </a:lnTo>
                <a:lnTo>
                  <a:pt x="68" y="21"/>
                </a:lnTo>
                <a:lnTo>
                  <a:pt x="71" y="25"/>
                </a:lnTo>
                <a:lnTo>
                  <a:pt x="74" y="26"/>
                </a:lnTo>
                <a:lnTo>
                  <a:pt x="74" y="28"/>
                </a:lnTo>
                <a:lnTo>
                  <a:pt x="77" y="30"/>
                </a:lnTo>
                <a:lnTo>
                  <a:pt x="79" y="32"/>
                </a:lnTo>
                <a:lnTo>
                  <a:pt x="80" y="33"/>
                </a:lnTo>
                <a:lnTo>
                  <a:pt x="85" y="34"/>
                </a:lnTo>
                <a:lnTo>
                  <a:pt x="87" y="37"/>
                </a:lnTo>
                <a:lnTo>
                  <a:pt x="89" y="43"/>
                </a:lnTo>
                <a:lnTo>
                  <a:pt x="88" y="53"/>
                </a:lnTo>
                <a:lnTo>
                  <a:pt x="88" y="60"/>
                </a:lnTo>
                <a:lnTo>
                  <a:pt x="91" y="62"/>
                </a:lnTo>
                <a:lnTo>
                  <a:pt x="91" y="58"/>
                </a:lnTo>
                <a:lnTo>
                  <a:pt x="89" y="57"/>
                </a:lnTo>
                <a:lnTo>
                  <a:pt x="90" y="55"/>
                </a:lnTo>
                <a:lnTo>
                  <a:pt x="91" y="56"/>
                </a:lnTo>
                <a:lnTo>
                  <a:pt x="93" y="57"/>
                </a:lnTo>
                <a:lnTo>
                  <a:pt x="93" y="59"/>
                </a:lnTo>
                <a:lnTo>
                  <a:pt x="94" y="56"/>
                </a:lnTo>
                <a:lnTo>
                  <a:pt x="96" y="58"/>
                </a:lnTo>
                <a:lnTo>
                  <a:pt x="92" y="65"/>
                </a:lnTo>
                <a:lnTo>
                  <a:pt x="91" y="66"/>
                </a:lnTo>
                <a:lnTo>
                  <a:pt x="94" y="68"/>
                </a:lnTo>
                <a:lnTo>
                  <a:pt x="96" y="73"/>
                </a:lnTo>
                <a:lnTo>
                  <a:pt x="99" y="76"/>
                </a:lnTo>
                <a:lnTo>
                  <a:pt x="100" y="78"/>
                </a:lnTo>
                <a:lnTo>
                  <a:pt x="102" y="78"/>
                </a:lnTo>
                <a:lnTo>
                  <a:pt x="100" y="75"/>
                </a:lnTo>
                <a:lnTo>
                  <a:pt x="102" y="75"/>
                </a:lnTo>
                <a:lnTo>
                  <a:pt x="104" y="75"/>
                </a:lnTo>
                <a:lnTo>
                  <a:pt x="103" y="76"/>
                </a:lnTo>
                <a:lnTo>
                  <a:pt x="104" y="79"/>
                </a:lnTo>
                <a:lnTo>
                  <a:pt x="105" y="82"/>
                </a:lnTo>
                <a:lnTo>
                  <a:pt x="108" y="84"/>
                </a:lnTo>
                <a:lnTo>
                  <a:pt x="109" y="86"/>
                </a:lnTo>
                <a:lnTo>
                  <a:pt x="112" y="94"/>
                </a:lnTo>
                <a:lnTo>
                  <a:pt x="116" y="94"/>
                </a:lnTo>
                <a:lnTo>
                  <a:pt x="119" y="95"/>
                </a:lnTo>
                <a:lnTo>
                  <a:pt x="124" y="102"/>
                </a:lnTo>
                <a:lnTo>
                  <a:pt x="129" y="103"/>
                </a:lnTo>
                <a:lnTo>
                  <a:pt x="129" y="105"/>
                </a:lnTo>
                <a:lnTo>
                  <a:pt x="127" y="105"/>
                </a:lnTo>
                <a:lnTo>
                  <a:pt x="124" y="104"/>
                </a:lnTo>
                <a:lnTo>
                  <a:pt x="125" y="107"/>
                </a:lnTo>
                <a:lnTo>
                  <a:pt x="130" y="106"/>
                </a:lnTo>
                <a:lnTo>
                  <a:pt x="133" y="106"/>
                </a:lnTo>
                <a:lnTo>
                  <a:pt x="134" y="104"/>
                </a:lnTo>
                <a:lnTo>
                  <a:pt x="137" y="104"/>
                </a:lnTo>
                <a:lnTo>
                  <a:pt x="139" y="100"/>
                </a:lnTo>
                <a:lnTo>
                  <a:pt x="138" y="96"/>
                </a:lnTo>
                <a:lnTo>
                  <a:pt x="140" y="91"/>
                </a:lnTo>
                <a:lnTo>
                  <a:pt x="141" y="92"/>
                </a:lnTo>
                <a:lnTo>
                  <a:pt x="140" y="75"/>
                </a:lnTo>
                <a:lnTo>
                  <a:pt x="138" y="70"/>
                </a:lnTo>
                <a:lnTo>
                  <a:pt x="123" y="44"/>
                </a:lnTo>
                <a:lnTo>
                  <a:pt x="119" y="37"/>
                </a:lnTo>
                <a:lnTo>
                  <a:pt x="121" y="37"/>
                </a:lnTo>
                <a:lnTo>
                  <a:pt x="111" y="21"/>
                </a:lnTo>
                <a:lnTo>
                  <a:pt x="104" y="4"/>
                </a:lnTo>
                <a:lnTo>
                  <a:pt x="104" y="1"/>
                </a:lnTo>
                <a:lnTo>
                  <a:pt x="102" y="1"/>
                </a:lnTo>
                <a:lnTo>
                  <a:pt x="95" y="0"/>
                </a:lnTo>
                <a:lnTo>
                  <a:pt x="93" y="2"/>
                </a:lnTo>
                <a:lnTo>
                  <a:pt x="95" y="9"/>
                </a:lnTo>
                <a:lnTo>
                  <a:pt x="92" y="9"/>
                </a:lnTo>
                <a:lnTo>
                  <a:pt x="91" y="5"/>
                </a:lnTo>
                <a:lnTo>
                  <a:pt x="46" y="8"/>
                </a:lnTo>
                <a:lnTo>
                  <a:pt x="43" y="3"/>
                </a:lnTo>
                <a:lnTo>
                  <a:pt x="0" y="7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3" name="Freeform 9">
            <a:extLst>
              <a:ext uri="{FF2B5EF4-FFF2-40B4-BE49-F238E27FC236}">
                <a16:creationId xmlns:a16="http://schemas.microsoft.com/office/drawing/2014/main" id="{B626CC4F-6E2C-4D9C-A6BC-F7D196278C29}"/>
              </a:ext>
            </a:extLst>
          </p:cNvPr>
          <p:cNvSpPr>
            <a:spLocks noChangeAspect="1"/>
          </p:cNvSpPr>
          <p:nvPr/>
        </p:nvSpPr>
        <p:spPr bwMode="auto">
          <a:xfrm>
            <a:off x="6911975" y="5292725"/>
            <a:ext cx="53975" cy="36513"/>
          </a:xfrm>
          <a:custGeom>
            <a:avLst/>
            <a:gdLst>
              <a:gd name="T0" fmla="*/ 0 w 7"/>
              <a:gd name="T1" fmla="*/ 2147483646 h 5"/>
              <a:gd name="T2" fmla="*/ 0 w 7"/>
              <a:gd name="T3" fmla="*/ 2147483646 h 5"/>
              <a:gd name="T4" fmla="*/ 2147483646 w 7"/>
              <a:gd name="T5" fmla="*/ 2147483646 h 5"/>
              <a:gd name="T6" fmla="*/ 2147483646 w 7"/>
              <a:gd name="T7" fmla="*/ 0 h 5"/>
              <a:gd name="T8" fmla="*/ 2147483646 w 7"/>
              <a:gd name="T9" fmla="*/ 2147483646 h 5"/>
              <a:gd name="T10" fmla="*/ 2147483646 w 7"/>
              <a:gd name="T11" fmla="*/ 2147483646 h 5"/>
              <a:gd name="T12" fmla="*/ 2147483646 w 7"/>
              <a:gd name="T13" fmla="*/ 2147483646 h 5"/>
              <a:gd name="T14" fmla="*/ 2147483646 w 7"/>
              <a:gd name="T15" fmla="*/ 2147483646 h 5"/>
              <a:gd name="T16" fmla="*/ 0 w 7"/>
              <a:gd name="T17" fmla="*/ 2147483646 h 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5"/>
              <a:gd name="T29" fmla="*/ 7 w 7"/>
              <a:gd name="T30" fmla="*/ 5 h 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5">
                <a:moveTo>
                  <a:pt x="0" y="5"/>
                </a:moveTo>
                <a:lnTo>
                  <a:pt x="0" y="2"/>
                </a:lnTo>
                <a:lnTo>
                  <a:pt x="2" y="2"/>
                </a:lnTo>
                <a:lnTo>
                  <a:pt x="3" y="0"/>
                </a:lnTo>
                <a:lnTo>
                  <a:pt x="7" y="2"/>
                </a:lnTo>
                <a:lnTo>
                  <a:pt x="3" y="3"/>
                </a:lnTo>
                <a:lnTo>
                  <a:pt x="1" y="3"/>
                </a:lnTo>
                <a:lnTo>
                  <a:pt x="2" y="4"/>
                </a:lnTo>
                <a:lnTo>
                  <a:pt x="0" y="5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4" name="Freeform 10">
            <a:extLst>
              <a:ext uri="{FF2B5EF4-FFF2-40B4-BE49-F238E27FC236}">
                <a16:creationId xmlns:a16="http://schemas.microsoft.com/office/drawing/2014/main" id="{87D2435B-477B-4C24-AC0C-66C87957E349}"/>
              </a:ext>
            </a:extLst>
          </p:cNvPr>
          <p:cNvSpPr>
            <a:spLocks noChangeAspect="1"/>
          </p:cNvSpPr>
          <p:nvPr/>
        </p:nvSpPr>
        <p:spPr bwMode="auto">
          <a:xfrm>
            <a:off x="6981825" y="5267325"/>
            <a:ext cx="49213" cy="31750"/>
          </a:xfrm>
          <a:custGeom>
            <a:avLst/>
            <a:gdLst>
              <a:gd name="T0" fmla="*/ 0 w 6"/>
              <a:gd name="T1" fmla="*/ 2147483646 h 4"/>
              <a:gd name="T2" fmla="*/ 2147483646 w 6"/>
              <a:gd name="T3" fmla="*/ 2147483646 h 4"/>
              <a:gd name="T4" fmla="*/ 2147483646 w 6"/>
              <a:gd name="T5" fmla="*/ 0 h 4"/>
              <a:gd name="T6" fmla="*/ 2147483646 w 6"/>
              <a:gd name="T7" fmla="*/ 2147483646 h 4"/>
              <a:gd name="T8" fmla="*/ 0 w 6"/>
              <a:gd name="T9" fmla="*/ 2147483646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4"/>
                </a:moveTo>
                <a:lnTo>
                  <a:pt x="1" y="4"/>
                </a:lnTo>
                <a:lnTo>
                  <a:pt x="6" y="0"/>
                </a:lnTo>
                <a:lnTo>
                  <a:pt x="2" y="3"/>
                </a:lnTo>
                <a:lnTo>
                  <a:pt x="0" y="4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5" name="Freeform 11">
            <a:extLst>
              <a:ext uri="{FF2B5EF4-FFF2-40B4-BE49-F238E27FC236}">
                <a16:creationId xmlns:a16="http://schemas.microsoft.com/office/drawing/2014/main" id="{D09833B3-DBBC-4AAC-AAB7-35655101A601}"/>
              </a:ext>
            </a:extLst>
          </p:cNvPr>
          <p:cNvSpPr>
            <a:spLocks noChangeAspect="1"/>
          </p:cNvSpPr>
          <p:nvPr/>
        </p:nvSpPr>
        <p:spPr bwMode="auto">
          <a:xfrm>
            <a:off x="7061200" y="5183188"/>
            <a:ext cx="31750" cy="53975"/>
          </a:xfrm>
          <a:custGeom>
            <a:avLst/>
            <a:gdLst>
              <a:gd name="T0" fmla="*/ 0 w 4"/>
              <a:gd name="T1" fmla="*/ 2147483646 h 7"/>
              <a:gd name="T2" fmla="*/ 2147483646 w 4"/>
              <a:gd name="T3" fmla="*/ 2147483646 h 7"/>
              <a:gd name="T4" fmla="*/ 2147483646 w 4"/>
              <a:gd name="T5" fmla="*/ 0 h 7"/>
              <a:gd name="T6" fmla="*/ 2147483646 w 4"/>
              <a:gd name="T7" fmla="*/ 2147483646 h 7"/>
              <a:gd name="T8" fmla="*/ 0 w 4"/>
              <a:gd name="T9" fmla="*/ 2147483646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7"/>
              <a:gd name="T17" fmla="*/ 4 w 4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7">
                <a:moveTo>
                  <a:pt x="0" y="7"/>
                </a:moveTo>
                <a:lnTo>
                  <a:pt x="2" y="5"/>
                </a:lnTo>
                <a:lnTo>
                  <a:pt x="4" y="0"/>
                </a:lnTo>
                <a:lnTo>
                  <a:pt x="3" y="2"/>
                </a:lnTo>
                <a:lnTo>
                  <a:pt x="0" y="7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6" name="Michigan Upper">
            <a:extLst>
              <a:ext uri="{FF2B5EF4-FFF2-40B4-BE49-F238E27FC236}">
                <a16:creationId xmlns:a16="http://schemas.microsoft.com/office/drawing/2014/main" id="{DBC2CA03-D459-436A-86AF-26DDF11B8AE6}"/>
              </a:ext>
            </a:extLst>
          </p:cNvPr>
          <p:cNvSpPr>
            <a:spLocks noChangeAspect="1"/>
          </p:cNvSpPr>
          <p:nvPr/>
        </p:nvSpPr>
        <p:spPr bwMode="auto">
          <a:xfrm>
            <a:off x="5491163" y="1939925"/>
            <a:ext cx="708025" cy="357188"/>
          </a:xfrm>
          <a:custGeom>
            <a:avLst/>
            <a:gdLst>
              <a:gd name="T0" fmla="*/ 2147483646 w 90"/>
              <a:gd name="T1" fmla="*/ 2147483646 h 46"/>
              <a:gd name="T2" fmla="*/ 2147483646 w 90"/>
              <a:gd name="T3" fmla="*/ 2147483646 h 46"/>
              <a:gd name="T4" fmla="*/ 2147483646 w 90"/>
              <a:gd name="T5" fmla="*/ 2147483646 h 46"/>
              <a:gd name="T6" fmla="*/ 2147483646 w 90"/>
              <a:gd name="T7" fmla="*/ 2147483646 h 46"/>
              <a:gd name="T8" fmla="*/ 2147483646 w 90"/>
              <a:gd name="T9" fmla="*/ 2147483646 h 46"/>
              <a:gd name="T10" fmla="*/ 2147483646 w 90"/>
              <a:gd name="T11" fmla="*/ 2147483646 h 46"/>
              <a:gd name="T12" fmla="*/ 2147483646 w 90"/>
              <a:gd name="T13" fmla="*/ 2147483646 h 46"/>
              <a:gd name="T14" fmla="*/ 2147483646 w 90"/>
              <a:gd name="T15" fmla="*/ 2147483646 h 46"/>
              <a:gd name="T16" fmla="*/ 2147483646 w 90"/>
              <a:gd name="T17" fmla="*/ 2147483646 h 46"/>
              <a:gd name="T18" fmla="*/ 2147483646 w 90"/>
              <a:gd name="T19" fmla="*/ 2147483646 h 46"/>
              <a:gd name="T20" fmla="*/ 2147483646 w 90"/>
              <a:gd name="T21" fmla="*/ 2147483646 h 46"/>
              <a:gd name="T22" fmla="*/ 2147483646 w 90"/>
              <a:gd name="T23" fmla="*/ 2147483646 h 46"/>
              <a:gd name="T24" fmla="*/ 2147483646 w 90"/>
              <a:gd name="T25" fmla="*/ 2147483646 h 46"/>
              <a:gd name="T26" fmla="*/ 2147483646 w 90"/>
              <a:gd name="T27" fmla="*/ 2147483646 h 46"/>
              <a:gd name="T28" fmla="*/ 2147483646 w 90"/>
              <a:gd name="T29" fmla="*/ 2147483646 h 46"/>
              <a:gd name="T30" fmla="*/ 2147483646 w 90"/>
              <a:gd name="T31" fmla="*/ 2147483646 h 46"/>
              <a:gd name="T32" fmla="*/ 2147483646 w 90"/>
              <a:gd name="T33" fmla="*/ 2147483646 h 46"/>
              <a:gd name="T34" fmla="*/ 2147483646 w 90"/>
              <a:gd name="T35" fmla="*/ 2147483646 h 46"/>
              <a:gd name="T36" fmla="*/ 2147483646 w 90"/>
              <a:gd name="T37" fmla="*/ 2147483646 h 46"/>
              <a:gd name="T38" fmla="*/ 2147483646 w 90"/>
              <a:gd name="T39" fmla="*/ 2147483646 h 46"/>
              <a:gd name="T40" fmla="*/ 2147483646 w 90"/>
              <a:gd name="T41" fmla="*/ 2147483646 h 46"/>
              <a:gd name="T42" fmla="*/ 2147483646 w 90"/>
              <a:gd name="T43" fmla="*/ 2147483646 h 46"/>
              <a:gd name="T44" fmla="*/ 2147483646 w 90"/>
              <a:gd name="T45" fmla="*/ 2147483646 h 46"/>
              <a:gd name="T46" fmla="*/ 2147483646 w 90"/>
              <a:gd name="T47" fmla="*/ 2147483646 h 46"/>
              <a:gd name="T48" fmla="*/ 2147483646 w 90"/>
              <a:gd name="T49" fmla="*/ 2147483646 h 46"/>
              <a:gd name="T50" fmla="*/ 2147483646 w 90"/>
              <a:gd name="T51" fmla="*/ 2147483646 h 46"/>
              <a:gd name="T52" fmla="*/ 2147483646 w 90"/>
              <a:gd name="T53" fmla="*/ 2147483646 h 46"/>
              <a:gd name="T54" fmla="*/ 2147483646 w 90"/>
              <a:gd name="T55" fmla="*/ 2147483646 h 46"/>
              <a:gd name="T56" fmla="*/ 2147483646 w 90"/>
              <a:gd name="T57" fmla="*/ 2147483646 h 46"/>
              <a:gd name="T58" fmla="*/ 2147483646 w 90"/>
              <a:gd name="T59" fmla="*/ 2147483646 h 46"/>
              <a:gd name="T60" fmla="*/ 2147483646 w 90"/>
              <a:gd name="T61" fmla="*/ 2147483646 h 46"/>
              <a:gd name="T62" fmla="*/ 2147483646 w 90"/>
              <a:gd name="T63" fmla="*/ 0 h 46"/>
              <a:gd name="T64" fmla="*/ 2147483646 w 90"/>
              <a:gd name="T65" fmla="*/ 2147483646 h 46"/>
              <a:gd name="T66" fmla="*/ 2147483646 w 90"/>
              <a:gd name="T67" fmla="*/ 2147483646 h 46"/>
              <a:gd name="T68" fmla="*/ 2147483646 w 90"/>
              <a:gd name="T69" fmla="*/ 2147483646 h 46"/>
              <a:gd name="T70" fmla="*/ 2147483646 w 90"/>
              <a:gd name="T71" fmla="*/ 2147483646 h 46"/>
              <a:gd name="T72" fmla="*/ 2147483646 w 90"/>
              <a:gd name="T73" fmla="*/ 2147483646 h 46"/>
              <a:gd name="T74" fmla="*/ 0 w 90"/>
              <a:gd name="T75" fmla="*/ 2147483646 h 4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0"/>
              <a:gd name="T115" fmla="*/ 0 h 46"/>
              <a:gd name="T116" fmla="*/ 90 w 90"/>
              <a:gd name="T117" fmla="*/ 46 h 4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0" h="46">
                <a:moveTo>
                  <a:pt x="0" y="20"/>
                </a:moveTo>
                <a:lnTo>
                  <a:pt x="7" y="25"/>
                </a:lnTo>
                <a:lnTo>
                  <a:pt x="25" y="29"/>
                </a:lnTo>
                <a:lnTo>
                  <a:pt x="32" y="30"/>
                </a:lnTo>
                <a:lnTo>
                  <a:pt x="33" y="33"/>
                </a:lnTo>
                <a:lnTo>
                  <a:pt x="37" y="34"/>
                </a:lnTo>
                <a:lnTo>
                  <a:pt x="41" y="46"/>
                </a:lnTo>
                <a:lnTo>
                  <a:pt x="45" y="36"/>
                </a:lnTo>
                <a:lnTo>
                  <a:pt x="46" y="34"/>
                </a:lnTo>
                <a:lnTo>
                  <a:pt x="47" y="33"/>
                </a:lnTo>
                <a:lnTo>
                  <a:pt x="47" y="31"/>
                </a:lnTo>
                <a:lnTo>
                  <a:pt x="48" y="29"/>
                </a:lnTo>
                <a:lnTo>
                  <a:pt x="49" y="29"/>
                </a:lnTo>
                <a:lnTo>
                  <a:pt x="48" y="30"/>
                </a:lnTo>
                <a:lnTo>
                  <a:pt x="48" y="33"/>
                </a:lnTo>
                <a:lnTo>
                  <a:pt x="50" y="32"/>
                </a:lnTo>
                <a:lnTo>
                  <a:pt x="51" y="30"/>
                </a:lnTo>
                <a:lnTo>
                  <a:pt x="53" y="30"/>
                </a:lnTo>
                <a:lnTo>
                  <a:pt x="54" y="28"/>
                </a:lnTo>
                <a:lnTo>
                  <a:pt x="54" y="29"/>
                </a:lnTo>
                <a:lnTo>
                  <a:pt x="52" y="34"/>
                </a:lnTo>
                <a:lnTo>
                  <a:pt x="53" y="34"/>
                </a:lnTo>
                <a:lnTo>
                  <a:pt x="55" y="32"/>
                </a:lnTo>
                <a:lnTo>
                  <a:pt x="57" y="30"/>
                </a:lnTo>
                <a:lnTo>
                  <a:pt x="58" y="27"/>
                </a:lnTo>
                <a:lnTo>
                  <a:pt x="63" y="27"/>
                </a:lnTo>
                <a:lnTo>
                  <a:pt x="65" y="26"/>
                </a:lnTo>
                <a:lnTo>
                  <a:pt x="70" y="23"/>
                </a:lnTo>
                <a:lnTo>
                  <a:pt x="75" y="24"/>
                </a:lnTo>
                <a:lnTo>
                  <a:pt x="79" y="27"/>
                </a:lnTo>
                <a:lnTo>
                  <a:pt x="79" y="24"/>
                </a:lnTo>
                <a:lnTo>
                  <a:pt x="81" y="23"/>
                </a:lnTo>
                <a:lnTo>
                  <a:pt x="86" y="24"/>
                </a:lnTo>
                <a:lnTo>
                  <a:pt x="90" y="23"/>
                </a:lnTo>
                <a:lnTo>
                  <a:pt x="85" y="20"/>
                </a:lnTo>
                <a:lnTo>
                  <a:pt x="84" y="15"/>
                </a:lnTo>
                <a:lnTo>
                  <a:pt x="80" y="16"/>
                </a:lnTo>
                <a:lnTo>
                  <a:pt x="78" y="15"/>
                </a:lnTo>
                <a:lnTo>
                  <a:pt x="77" y="16"/>
                </a:lnTo>
                <a:lnTo>
                  <a:pt x="74" y="15"/>
                </a:lnTo>
                <a:lnTo>
                  <a:pt x="73" y="15"/>
                </a:lnTo>
                <a:lnTo>
                  <a:pt x="73" y="12"/>
                </a:lnTo>
                <a:lnTo>
                  <a:pt x="74" y="9"/>
                </a:lnTo>
                <a:lnTo>
                  <a:pt x="70" y="11"/>
                </a:lnTo>
                <a:lnTo>
                  <a:pt x="66" y="12"/>
                </a:lnTo>
                <a:lnTo>
                  <a:pt x="58" y="14"/>
                </a:lnTo>
                <a:lnTo>
                  <a:pt x="52" y="19"/>
                </a:lnTo>
                <a:lnTo>
                  <a:pt x="51" y="18"/>
                </a:lnTo>
                <a:lnTo>
                  <a:pt x="49" y="19"/>
                </a:lnTo>
                <a:lnTo>
                  <a:pt x="46" y="17"/>
                </a:lnTo>
                <a:lnTo>
                  <a:pt x="45" y="17"/>
                </a:lnTo>
                <a:lnTo>
                  <a:pt x="42" y="18"/>
                </a:lnTo>
                <a:lnTo>
                  <a:pt x="38" y="12"/>
                </a:lnTo>
                <a:lnTo>
                  <a:pt x="32" y="11"/>
                </a:lnTo>
                <a:lnTo>
                  <a:pt x="30" y="11"/>
                </a:lnTo>
                <a:lnTo>
                  <a:pt x="29" y="13"/>
                </a:lnTo>
                <a:lnTo>
                  <a:pt x="30" y="10"/>
                </a:lnTo>
                <a:lnTo>
                  <a:pt x="28" y="12"/>
                </a:lnTo>
                <a:lnTo>
                  <a:pt x="27" y="14"/>
                </a:lnTo>
                <a:lnTo>
                  <a:pt x="27" y="11"/>
                </a:lnTo>
                <a:lnTo>
                  <a:pt x="29" y="5"/>
                </a:lnTo>
                <a:lnTo>
                  <a:pt x="32" y="1"/>
                </a:lnTo>
                <a:lnTo>
                  <a:pt x="36" y="1"/>
                </a:lnTo>
                <a:lnTo>
                  <a:pt x="35" y="0"/>
                </a:lnTo>
                <a:lnTo>
                  <a:pt x="30" y="0"/>
                </a:lnTo>
                <a:lnTo>
                  <a:pt x="27" y="2"/>
                </a:lnTo>
                <a:lnTo>
                  <a:pt x="26" y="4"/>
                </a:lnTo>
                <a:lnTo>
                  <a:pt x="21" y="7"/>
                </a:lnTo>
                <a:lnTo>
                  <a:pt x="20" y="10"/>
                </a:lnTo>
                <a:lnTo>
                  <a:pt x="17" y="11"/>
                </a:lnTo>
                <a:lnTo>
                  <a:pt x="16" y="12"/>
                </a:lnTo>
                <a:lnTo>
                  <a:pt x="14" y="13"/>
                </a:lnTo>
                <a:lnTo>
                  <a:pt x="9" y="14"/>
                </a:lnTo>
                <a:lnTo>
                  <a:pt x="7" y="15"/>
                </a:lnTo>
                <a:lnTo>
                  <a:pt x="5" y="18"/>
                </a:lnTo>
                <a:lnTo>
                  <a:pt x="0" y="20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7" name="Michigan">
            <a:extLst>
              <a:ext uri="{FF2B5EF4-FFF2-40B4-BE49-F238E27FC236}">
                <a16:creationId xmlns:a16="http://schemas.microsoft.com/office/drawing/2014/main" id="{046B7E5D-2261-40EF-8D1D-FDEB656CCBC6}"/>
              </a:ext>
            </a:extLst>
          </p:cNvPr>
          <p:cNvSpPr>
            <a:spLocks noChangeAspect="1"/>
          </p:cNvSpPr>
          <p:nvPr/>
        </p:nvSpPr>
        <p:spPr bwMode="auto">
          <a:xfrm>
            <a:off x="5946775" y="2157413"/>
            <a:ext cx="471488" cy="638175"/>
          </a:xfrm>
          <a:custGeom>
            <a:avLst/>
            <a:gdLst>
              <a:gd name="T0" fmla="*/ 0 w 60"/>
              <a:gd name="T1" fmla="*/ 2147483646 h 82"/>
              <a:gd name="T2" fmla="*/ 2147483646 w 60"/>
              <a:gd name="T3" fmla="*/ 2147483646 h 82"/>
              <a:gd name="T4" fmla="*/ 2147483646 w 60"/>
              <a:gd name="T5" fmla="*/ 2147483646 h 82"/>
              <a:gd name="T6" fmla="*/ 2147483646 w 60"/>
              <a:gd name="T7" fmla="*/ 2147483646 h 82"/>
              <a:gd name="T8" fmla="*/ 2147483646 w 60"/>
              <a:gd name="T9" fmla="*/ 2147483646 h 82"/>
              <a:gd name="T10" fmla="*/ 2147483646 w 60"/>
              <a:gd name="T11" fmla="*/ 2147483646 h 82"/>
              <a:gd name="T12" fmla="*/ 2147483646 w 60"/>
              <a:gd name="T13" fmla="*/ 2147483646 h 82"/>
              <a:gd name="T14" fmla="*/ 2147483646 w 60"/>
              <a:gd name="T15" fmla="*/ 2147483646 h 82"/>
              <a:gd name="T16" fmla="*/ 0 w 60"/>
              <a:gd name="T17" fmla="*/ 2147483646 h 82"/>
              <a:gd name="T18" fmla="*/ 2147483646 w 60"/>
              <a:gd name="T19" fmla="*/ 2147483646 h 82"/>
              <a:gd name="T20" fmla="*/ 2147483646 w 60"/>
              <a:gd name="T21" fmla="*/ 2147483646 h 82"/>
              <a:gd name="T22" fmla="*/ 2147483646 w 60"/>
              <a:gd name="T23" fmla="*/ 2147483646 h 82"/>
              <a:gd name="T24" fmla="*/ 2147483646 w 60"/>
              <a:gd name="T25" fmla="*/ 2147483646 h 82"/>
              <a:gd name="T26" fmla="*/ 2147483646 w 60"/>
              <a:gd name="T27" fmla="*/ 2147483646 h 82"/>
              <a:gd name="T28" fmla="*/ 2147483646 w 60"/>
              <a:gd name="T29" fmla="*/ 2147483646 h 82"/>
              <a:gd name="T30" fmla="*/ 2147483646 w 60"/>
              <a:gd name="T31" fmla="*/ 2147483646 h 82"/>
              <a:gd name="T32" fmla="*/ 2147483646 w 60"/>
              <a:gd name="T33" fmla="*/ 2147483646 h 82"/>
              <a:gd name="T34" fmla="*/ 2147483646 w 60"/>
              <a:gd name="T35" fmla="*/ 2147483646 h 82"/>
              <a:gd name="T36" fmla="*/ 2147483646 w 60"/>
              <a:gd name="T37" fmla="*/ 2147483646 h 82"/>
              <a:gd name="T38" fmla="*/ 2147483646 w 60"/>
              <a:gd name="T39" fmla="*/ 2147483646 h 82"/>
              <a:gd name="T40" fmla="*/ 2147483646 w 60"/>
              <a:gd name="T41" fmla="*/ 2147483646 h 82"/>
              <a:gd name="T42" fmla="*/ 2147483646 w 60"/>
              <a:gd name="T43" fmla="*/ 2147483646 h 82"/>
              <a:gd name="T44" fmla="*/ 2147483646 w 60"/>
              <a:gd name="T45" fmla="*/ 2147483646 h 82"/>
              <a:gd name="T46" fmla="*/ 2147483646 w 60"/>
              <a:gd name="T47" fmla="*/ 2147483646 h 82"/>
              <a:gd name="T48" fmla="*/ 2147483646 w 60"/>
              <a:gd name="T49" fmla="*/ 0 h 82"/>
              <a:gd name="T50" fmla="*/ 2147483646 w 60"/>
              <a:gd name="T51" fmla="*/ 2147483646 h 82"/>
              <a:gd name="T52" fmla="*/ 2147483646 w 60"/>
              <a:gd name="T53" fmla="*/ 2147483646 h 82"/>
              <a:gd name="T54" fmla="*/ 2147483646 w 60"/>
              <a:gd name="T55" fmla="*/ 2147483646 h 82"/>
              <a:gd name="T56" fmla="*/ 2147483646 w 60"/>
              <a:gd name="T57" fmla="*/ 2147483646 h 82"/>
              <a:gd name="T58" fmla="*/ 2147483646 w 60"/>
              <a:gd name="T59" fmla="*/ 2147483646 h 82"/>
              <a:gd name="T60" fmla="*/ 2147483646 w 60"/>
              <a:gd name="T61" fmla="*/ 2147483646 h 82"/>
              <a:gd name="T62" fmla="*/ 2147483646 w 60"/>
              <a:gd name="T63" fmla="*/ 2147483646 h 82"/>
              <a:gd name="T64" fmla="*/ 2147483646 w 60"/>
              <a:gd name="T65" fmla="*/ 2147483646 h 82"/>
              <a:gd name="T66" fmla="*/ 2147483646 w 60"/>
              <a:gd name="T67" fmla="*/ 2147483646 h 82"/>
              <a:gd name="T68" fmla="*/ 2147483646 w 60"/>
              <a:gd name="T69" fmla="*/ 2147483646 h 82"/>
              <a:gd name="T70" fmla="*/ 2147483646 w 60"/>
              <a:gd name="T71" fmla="*/ 2147483646 h 82"/>
              <a:gd name="T72" fmla="*/ 2147483646 w 60"/>
              <a:gd name="T73" fmla="*/ 2147483646 h 82"/>
              <a:gd name="T74" fmla="*/ 2147483646 w 60"/>
              <a:gd name="T75" fmla="*/ 2147483646 h 82"/>
              <a:gd name="T76" fmla="*/ 2147483646 w 60"/>
              <a:gd name="T77" fmla="*/ 2147483646 h 82"/>
              <a:gd name="T78" fmla="*/ 2147483646 w 60"/>
              <a:gd name="T79" fmla="*/ 2147483646 h 82"/>
              <a:gd name="T80" fmla="*/ 2147483646 w 60"/>
              <a:gd name="T81" fmla="*/ 2147483646 h 82"/>
              <a:gd name="T82" fmla="*/ 2147483646 w 60"/>
              <a:gd name="T83" fmla="*/ 2147483646 h 82"/>
              <a:gd name="T84" fmla="*/ 2147483646 w 60"/>
              <a:gd name="T85" fmla="*/ 2147483646 h 82"/>
              <a:gd name="T86" fmla="*/ 2147483646 w 60"/>
              <a:gd name="T87" fmla="*/ 2147483646 h 82"/>
              <a:gd name="T88" fmla="*/ 2147483646 w 60"/>
              <a:gd name="T89" fmla="*/ 2147483646 h 82"/>
              <a:gd name="T90" fmla="*/ 2147483646 w 60"/>
              <a:gd name="T91" fmla="*/ 2147483646 h 82"/>
              <a:gd name="T92" fmla="*/ 2147483646 w 60"/>
              <a:gd name="T93" fmla="*/ 2147483646 h 82"/>
              <a:gd name="T94" fmla="*/ 2147483646 w 60"/>
              <a:gd name="T95" fmla="*/ 2147483646 h 82"/>
              <a:gd name="T96" fmla="*/ 2147483646 w 60"/>
              <a:gd name="T97" fmla="*/ 2147483646 h 82"/>
              <a:gd name="T98" fmla="*/ 2147483646 w 60"/>
              <a:gd name="T99" fmla="*/ 2147483646 h 82"/>
              <a:gd name="T100" fmla="*/ 2147483646 w 60"/>
              <a:gd name="T101" fmla="*/ 2147483646 h 82"/>
              <a:gd name="T102" fmla="*/ 2147483646 w 60"/>
              <a:gd name="T103" fmla="*/ 2147483646 h 82"/>
              <a:gd name="T104" fmla="*/ 2147483646 w 60"/>
              <a:gd name="T105" fmla="*/ 2147483646 h 82"/>
              <a:gd name="T106" fmla="*/ 2147483646 w 60"/>
              <a:gd name="T107" fmla="*/ 2147483646 h 82"/>
              <a:gd name="T108" fmla="*/ 2147483646 w 60"/>
              <a:gd name="T109" fmla="*/ 2147483646 h 82"/>
              <a:gd name="T110" fmla="*/ 2147483646 w 60"/>
              <a:gd name="T111" fmla="*/ 2147483646 h 82"/>
              <a:gd name="T112" fmla="*/ 2147483646 w 60"/>
              <a:gd name="T113" fmla="*/ 2147483646 h 82"/>
              <a:gd name="T114" fmla="*/ 2147483646 w 60"/>
              <a:gd name="T115" fmla="*/ 2147483646 h 82"/>
              <a:gd name="T116" fmla="*/ 2147483646 w 60"/>
              <a:gd name="T117" fmla="*/ 2147483646 h 82"/>
              <a:gd name="T118" fmla="*/ 2147483646 w 60"/>
              <a:gd name="T119" fmla="*/ 2147483646 h 82"/>
              <a:gd name="T120" fmla="*/ 2147483646 w 60"/>
              <a:gd name="T121" fmla="*/ 2147483646 h 82"/>
              <a:gd name="T122" fmla="*/ 0 w 60"/>
              <a:gd name="T123" fmla="*/ 2147483646 h 8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0"/>
              <a:gd name="T187" fmla="*/ 0 h 82"/>
              <a:gd name="T188" fmla="*/ 60 w 60"/>
              <a:gd name="T189" fmla="*/ 82 h 8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0" h="82">
                <a:moveTo>
                  <a:pt x="0" y="82"/>
                </a:moveTo>
                <a:lnTo>
                  <a:pt x="5" y="72"/>
                </a:lnTo>
                <a:lnTo>
                  <a:pt x="6" y="68"/>
                </a:lnTo>
                <a:lnTo>
                  <a:pt x="7" y="61"/>
                </a:lnTo>
                <a:lnTo>
                  <a:pt x="5" y="55"/>
                </a:lnTo>
                <a:lnTo>
                  <a:pt x="2" y="48"/>
                </a:lnTo>
                <a:lnTo>
                  <a:pt x="1" y="45"/>
                </a:lnTo>
                <a:lnTo>
                  <a:pt x="2" y="41"/>
                </a:lnTo>
                <a:lnTo>
                  <a:pt x="0" y="37"/>
                </a:lnTo>
                <a:lnTo>
                  <a:pt x="2" y="34"/>
                </a:lnTo>
                <a:lnTo>
                  <a:pt x="3" y="27"/>
                </a:lnTo>
                <a:lnTo>
                  <a:pt x="3" y="24"/>
                </a:lnTo>
                <a:lnTo>
                  <a:pt x="5" y="22"/>
                </a:lnTo>
                <a:lnTo>
                  <a:pt x="5" y="19"/>
                </a:lnTo>
                <a:lnTo>
                  <a:pt x="8" y="18"/>
                </a:lnTo>
                <a:lnTo>
                  <a:pt x="12" y="13"/>
                </a:lnTo>
                <a:lnTo>
                  <a:pt x="11" y="21"/>
                </a:lnTo>
                <a:lnTo>
                  <a:pt x="14" y="19"/>
                </a:lnTo>
                <a:lnTo>
                  <a:pt x="14" y="12"/>
                </a:lnTo>
                <a:lnTo>
                  <a:pt x="17" y="9"/>
                </a:lnTo>
                <a:lnTo>
                  <a:pt x="19" y="8"/>
                </a:lnTo>
                <a:lnTo>
                  <a:pt x="17" y="7"/>
                </a:lnTo>
                <a:lnTo>
                  <a:pt x="16" y="5"/>
                </a:lnTo>
                <a:lnTo>
                  <a:pt x="18" y="1"/>
                </a:lnTo>
                <a:lnTo>
                  <a:pt x="21" y="0"/>
                </a:lnTo>
                <a:lnTo>
                  <a:pt x="28" y="2"/>
                </a:lnTo>
                <a:lnTo>
                  <a:pt x="31" y="5"/>
                </a:lnTo>
                <a:lnTo>
                  <a:pt x="39" y="7"/>
                </a:lnTo>
                <a:lnTo>
                  <a:pt x="40" y="9"/>
                </a:lnTo>
                <a:lnTo>
                  <a:pt x="43" y="12"/>
                </a:lnTo>
                <a:lnTo>
                  <a:pt x="40" y="12"/>
                </a:lnTo>
                <a:lnTo>
                  <a:pt x="40" y="14"/>
                </a:lnTo>
                <a:lnTo>
                  <a:pt x="43" y="17"/>
                </a:lnTo>
                <a:lnTo>
                  <a:pt x="44" y="23"/>
                </a:lnTo>
                <a:lnTo>
                  <a:pt x="44" y="26"/>
                </a:lnTo>
                <a:lnTo>
                  <a:pt x="41" y="30"/>
                </a:lnTo>
                <a:lnTo>
                  <a:pt x="40" y="32"/>
                </a:lnTo>
                <a:lnTo>
                  <a:pt x="37" y="34"/>
                </a:lnTo>
                <a:lnTo>
                  <a:pt x="37" y="35"/>
                </a:lnTo>
                <a:lnTo>
                  <a:pt x="37" y="40"/>
                </a:lnTo>
                <a:lnTo>
                  <a:pt x="40" y="42"/>
                </a:lnTo>
                <a:lnTo>
                  <a:pt x="43" y="38"/>
                </a:lnTo>
                <a:lnTo>
                  <a:pt x="46" y="33"/>
                </a:lnTo>
                <a:lnTo>
                  <a:pt x="50" y="31"/>
                </a:lnTo>
                <a:lnTo>
                  <a:pt x="54" y="33"/>
                </a:lnTo>
                <a:lnTo>
                  <a:pt x="56" y="37"/>
                </a:lnTo>
                <a:lnTo>
                  <a:pt x="59" y="47"/>
                </a:lnTo>
                <a:lnTo>
                  <a:pt x="60" y="51"/>
                </a:lnTo>
                <a:lnTo>
                  <a:pt x="59" y="53"/>
                </a:lnTo>
                <a:lnTo>
                  <a:pt x="60" y="57"/>
                </a:lnTo>
                <a:lnTo>
                  <a:pt x="58" y="59"/>
                </a:lnTo>
                <a:lnTo>
                  <a:pt x="57" y="57"/>
                </a:lnTo>
                <a:lnTo>
                  <a:pt x="56" y="58"/>
                </a:lnTo>
                <a:lnTo>
                  <a:pt x="55" y="62"/>
                </a:lnTo>
                <a:lnTo>
                  <a:pt x="55" y="64"/>
                </a:lnTo>
                <a:lnTo>
                  <a:pt x="52" y="66"/>
                </a:lnTo>
                <a:lnTo>
                  <a:pt x="52" y="71"/>
                </a:lnTo>
                <a:lnTo>
                  <a:pt x="50" y="73"/>
                </a:lnTo>
                <a:lnTo>
                  <a:pt x="49" y="77"/>
                </a:lnTo>
                <a:lnTo>
                  <a:pt x="29" y="80"/>
                </a:lnTo>
                <a:lnTo>
                  <a:pt x="28" y="79"/>
                </a:lnTo>
                <a:lnTo>
                  <a:pt x="0" y="82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8" name="New York">
            <a:extLst>
              <a:ext uri="{FF2B5EF4-FFF2-40B4-BE49-F238E27FC236}">
                <a16:creationId xmlns:a16="http://schemas.microsoft.com/office/drawing/2014/main" id="{0A1B5EB3-3C4A-466D-A91C-8342BCEF9A52}"/>
              </a:ext>
            </a:extLst>
          </p:cNvPr>
          <p:cNvSpPr>
            <a:spLocks noChangeAspect="1"/>
          </p:cNvSpPr>
          <p:nvPr/>
        </p:nvSpPr>
        <p:spPr bwMode="auto">
          <a:xfrm>
            <a:off x="6731000" y="2063750"/>
            <a:ext cx="723900" cy="646113"/>
          </a:xfrm>
          <a:custGeom>
            <a:avLst/>
            <a:gdLst>
              <a:gd name="T0" fmla="*/ 0 w 92"/>
              <a:gd name="T1" fmla="*/ 2147483646 h 83"/>
              <a:gd name="T2" fmla="*/ 2147483646 w 92"/>
              <a:gd name="T3" fmla="*/ 2147483646 h 83"/>
              <a:gd name="T4" fmla="*/ 2147483646 w 92"/>
              <a:gd name="T5" fmla="*/ 2147483646 h 83"/>
              <a:gd name="T6" fmla="*/ 2147483646 w 92"/>
              <a:gd name="T7" fmla="*/ 2147483646 h 83"/>
              <a:gd name="T8" fmla="*/ 2147483646 w 92"/>
              <a:gd name="T9" fmla="*/ 2147483646 h 83"/>
              <a:gd name="T10" fmla="*/ 2147483646 w 92"/>
              <a:gd name="T11" fmla="*/ 2147483646 h 83"/>
              <a:gd name="T12" fmla="*/ 2147483646 w 92"/>
              <a:gd name="T13" fmla="*/ 2147483646 h 83"/>
              <a:gd name="T14" fmla="*/ 2147483646 w 92"/>
              <a:gd name="T15" fmla="*/ 2147483646 h 83"/>
              <a:gd name="T16" fmla="*/ 2147483646 w 92"/>
              <a:gd name="T17" fmla="*/ 2147483646 h 83"/>
              <a:gd name="T18" fmla="*/ 2147483646 w 92"/>
              <a:gd name="T19" fmla="*/ 2147483646 h 83"/>
              <a:gd name="T20" fmla="*/ 2147483646 w 92"/>
              <a:gd name="T21" fmla="*/ 2147483646 h 83"/>
              <a:gd name="T22" fmla="*/ 2147483646 w 92"/>
              <a:gd name="T23" fmla="*/ 2147483646 h 83"/>
              <a:gd name="T24" fmla="*/ 2147483646 w 92"/>
              <a:gd name="T25" fmla="*/ 2147483646 h 83"/>
              <a:gd name="T26" fmla="*/ 2147483646 w 92"/>
              <a:gd name="T27" fmla="*/ 2147483646 h 83"/>
              <a:gd name="T28" fmla="*/ 2147483646 w 92"/>
              <a:gd name="T29" fmla="*/ 2147483646 h 83"/>
              <a:gd name="T30" fmla="*/ 2147483646 w 92"/>
              <a:gd name="T31" fmla="*/ 2147483646 h 83"/>
              <a:gd name="T32" fmla="*/ 2147483646 w 92"/>
              <a:gd name="T33" fmla="*/ 2147483646 h 83"/>
              <a:gd name="T34" fmla="*/ 2147483646 w 92"/>
              <a:gd name="T35" fmla="*/ 0 h 83"/>
              <a:gd name="T36" fmla="*/ 2147483646 w 92"/>
              <a:gd name="T37" fmla="*/ 2147483646 h 83"/>
              <a:gd name="T38" fmla="*/ 2147483646 w 92"/>
              <a:gd name="T39" fmla="*/ 2147483646 h 83"/>
              <a:gd name="T40" fmla="*/ 2147483646 w 92"/>
              <a:gd name="T41" fmla="*/ 2147483646 h 83"/>
              <a:gd name="T42" fmla="*/ 2147483646 w 92"/>
              <a:gd name="T43" fmla="*/ 2147483646 h 83"/>
              <a:gd name="T44" fmla="*/ 2147483646 w 92"/>
              <a:gd name="T45" fmla="*/ 2147483646 h 83"/>
              <a:gd name="T46" fmla="*/ 2147483646 w 92"/>
              <a:gd name="T47" fmla="*/ 2147483646 h 83"/>
              <a:gd name="T48" fmla="*/ 2147483646 w 92"/>
              <a:gd name="T49" fmla="*/ 2147483646 h 83"/>
              <a:gd name="T50" fmla="*/ 2147483646 w 92"/>
              <a:gd name="T51" fmla="*/ 2147483646 h 83"/>
              <a:gd name="T52" fmla="*/ 2147483646 w 92"/>
              <a:gd name="T53" fmla="*/ 2147483646 h 83"/>
              <a:gd name="T54" fmla="*/ 2147483646 w 92"/>
              <a:gd name="T55" fmla="*/ 2147483646 h 83"/>
              <a:gd name="T56" fmla="*/ 2147483646 w 92"/>
              <a:gd name="T57" fmla="*/ 2147483646 h 83"/>
              <a:gd name="T58" fmla="*/ 2147483646 w 92"/>
              <a:gd name="T59" fmla="*/ 2147483646 h 83"/>
              <a:gd name="T60" fmla="*/ 2147483646 w 92"/>
              <a:gd name="T61" fmla="*/ 2147483646 h 83"/>
              <a:gd name="T62" fmla="*/ 2147483646 w 92"/>
              <a:gd name="T63" fmla="*/ 2147483646 h 83"/>
              <a:gd name="T64" fmla="*/ 2147483646 w 92"/>
              <a:gd name="T65" fmla="*/ 2147483646 h 83"/>
              <a:gd name="T66" fmla="*/ 2147483646 w 92"/>
              <a:gd name="T67" fmla="*/ 2147483646 h 83"/>
              <a:gd name="T68" fmla="*/ 2147483646 w 92"/>
              <a:gd name="T69" fmla="*/ 2147483646 h 83"/>
              <a:gd name="T70" fmla="*/ 2147483646 w 92"/>
              <a:gd name="T71" fmla="*/ 2147483646 h 83"/>
              <a:gd name="T72" fmla="*/ 2147483646 w 92"/>
              <a:gd name="T73" fmla="*/ 2147483646 h 83"/>
              <a:gd name="T74" fmla="*/ 2147483646 w 92"/>
              <a:gd name="T75" fmla="*/ 2147483646 h 83"/>
              <a:gd name="T76" fmla="*/ 2147483646 w 92"/>
              <a:gd name="T77" fmla="*/ 2147483646 h 83"/>
              <a:gd name="T78" fmla="*/ 2147483646 w 92"/>
              <a:gd name="T79" fmla="*/ 2147483646 h 83"/>
              <a:gd name="T80" fmla="*/ 2147483646 w 92"/>
              <a:gd name="T81" fmla="*/ 2147483646 h 83"/>
              <a:gd name="T82" fmla="*/ 2147483646 w 92"/>
              <a:gd name="T83" fmla="*/ 2147483646 h 83"/>
              <a:gd name="T84" fmla="*/ 2147483646 w 92"/>
              <a:gd name="T85" fmla="*/ 2147483646 h 83"/>
              <a:gd name="T86" fmla="*/ 2147483646 w 92"/>
              <a:gd name="T87" fmla="*/ 2147483646 h 83"/>
              <a:gd name="T88" fmla="*/ 2147483646 w 92"/>
              <a:gd name="T89" fmla="*/ 2147483646 h 83"/>
              <a:gd name="T90" fmla="*/ 2147483646 w 92"/>
              <a:gd name="T91" fmla="*/ 2147483646 h 83"/>
              <a:gd name="T92" fmla="*/ 2147483646 w 92"/>
              <a:gd name="T93" fmla="*/ 2147483646 h 83"/>
              <a:gd name="T94" fmla="*/ 2147483646 w 92"/>
              <a:gd name="T95" fmla="*/ 2147483646 h 83"/>
              <a:gd name="T96" fmla="*/ 2147483646 w 92"/>
              <a:gd name="T97" fmla="*/ 2147483646 h 83"/>
              <a:gd name="T98" fmla="*/ 2147483646 w 92"/>
              <a:gd name="T99" fmla="*/ 2147483646 h 83"/>
              <a:gd name="T100" fmla="*/ 2147483646 w 92"/>
              <a:gd name="T101" fmla="*/ 2147483646 h 83"/>
              <a:gd name="T102" fmla="*/ 2147483646 w 92"/>
              <a:gd name="T103" fmla="*/ 2147483646 h 83"/>
              <a:gd name="T104" fmla="*/ 0 w 92"/>
              <a:gd name="T105" fmla="*/ 2147483646 h 8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2"/>
              <a:gd name="T160" fmla="*/ 0 h 83"/>
              <a:gd name="T161" fmla="*/ 92 w 92"/>
              <a:gd name="T162" fmla="*/ 83 h 8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2" h="83">
                <a:moveTo>
                  <a:pt x="0" y="71"/>
                </a:moveTo>
                <a:lnTo>
                  <a:pt x="3" y="76"/>
                </a:lnTo>
                <a:lnTo>
                  <a:pt x="63" y="64"/>
                </a:lnTo>
                <a:lnTo>
                  <a:pt x="67" y="67"/>
                </a:lnTo>
                <a:lnTo>
                  <a:pt x="70" y="71"/>
                </a:lnTo>
                <a:lnTo>
                  <a:pt x="75" y="74"/>
                </a:lnTo>
                <a:lnTo>
                  <a:pt x="89" y="79"/>
                </a:lnTo>
                <a:lnTo>
                  <a:pt x="89" y="81"/>
                </a:lnTo>
                <a:lnTo>
                  <a:pt x="90" y="83"/>
                </a:lnTo>
                <a:lnTo>
                  <a:pt x="91" y="82"/>
                </a:lnTo>
                <a:lnTo>
                  <a:pt x="92" y="78"/>
                </a:lnTo>
                <a:lnTo>
                  <a:pt x="92" y="71"/>
                </a:lnTo>
                <a:lnTo>
                  <a:pt x="90" y="57"/>
                </a:lnTo>
                <a:lnTo>
                  <a:pt x="90" y="43"/>
                </a:lnTo>
                <a:lnTo>
                  <a:pt x="87" y="32"/>
                </a:lnTo>
                <a:lnTo>
                  <a:pt x="83" y="23"/>
                </a:lnTo>
                <a:lnTo>
                  <a:pt x="82" y="14"/>
                </a:lnTo>
                <a:lnTo>
                  <a:pt x="79" y="0"/>
                </a:lnTo>
                <a:lnTo>
                  <a:pt x="60" y="5"/>
                </a:lnTo>
                <a:lnTo>
                  <a:pt x="59" y="5"/>
                </a:lnTo>
                <a:lnTo>
                  <a:pt x="53" y="9"/>
                </a:lnTo>
                <a:lnTo>
                  <a:pt x="48" y="16"/>
                </a:lnTo>
                <a:lnTo>
                  <a:pt x="47" y="20"/>
                </a:lnTo>
                <a:lnTo>
                  <a:pt x="45" y="23"/>
                </a:lnTo>
                <a:lnTo>
                  <a:pt x="41" y="27"/>
                </a:lnTo>
                <a:lnTo>
                  <a:pt x="43" y="29"/>
                </a:lnTo>
                <a:lnTo>
                  <a:pt x="43" y="27"/>
                </a:lnTo>
                <a:lnTo>
                  <a:pt x="45" y="28"/>
                </a:lnTo>
                <a:lnTo>
                  <a:pt x="44" y="29"/>
                </a:lnTo>
                <a:lnTo>
                  <a:pt x="45" y="29"/>
                </a:lnTo>
                <a:lnTo>
                  <a:pt x="44" y="31"/>
                </a:lnTo>
                <a:lnTo>
                  <a:pt x="43" y="31"/>
                </a:lnTo>
                <a:lnTo>
                  <a:pt x="43" y="32"/>
                </a:lnTo>
                <a:lnTo>
                  <a:pt x="45" y="34"/>
                </a:lnTo>
                <a:lnTo>
                  <a:pt x="45" y="37"/>
                </a:lnTo>
                <a:lnTo>
                  <a:pt x="42" y="38"/>
                </a:lnTo>
                <a:lnTo>
                  <a:pt x="39" y="43"/>
                </a:lnTo>
                <a:lnTo>
                  <a:pt x="36" y="45"/>
                </a:lnTo>
                <a:lnTo>
                  <a:pt x="30" y="45"/>
                </a:lnTo>
                <a:lnTo>
                  <a:pt x="28" y="47"/>
                </a:lnTo>
                <a:lnTo>
                  <a:pt x="25" y="45"/>
                </a:lnTo>
                <a:lnTo>
                  <a:pt x="15" y="46"/>
                </a:lnTo>
                <a:lnTo>
                  <a:pt x="7" y="50"/>
                </a:lnTo>
                <a:lnTo>
                  <a:pt x="8" y="52"/>
                </a:lnTo>
                <a:lnTo>
                  <a:pt x="7" y="54"/>
                </a:lnTo>
                <a:lnTo>
                  <a:pt x="8" y="54"/>
                </a:lnTo>
                <a:lnTo>
                  <a:pt x="9" y="56"/>
                </a:lnTo>
                <a:lnTo>
                  <a:pt x="10" y="56"/>
                </a:lnTo>
                <a:lnTo>
                  <a:pt x="11" y="58"/>
                </a:lnTo>
                <a:lnTo>
                  <a:pt x="11" y="59"/>
                </a:lnTo>
                <a:lnTo>
                  <a:pt x="9" y="61"/>
                </a:lnTo>
                <a:lnTo>
                  <a:pt x="8" y="64"/>
                </a:lnTo>
                <a:lnTo>
                  <a:pt x="0" y="71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399" name="Freeform 15">
            <a:extLst>
              <a:ext uri="{FF2B5EF4-FFF2-40B4-BE49-F238E27FC236}">
                <a16:creationId xmlns:a16="http://schemas.microsoft.com/office/drawing/2014/main" id="{659F4187-B7D1-4662-8A16-478FD4D0240B}"/>
              </a:ext>
            </a:extLst>
          </p:cNvPr>
          <p:cNvSpPr>
            <a:spLocks noChangeAspect="1"/>
          </p:cNvSpPr>
          <p:nvPr/>
        </p:nvSpPr>
        <p:spPr bwMode="auto">
          <a:xfrm>
            <a:off x="7405688" y="2733675"/>
            <a:ext cx="17462" cy="28575"/>
          </a:xfrm>
          <a:custGeom>
            <a:avLst/>
            <a:gdLst>
              <a:gd name="T0" fmla="*/ 0 w 2"/>
              <a:gd name="T1" fmla="*/ 2147483646 h 4"/>
              <a:gd name="T2" fmla="*/ 0 w 2"/>
              <a:gd name="T3" fmla="*/ 2147483646 h 4"/>
              <a:gd name="T4" fmla="*/ 2147483646 w 2"/>
              <a:gd name="T5" fmla="*/ 0 h 4"/>
              <a:gd name="T6" fmla="*/ 2147483646 w 2"/>
              <a:gd name="T7" fmla="*/ 2147483646 h 4"/>
              <a:gd name="T8" fmla="*/ 2147483646 w 2"/>
              <a:gd name="T9" fmla="*/ 2147483646 h 4"/>
              <a:gd name="T10" fmla="*/ 0 w 2"/>
              <a:gd name="T11" fmla="*/ 2147483646 h 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"/>
              <a:gd name="T19" fmla="*/ 0 h 4"/>
              <a:gd name="T20" fmla="*/ 2 w 2"/>
              <a:gd name="T21" fmla="*/ 4 h 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" h="4">
                <a:moveTo>
                  <a:pt x="0" y="4"/>
                </a:moveTo>
                <a:lnTo>
                  <a:pt x="0" y="2"/>
                </a:lnTo>
                <a:lnTo>
                  <a:pt x="1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00" name="Freeform 16">
            <a:extLst>
              <a:ext uri="{FF2B5EF4-FFF2-40B4-BE49-F238E27FC236}">
                <a16:creationId xmlns:a16="http://schemas.microsoft.com/office/drawing/2014/main" id="{03F2A486-F16E-402C-9160-2BA4FCFEBE9F}"/>
              </a:ext>
            </a:extLst>
          </p:cNvPr>
          <p:cNvSpPr>
            <a:spLocks noChangeAspect="1"/>
          </p:cNvSpPr>
          <p:nvPr/>
        </p:nvSpPr>
        <p:spPr bwMode="auto">
          <a:xfrm>
            <a:off x="7431088" y="2608263"/>
            <a:ext cx="217487" cy="141287"/>
          </a:xfrm>
          <a:custGeom>
            <a:avLst/>
            <a:gdLst>
              <a:gd name="T0" fmla="*/ 0 w 28"/>
              <a:gd name="T1" fmla="*/ 2147483646 h 18"/>
              <a:gd name="T2" fmla="*/ 0 w 28"/>
              <a:gd name="T3" fmla="*/ 2147483646 h 18"/>
              <a:gd name="T4" fmla="*/ 2147483646 w 28"/>
              <a:gd name="T5" fmla="*/ 2147483646 h 18"/>
              <a:gd name="T6" fmla="*/ 2147483646 w 28"/>
              <a:gd name="T7" fmla="*/ 2147483646 h 18"/>
              <a:gd name="T8" fmla="*/ 2147483646 w 28"/>
              <a:gd name="T9" fmla="*/ 2147483646 h 18"/>
              <a:gd name="T10" fmla="*/ 2147483646 w 28"/>
              <a:gd name="T11" fmla="*/ 2147483646 h 18"/>
              <a:gd name="T12" fmla="*/ 2147483646 w 28"/>
              <a:gd name="T13" fmla="*/ 2147483646 h 18"/>
              <a:gd name="T14" fmla="*/ 2147483646 w 28"/>
              <a:gd name="T15" fmla="*/ 2147483646 h 18"/>
              <a:gd name="T16" fmla="*/ 2147483646 w 28"/>
              <a:gd name="T17" fmla="*/ 2147483646 h 18"/>
              <a:gd name="T18" fmla="*/ 2147483646 w 28"/>
              <a:gd name="T19" fmla="*/ 2147483646 h 18"/>
              <a:gd name="T20" fmla="*/ 2147483646 w 28"/>
              <a:gd name="T21" fmla="*/ 2147483646 h 18"/>
              <a:gd name="T22" fmla="*/ 2147483646 w 28"/>
              <a:gd name="T23" fmla="*/ 2147483646 h 18"/>
              <a:gd name="T24" fmla="*/ 2147483646 w 28"/>
              <a:gd name="T25" fmla="*/ 2147483646 h 18"/>
              <a:gd name="T26" fmla="*/ 2147483646 w 28"/>
              <a:gd name="T27" fmla="*/ 2147483646 h 18"/>
              <a:gd name="T28" fmla="*/ 2147483646 w 28"/>
              <a:gd name="T29" fmla="*/ 2147483646 h 18"/>
              <a:gd name="T30" fmla="*/ 2147483646 w 28"/>
              <a:gd name="T31" fmla="*/ 2147483646 h 18"/>
              <a:gd name="T32" fmla="*/ 2147483646 w 28"/>
              <a:gd name="T33" fmla="*/ 2147483646 h 18"/>
              <a:gd name="T34" fmla="*/ 2147483646 w 28"/>
              <a:gd name="T35" fmla="*/ 2147483646 h 18"/>
              <a:gd name="T36" fmla="*/ 2147483646 w 28"/>
              <a:gd name="T37" fmla="*/ 2147483646 h 18"/>
              <a:gd name="T38" fmla="*/ 2147483646 w 28"/>
              <a:gd name="T39" fmla="*/ 2147483646 h 18"/>
              <a:gd name="T40" fmla="*/ 2147483646 w 28"/>
              <a:gd name="T41" fmla="*/ 2147483646 h 18"/>
              <a:gd name="T42" fmla="*/ 2147483646 w 28"/>
              <a:gd name="T43" fmla="*/ 2147483646 h 18"/>
              <a:gd name="T44" fmla="*/ 2147483646 w 28"/>
              <a:gd name="T45" fmla="*/ 2147483646 h 18"/>
              <a:gd name="T46" fmla="*/ 2147483646 w 28"/>
              <a:gd name="T47" fmla="*/ 2147483646 h 18"/>
              <a:gd name="T48" fmla="*/ 2147483646 w 28"/>
              <a:gd name="T49" fmla="*/ 2147483646 h 18"/>
              <a:gd name="T50" fmla="*/ 2147483646 w 28"/>
              <a:gd name="T51" fmla="*/ 2147483646 h 18"/>
              <a:gd name="T52" fmla="*/ 2147483646 w 28"/>
              <a:gd name="T53" fmla="*/ 2147483646 h 18"/>
              <a:gd name="T54" fmla="*/ 2147483646 w 28"/>
              <a:gd name="T55" fmla="*/ 2147483646 h 18"/>
              <a:gd name="T56" fmla="*/ 2147483646 w 28"/>
              <a:gd name="T57" fmla="*/ 2147483646 h 18"/>
              <a:gd name="T58" fmla="*/ 2147483646 w 28"/>
              <a:gd name="T59" fmla="*/ 2147483646 h 18"/>
              <a:gd name="T60" fmla="*/ 2147483646 w 28"/>
              <a:gd name="T61" fmla="*/ 2147483646 h 18"/>
              <a:gd name="T62" fmla="*/ 2147483646 w 28"/>
              <a:gd name="T63" fmla="*/ 2147483646 h 18"/>
              <a:gd name="T64" fmla="*/ 2147483646 w 28"/>
              <a:gd name="T65" fmla="*/ 0 h 18"/>
              <a:gd name="T66" fmla="*/ 2147483646 w 28"/>
              <a:gd name="T67" fmla="*/ 0 h 18"/>
              <a:gd name="T68" fmla="*/ 2147483646 w 28"/>
              <a:gd name="T69" fmla="*/ 2147483646 h 18"/>
              <a:gd name="T70" fmla="*/ 2147483646 w 28"/>
              <a:gd name="T71" fmla="*/ 2147483646 h 18"/>
              <a:gd name="T72" fmla="*/ 2147483646 w 28"/>
              <a:gd name="T73" fmla="*/ 2147483646 h 18"/>
              <a:gd name="T74" fmla="*/ 2147483646 w 28"/>
              <a:gd name="T75" fmla="*/ 2147483646 h 18"/>
              <a:gd name="T76" fmla="*/ 2147483646 w 28"/>
              <a:gd name="T77" fmla="*/ 2147483646 h 18"/>
              <a:gd name="T78" fmla="*/ 2147483646 w 28"/>
              <a:gd name="T79" fmla="*/ 2147483646 h 18"/>
              <a:gd name="T80" fmla="*/ 2147483646 w 28"/>
              <a:gd name="T81" fmla="*/ 2147483646 h 18"/>
              <a:gd name="T82" fmla="*/ 2147483646 w 28"/>
              <a:gd name="T83" fmla="*/ 2147483646 h 18"/>
              <a:gd name="T84" fmla="*/ 2147483646 w 28"/>
              <a:gd name="T85" fmla="*/ 2147483646 h 18"/>
              <a:gd name="T86" fmla="*/ 2147483646 w 28"/>
              <a:gd name="T87" fmla="*/ 2147483646 h 18"/>
              <a:gd name="T88" fmla="*/ 2147483646 w 28"/>
              <a:gd name="T89" fmla="*/ 2147483646 h 18"/>
              <a:gd name="T90" fmla="*/ 2147483646 w 28"/>
              <a:gd name="T91" fmla="*/ 2147483646 h 18"/>
              <a:gd name="T92" fmla="*/ 2147483646 w 28"/>
              <a:gd name="T93" fmla="*/ 2147483646 h 18"/>
              <a:gd name="T94" fmla="*/ 0 w 28"/>
              <a:gd name="T95" fmla="*/ 2147483646 h 18"/>
              <a:gd name="T96" fmla="*/ 0 w 28"/>
              <a:gd name="T97" fmla="*/ 2147483646 h 1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8"/>
              <a:gd name="T148" fmla="*/ 0 h 18"/>
              <a:gd name="T149" fmla="*/ 28 w 28"/>
              <a:gd name="T150" fmla="*/ 18 h 1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8" h="18">
                <a:moveTo>
                  <a:pt x="0" y="16"/>
                </a:moveTo>
                <a:lnTo>
                  <a:pt x="0" y="17"/>
                </a:lnTo>
                <a:lnTo>
                  <a:pt x="1" y="18"/>
                </a:lnTo>
                <a:lnTo>
                  <a:pt x="2" y="16"/>
                </a:lnTo>
                <a:lnTo>
                  <a:pt x="3" y="16"/>
                </a:lnTo>
                <a:lnTo>
                  <a:pt x="4" y="16"/>
                </a:lnTo>
                <a:lnTo>
                  <a:pt x="2" y="18"/>
                </a:lnTo>
                <a:lnTo>
                  <a:pt x="5" y="17"/>
                </a:lnTo>
                <a:lnTo>
                  <a:pt x="5" y="16"/>
                </a:lnTo>
                <a:lnTo>
                  <a:pt x="9" y="14"/>
                </a:lnTo>
                <a:lnTo>
                  <a:pt x="12" y="12"/>
                </a:lnTo>
                <a:lnTo>
                  <a:pt x="16" y="10"/>
                </a:lnTo>
                <a:lnTo>
                  <a:pt x="18" y="9"/>
                </a:lnTo>
                <a:lnTo>
                  <a:pt x="13" y="13"/>
                </a:lnTo>
                <a:lnTo>
                  <a:pt x="11" y="14"/>
                </a:lnTo>
                <a:lnTo>
                  <a:pt x="12" y="14"/>
                </a:lnTo>
                <a:lnTo>
                  <a:pt x="14" y="13"/>
                </a:lnTo>
                <a:lnTo>
                  <a:pt x="23" y="6"/>
                </a:lnTo>
                <a:lnTo>
                  <a:pt x="24" y="5"/>
                </a:lnTo>
                <a:lnTo>
                  <a:pt x="28" y="1"/>
                </a:lnTo>
                <a:lnTo>
                  <a:pt x="26" y="3"/>
                </a:lnTo>
                <a:lnTo>
                  <a:pt x="25" y="2"/>
                </a:lnTo>
                <a:lnTo>
                  <a:pt x="23" y="3"/>
                </a:lnTo>
                <a:lnTo>
                  <a:pt x="22" y="3"/>
                </a:lnTo>
                <a:lnTo>
                  <a:pt x="21" y="7"/>
                </a:lnTo>
                <a:lnTo>
                  <a:pt x="20" y="6"/>
                </a:lnTo>
                <a:lnTo>
                  <a:pt x="18" y="6"/>
                </a:lnTo>
                <a:lnTo>
                  <a:pt x="21" y="3"/>
                </a:lnTo>
                <a:lnTo>
                  <a:pt x="23" y="0"/>
                </a:lnTo>
                <a:lnTo>
                  <a:pt x="22" y="0"/>
                </a:lnTo>
                <a:lnTo>
                  <a:pt x="18" y="5"/>
                </a:lnTo>
                <a:lnTo>
                  <a:pt x="14" y="7"/>
                </a:lnTo>
                <a:lnTo>
                  <a:pt x="11" y="7"/>
                </a:lnTo>
                <a:lnTo>
                  <a:pt x="11" y="8"/>
                </a:lnTo>
                <a:lnTo>
                  <a:pt x="8" y="9"/>
                </a:lnTo>
                <a:lnTo>
                  <a:pt x="6" y="9"/>
                </a:lnTo>
                <a:lnTo>
                  <a:pt x="6" y="10"/>
                </a:lnTo>
                <a:lnTo>
                  <a:pt x="5" y="10"/>
                </a:lnTo>
                <a:lnTo>
                  <a:pt x="4" y="12"/>
                </a:lnTo>
                <a:lnTo>
                  <a:pt x="4" y="11"/>
                </a:lnTo>
                <a:lnTo>
                  <a:pt x="3" y="13"/>
                </a:lnTo>
                <a:lnTo>
                  <a:pt x="1" y="13"/>
                </a:lnTo>
                <a:lnTo>
                  <a:pt x="0" y="15"/>
                </a:lnTo>
                <a:lnTo>
                  <a:pt x="0" y="16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01" name="Washington">
            <a:extLst>
              <a:ext uri="{FF2B5EF4-FFF2-40B4-BE49-F238E27FC236}">
                <a16:creationId xmlns:a16="http://schemas.microsoft.com/office/drawing/2014/main" id="{9CFE0A0F-224B-4831-A724-56EE63F1ED28}"/>
              </a:ext>
            </a:extLst>
          </p:cNvPr>
          <p:cNvSpPr>
            <a:spLocks noChangeAspect="1"/>
          </p:cNvSpPr>
          <p:nvPr/>
        </p:nvSpPr>
        <p:spPr bwMode="auto">
          <a:xfrm>
            <a:off x="1946275" y="1349375"/>
            <a:ext cx="815975" cy="584200"/>
          </a:xfrm>
          <a:custGeom>
            <a:avLst/>
            <a:gdLst>
              <a:gd name="T0" fmla="*/ 2147483646 w 104"/>
              <a:gd name="T1" fmla="*/ 2147483646 h 75"/>
              <a:gd name="T2" fmla="*/ 2147483646 w 104"/>
              <a:gd name="T3" fmla="*/ 2147483646 h 75"/>
              <a:gd name="T4" fmla="*/ 2147483646 w 104"/>
              <a:gd name="T5" fmla="*/ 2147483646 h 75"/>
              <a:gd name="T6" fmla="*/ 2147483646 w 104"/>
              <a:gd name="T7" fmla="*/ 2147483646 h 75"/>
              <a:gd name="T8" fmla="*/ 2147483646 w 104"/>
              <a:gd name="T9" fmla="*/ 2147483646 h 75"/>
              <a:gd name="T10" fmla="*/ 2147483646 w 104"/>
              <a:gd name="T11" fmla="*/ 2147483646 h 75"/>
              <a:gd name="T12" fmla="*/ 0 w 104"/>
              <a:gd name="T13" fmla="*/ 2147483646 h 75"/>
              <a:gd name="T14" fmla="*/ 2147483646 w 104"/>
              <a:gd name="T15" fmla="*/ 2147483646 h 75"/>
              <a:gd name="T16" fmla="*/ 2147483646 w 104"/>
              <a:gd name="T17" fmla="*/ 2147483646 h 75"/>
              <a:gd name="T18" fmla="*/ 2147483646 w 104"/>
              <a:gd name="T19" fmla="*/ 2147483646 h 75"/>
              <a:gd name="T20" fmla="*/ 2147483646 w 104"/>
              <a:gd name="T21" fmla="*/ 2147483646 h 75"/>
              <a:gd name="T22" fmla="*/ 2147483646 w 104"/>
              <a:gd name="T23" fmla="*/ 0 h 75"/>
              <a:gd name="T24" fmla="*/ 2147483646 w 104"/>
              <a:gd name="T25" fmla="*/ 2147483646 h 75"/>
              <a:gd name="T26" fmla="*/ 2147483646 w 104"/>
              <a:gd name="T27" fmla="*/ 2147483646 h 75"/>
              <a:gd name="T28" fmla="*/ 2147483646 w 104"/>
              <a:gd name="T29" fmla="*/ 2147483646 h 75"/>
              <a:gd name="T30" fmla="*/ 2147483646 w 104"/>
              <a:gd name="T31" fmla="*/ 2147483646 h 75"/>
              <a:gd name="T32" fmla="*/ 2147483646 w 104"/>
              <a:gd name="T33" fmla="*/ 2147483646 h 75"/>
              <a:gd name="T34" fmla="*/ 2147483646 w 104"/>
              <a:gd name="T35" fmla="*/ 2147483646 h 75"/>
              <a:gd name="T36" fmla="*/ 2147483646 w 104"/>
              <a:gd name="T37" fmla="*/ 2147483646 h 75"/>
              <a:gd name="T38" fmla="*/ 2147483646 w 104"/>
              <a:gd name="T39" fmla="*/ 2147483646 h 75"/>
              <a:gd name="T40" fmla="*/ 2147483646 w 104"/>
              <a:gd name="T41" fmla="*/ 2147483646 h 75"/>
              <a:gd name="T42" fmla="*/ 2147483646 w 104"/>
              <a:gd name="T43" fmla="*/ 2147483646 h 75"/>
              <a:gd name="T44" fmla="*/ 2147483646 w 104"/>
              <a:gd name="T45" fmla="*/ 2147483646 h 75"/>
              <a:gd name="T46" fmla="*/ 2147483646 w 104"/>
              <a:gd name="T47" fmla="*/ 2147483646 h 75"/>
              <a:gd name="T48" fmla="*/ 2147483646 w 104"/>
              <a:gd name="T49" fmla="*/ 2147483646 h 75"/>
              <a:gd name="T50" fmla="*/ 2147483646 w 104"/>
              <a:gd name="T51" fmla="*/ 2147483646 h 75"/>
              <a:gd name="T52" fmla="*/ 2147483646 w 104"/>
              <a:gd name="T53" fmla="*/ 2147483646 h 75"/>
              <a:gd name="T54" fmla="*/ 2147483646 w 104"/>
              <a:gd name="T55" fmla="*/ 2147483646 h 75"/>
              <a:gd name="T56" fmla="*/ 2147483646 w 104"/>
              <a:gd name="T57" fmla="*/ 2147483646 h 75"/>
              <a:gd name="T58" fmla="*/ 2147483646 w 104"/>
              <a:gd name="T59" fmla="*/ 2147483646 h 75"/>
              <a:gd name="T60" fmla="*/ 2147483646 w 104"/>
              <a:gd name="T61" fmla="*/ 2147483646 h 75"/>
              <a:gd name="T62" fmla="*/ 2147483646 w 104"/>
              <a:gd name="T63" fmla="*/ 2147483646 h 75"/>
              <a:gd name="T64" fmla="*/ 2147483646 w 104"/>
              <a:gd name="T65" fmla="*/ 2147483646 h 75"/>
              <a:gd name="T66" fmla="*/ 2147483646 w 104"/>
              <a:gd name="T67" fmla="*/ 2147483646 h 75"/>
              <a:gd name="T68" fmla="*/ 2147483646 w 104"/>
              <a:gd name="T69" fmla="*/ 2147483646 h 75"/>
              <a:gd name="T70" fmla="*/ 2147483646 w 104"/>
              <a:gd name="T71" fmla="*/ 2147483646 h 75"/>
              <a:gd name="T72" fmla="*/ 2147483646 w 104"/>
              <a:gd name="T73" fmla="*/ 2147483646 h 75"/>
              <a:gd name="T74" fmla="*/ 2147483646 w 104"/>
              <a:gd name="T75" fmla="*/ 2147483646 h 75"/>
              <a:gd name="T76" fmla="*/ 2147483646 w 104"/>
              <a:gd name="T77" fmla="*/ 2147483646 h 75"/>
              <a:gd name="T78" fmla="*/ 2147483646 w 104"/>
              <a:gd name="T79" fmla="*/ 2147483646 h 75"/>
              <a:gd name="T80" fmla="*/ 2147483646 w 104"/>
              <a:gd name="T81" fmla="*/ 2147483646 h 75"/>
              <a:gd name="T82" fmla="*/ 2147483646 w 104"/>
              <a:gd name="T83" fmla="*/ 2147483646 h 75"/>
              <a:gd name="T84" fmla="*/ 2147483646 w 104"/>
              <a:gd name="T85" fmla="*/ 2147483646 h 75"/>
              <a:gd name="T86" fmla="*/ 2147483646 w 104"/>
              <a:gd name="T87" fmla="*/ 2147483646 h 7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4"/>
              <a:gd name="T133" fmla="*/ 0 h 75"/>
              <a:gd name="T134" fmla="*/ 104 w 104"/>
              <a:gd name="T135" fmla="*/ 75 h 7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4" h="75">
                <a:moveTo>
                  <a:pt x="2" y="12"/>
                </a:moveTo>
                <a:lnTo>
                  <a:pt x="4" y="16"/>
                </a:lnTo>
                <a:lnTo>
                  <a:pt x="4" y="21"/>
                </a:lnTo>
                <a:lnTo>
                  <a:pt x="3" y="24"/>
                </a:lnTo>
                <a:lnTo>
                  <a:pt x="4" y="26"/>
                </a:lnTo>
                <a:lnTo>
                  <a:pt x="3" y="32"/>
                </a:lnTo>
                <a:lnTo>
                  <a:pt x="5" y="31"/>
                </a:lnTo>
                <a:lnTo>
                  <a:pt x="7" y="33"/>
                </a:lnTo>
                <a:lnTo>
                  <a:pt x="5" y="33"/>
                </a:lnTo>
                <a:lnTo>
                  <a:pt x="3" y="33"/>
                </a:lnTo>
                <a:lnTo>
                  <a:pt x="2" y="35"/>
                </a:lnTo>
                <a:lnTo>
                  <a:pt x="2" y="37"/>
                </a:lnTo>
                <a:lnTo>
                  <a:pt x="5" y="37"/>
                </a:lnTo>
                <a:lnTo>
                  <a:pt x="5" y="38"/>
                </a:lnTo>
                <a:lnTo>
                  <a:pt x="3" y="39"/>
                </a:lnTo>
                <a:lnTo>
                  <a:pt x="4" y="41"/>
                </a:lnTo>
                <a:lnTo>
                  <a:pt x="2" y="44"/>
                </a:lnTo>
                <a:lnTo>
                  <a:pt x="2" y="39"/>
                </a:lnTo>
                <a:lnTo>
                  <a:pt x="0" y="44"/>
                </a:lnTo>
                <a:lnTo>
                  <a:pt x="3" y="46"/>
                </a:lnTo>
                <a:lnTo>
                  <a:pt x="7" y="48"/>
                </a:lnTo>
                <a:lnTo>
                  <a:pt x="8" y="50"/>
                </a:lnTo>
                <a:lnTo>
                  <a:pt x="10" y="50"/>
                </a:lnTo>
                <a:lnTo>
                  <a:pt x="14" y="58"/>
                </a:lnTo>
                <a:lnTo>
                  <a:pt x="13" y="61"/>
                </a:lnTo>
                <a:lnTo>
                  <a:pt x="19" y="66"/>
                </a:lnTo>
                <a:lnTo>
                  <a:pt x="30" y="65"/>
                </a:lnTo>
                <a:lnTo>
                  <a:pt x="38" y="69"/>
                </a:lnTo>
                <a:lnTo>
                  <a:pt x="41" y="68"/>
                </a:lnTo>
                <a:lnTo>
                  <a:pt x="65" y="69"/>
                </a:lnTo>
                <a:lnTo>
                  <a:pt x="92" y="75"/>
                </a:lnTo>
                <a:lnTo>
                  <a:pt x="93" y="67"/>
                </a:lnTo>
                <a:lnTo>
                  <a:pt x="104" y="19"/>
                </a:lnTo>
                <a:lnTo>
                  <a:pt x="32" y="0"/>
                </a:lnTo>
                <a:lnTo>
                  <a:pt x="31" y="0"/>
                </a:lnTo>
                <a:lnTo>
                  <a:pt x="32" y="1"/>
                </a:lnTo>
                <a:lnTo>
                  <a:pt x="31" y="2"/>
                </a:lnTo>
                <a:lnTo>
                  <a:pt x="32" y="3"/>
                </a:lnTo>
                <a:lnTo>
                  <a:pt x="32" y="4"/>
                </a:lnTo>
                <a:lnTo>
                  <a:pt x="32" y="5"/>
                </a:lnTo>
                <a:lnTo>
                  <a:pt x="33" y="4"/>
                </a:lnTo>
                <a:lnTo>
                  <a:pt x="34" y="5"/>
                </a:lnTo>
                <a:lnTo>
                  <a:pt x="34" y="7"/>
                </a:lnTo>
                <a:lnTo>
                  <a:pt x="34" y="8"/>
                </a:lnTo>
                <a:lnTo>
                  <a:pt x="33" y="11"/>
                </a:lnTo>
                <a:lnTo>
                  <a:pt x="31" y="9"/>
                </a:lnTo>
                <a:lnTo>
                  <a:pt x="30" y="9"/>
                </a:lnTo>
                <a:lnTo>
                  <a:pt x="30" y="11"/>
                </a:lnTo>
                <a:lnTo>
                  <a:pt x="31" y="11"/>
                </a:lnTo>
                <a:lnTo>
                  <a:pt x="33" y="14"/>
                </a:lnTo>
                <a:lnTo>
                  <a:pt x="32" y="18"/>
                </a:lnTo>
                <a:lnTo>
                  <a:pt x="33" y="19"/>
                </a:lnTo>
                <a:lnTo>
                  <a:pt x="34" y="19"/>
                </a:lnTo>
                <a:lnTo>
                  <a:pt x="33" y="20"/>
                </a:lnTo>
                <a:lnTo>
                  <a:pt x="32" y="21"/>
                </a:lnTo>
                <a:lnTo>
                  <a:pt x="30" y="23"/>
                </a:lnTo>
                <a:lnTo>
                  <a:pt x="30" y="24"/>
                </a:lnTo>
                <a:lnTo>
                  <a:pt x="30" y="25"/>
                </a:lnTo>
                <a:lnTo>
                  <a:pt x="29" y="25"/>
                </a:lnTo>
                <a:lnTo>
                  <a:pt x="30" y="27"/>
                </a:lnTo>
                <a:lnTo>
                  <a:pt x="29" y="27"/>
                </a:lnTo>
                <a:lnTo>
                  <a:pt x="29" y="31"/>
                </a:lnTo>
                <a:lnTo>
                  <a:pt x="27" y="32"/>
                </a:lnTo>
                <a:lnTo>
                  <a:pt x="27" y="33"/>
                </a:lnTo>
                <a:lnTo>
                  <a:pt x="26" y="32"/>
                </a:lnTo>
                <a:lnTo>
                  <a:pt x="25" y="33"/>
                </a:lnTo>
                <a:lnTo>
                  <a:pt x="23" y="35"/>
                </a:lnTo>
                <a:lnTo>
                  <a:pt x="22" y="35"/>
                </a:lnTo>
                <a:lnTo>
                  <a:pt x="21" y="34"/>
                </a:lnTo>
                <a:lnTo>
                  <a:pt x="21" y="35"/>
                </a:lnTo>
                <a:lnTo>
                  <a:pt x="20" y="34"/>
                </a:lnTo>
                <a:lnTo>
                  <a:pt x="20" y="36"/>
                </a:lnTo>
                <a:lnTo>
                  <a:pt x="19" y="36"/>
                </a:lnTo>
                <a:lnTo>
                  <a:pt x="19" y="34"/>
                </a:lnTo>
                <a:lnTo>
                  <a:pt x="18" y="35"/>
                </a:lnTo>
                <a:lnTo>
                  <a:pt x="20" y="33"/>
                </a:lnTo>
                <a:lnTo>
                  <a:pt x="18" y="33"/>
                </a:lnTo>
                <a:lnTo>
                  <a:pt x="19" y="32"/>
                </a:lnTo>
                <a:lnTo>
                  <a:pt x="18" y="32"/>
                </a:lnTo>
                <a:lnTo>
                  <a:pt x="19" y="31"/>
                </a:lnTo>
                <a:lnTo>
                  <a:pt x="20" y="32"/>
                </a:lnTo>
                <a:lnTo>
                  <a:pt x="21" y="31"/>
                </a:lnTo>
                <a:lnTo>
                  <a:pt x="23" y="30"/>
                </a:lnTo>
                <a:lnTo>
                  <a:pt x="22" y="32"/>
                </a:lnTo>
                <a:lnTo>
                  <a:pt x="22" y="34"/>
                </a:lnTo>
                <a:lnTo>
                  <a:pt x="23" y="31"/>
                </a:lnTo>
                <a:lnTo>
                  <a:pt x="25" y="30"/>
                </a:lnTo>
                <a:lnTo>
                  <a:pt x="24" y="32"/>
                </a:lnTo>
                <a:lnTo>
                  <a:pt x="25" y="33"/>
                </a:lnTo>
                <a:lnTo>
                  <a:pt x="25" y="31"/>
                </a:lnTo>
                <a:lnTo>
                  <a:pt x="26" y="30"/>
                </a:lnTo>
                <a:lnTo>
                  <a:pt x="27" y="28"/>
                </a:lnTo>
                <a:lnTo>
                  <a:pt x="27" y="27"/>
                </a:lnTo>
                <a:lnTo>
                  <a:pt x="25" y="27"/>
                </a:lnTo>
                <a:lnTo>
                  <a:pt x="25" y="25"/>
                </a:lnTo>
                <a:lnTo>
                  <a:pt x="26" y="26"/>
                </a:lnTo>
                <a:lnTo>
                  <a:pt x="26" y="24"/>
                </a:lnTo>
                <a:lnTo>
                  <a:pt x="29" y="24"/>
                </a:lnTo>
                <a:lnTo>
                  <a:pt x="29" y="21"/>
                </a:lnTo>
                <a:lnTo>
                  <a:pt x="28" y="19"/>
                </a:lnTo>
                <a:lnTo>
                  <a:pt x="28" y="22"/>
                </a:lnTo>
                <a:lnTo>
                  <a:pt x="27" y="21"/>
                </a:lnTo>
                <a:lnTo>
                  <a:pt x="26" y="23"/>
                </a:lnTo>
                <a:lnTo>
                  <a:pt x="24" y="24"/>
                </a:lnTo>
                <a:lnTo>
                  <a:pt x="23" y="24"/>
                </a:lnTo>
                <a:lnTo>
                  <a:pt x="21" y="26"/>
                </a:lnTo>
                <a:lnTo>
                  <a:pt x="19" y="28"/>
                </a:lnTo>
                <a:lnTo>
                  <a:pt x="22" y="28"/>
                </a:lnTo>
                <a:lnTo>
                  <a:pt x="19" y="29"/>
                </a:lnTo>
                <a:lnTo>
                  <a:pt x="18" y="29"/>
                </a:lnTo>
                <a:lnTo>
                  <a:pt x="21" y="24"/>
                </a:lnTo>
                <a:lnTo>
                  <a:pt x="23" y="24"/>
                </a:lnTo>
                <a:lnTo>
                  <a:pt x="25" y="21"/>
                </a:lnTo>
                <a:lnTo>
                  <a:pt x="25" y="22"/>
                </a:lnTo>
                <a:lnTo>
                  <a:pt x="27" y="21"/>
                </a:lnTo>
                <a:lnTo>
                  <a:pt x="28" y="18"/>
                </a:lnTo>
                <a:lnTo>
                  <a:pt x="28" y="16"/>
                </a:lnTo>
                <a:lnTo>
                  <a:pt x="27" y="18"/>
                </a:lnTo>
                <a:lnTo>
                  <a:pt x="26" y="17"/>
                </a:lnTo>
                <a:lnTo>
                  <a:pt x="27" y="15"/>
                </a:lnTo>
                <a:lnTo>
                  <a:pt x="26" y="15"/>
                </a:lnTo>
                <a:lnTo>
                  <a:pt x="26" y="17"/>
                </a:lnTo>
                <a:lnTo>
                  <a:pt x="25" y="18"/>
                </a:lnTo>
                <a:lnTo>
                  <a:pt x="25" y="16"/>
                </a:lnTo>
                <a:lnTo>
                  <a:pt x="24" y="15"/>
                </a:lnTo>
                <a:lnTo>
                  <a:pt x="24" y="16"/>
                </a:lnTo>
                <a:lnTo>
                  <a:pt x="23" y="14"/>
                </a:lnTo>
                <a:lnTo>
                  <a:pt x="20" y="14"/>
                </a:lnTo>
                <a:lnTo>
                  <a:pt x="11" y="9"/>
                </a:lnTo>
                <a:lnTo>
                  <a:pt x="4" y="3"/>
                </a:lnTo>
                <a:lnTo>
                  <a:pt x="2" y="7"/>
                </a:lnTo>
                <a:lnTo>
                  <a:pt x="2" y="12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02" name="Freeform 19">
            <a:extLst>
              <a:ext uri="{FF2B5EF4-FFF2-40B4-BE49-F238E27FC236}">
                <a16:creationId xmlns:a16="http://schemas.microsoft.com/office/drawing/2014/main" id="{28DDF674-4322-4F67-8220-90A95D1CBA6F}"/>
              </a:ext>
            </a:extLst>
          </p:cNvPr>
          <p:cNvSpPr>
            <a:spLocks noChangeAspect="1"/>
          </p:cNvSpPr>
          <p:nvPr/>
        </p:nvSpPr>
        <p:spPr bwMode="auto">
          <a:xfrm>
            <a:off x="2165350" y="1435100"/>
            <a:ext cx="23813" cy="61913"/>
          </a:xfrm>
          <a:custGeom>
            <a:avLst/>
            <a:gdLst>
              <a:gd name="T0" fmla="*/ 0 w 3"/>
              <a:gd name="T1" fmla="*/ 2147483646 h 8"/>
              <a:gd name="T2" fmla="*/ 2147483646 w 3"/>
              <a:gd name="T3" fmla="*/ 0 h 8"/>
              <a:gd name="T4" fmla="*/ 2147483646 w 3"/>
              <a:gd name="T5" fmla="*/ 2147483646 h 8"/>
              <a:gd name="T6" fmla="*/ 2147483646 w 3"/>
              <a:gd name="T7" fmla="*/ 2147483646 h 8"/>
              <a:gd name="T8" fmla="*/ 0 w 3"/>
              <a:gd name="T9" fmla="*/ 2147483646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8"/>
              <a:gd name="T17" fmla="*/ 3 w 3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8">
                <a:moveTo>
                  <a:pt x="0" y="2"/>
                </a:moveTo>
                <a:lnTo>
                  <a:pt x="2" y="0"/>
                </a:lnTo>
                <a:lnTo>
                  <a:pt x="3" y="1"/>
                </a:lnTo>
                <a:lnTo>
                  <a:pt x="2" y="8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03" name="Alabama">
            <a:extLst>
              <a:ext uri="{FF2B5EF4-FFF2-40B4-BE49-F238E27FC236}">
                <a16:creationId xmlns:a16="http://schemas.microsoft.com/office/drawing/2014/main" id="{1FDAC8C2-A83A-4E6B-BDCF-24FFF4322FCA}"/>
              </a:ext>
            </a:extLst>
          </p:cNvPr>
          <p:cNvSpPr>
            <a:spLocks noChangeAspect="1"/>
          </p:cNvSpPr>
          <p:nvPr/>
        </p:nvSpPr>
        <p:spPr bwMode="auto">
          <a:xfrm>
            <a:off x="5868988" y="3822700"/>
            <a:ext cx="461962" cy="744538"/>
          </a:xfrm>
          <a:custGeom>
            <a:avLst/>
            <a:gdLst>
              <a:gd name="T0" fmla="*/ 0 w 59"/>
              <a:gd name="T1" fmla="*/ 2147483646 h 96"/>
              <a:gd name="T2" fmla="*/ 2147483646 w 59"/>
              <a:gd name="T3" fmla="*/ 2147483646 h 96"/>
              <a:gd name="T4" fmla="*/ 0 w 59"/>
              <a:gd name="T5" fmla="*/ 2147483646 h 96"/>
              <a:gd name="T6" fmla="*/ 2147483646 w 59"/>
              <a:gd name="T7" fmla="*/ 2147483646 h 96"/>
              <a:gd name="T8" fmla="*/ 2147483646 w 59"/>
              <a:gd name="T9" fmla="*/ 2147483646 h 96"/>
              <a:gd name="T10" fmla="*/ 2147483646 w 59"/>
              <a:gd name="T11" fmla="*/ 2147483646 h 96"/>
              <a:gd name="T12" fmla="*/ 2147483646 w 59"/>
              <a:gd name="T13" fmla="*/ 2147483646 h 96"/>
              <a:gd name="T14" fmla="*/ 2147483646 w 59"/>
              <a:gd name="T15" fmla="*/ 2147483646 h 96"/>
              <a:gd name="T16" fmla="*/ 2147483646 w 59"/>
              <a:gd name="T17" fmla="*/ 2147483646 h 96"/>
              <a:gd name="T18" fmla="*/ 2147483646 w 59"/>
              <a:gd name="T19" fmla="*/ 2147483646 h 96"/>
              <a:gd name="T20" fmla="*/ 2147483646 w 59"/>
              <a:gd name="T21" fmla="*/ 2147483646 h 96"/>
              <a:gd name="T22" fmla="*/ 2147483646 w 59"/>
              <a:gd name="T23" fmla="*/ 2147483646 h 96"/>
              <a:gd name="T24" fmla="*/ 2147483646 w 59"/>
              <a:gd name="T25" fmla="*/ 2147483646 h 96"/>
              <a:gd name="T26" fmla="*/ 2147483646 w 59"/>
              <a:gd name="T27" fmla="*/ 2147483646 h 96"/>
              <a:gd name="T28" fmla="*/ 2147483646 w 59"/>
              <a:gd name="T29" fmla="*/ 2147483646 h 96"/>
              <a:gd name="T30" fmla="*/ 2147483646 w 59"/>
              <a:gd name="T31" fmla="*/ 2147483646 h 96"/>
              <a:gd name="T32" fmla="*/ 2147483646 w 59"/>
              <a:gd name="T33" fmla="*/ 2147483646 h 96"/>
              <a:gd name="T34" fmla="*/ 2147483646 w 59"/>
              <a:gd name="T35" fmla="*/ 2147483646 h 96"/>
              <a:gd name="T36" fmla="*/ 2147483646 w 59"/>
              <a:gd name="T37" fmla="*/ 2147483646 h 96"/>
              <a:gd name="T38" fmla="*/ 2147483646 w 59"/>
              <a:gd name="T39" fmla="*/ 2147483646 h 96"/>
              <a:gd name="T40" fmla="*/ 2147483646 w 59"/>
              <a:gd name="T41" fmla="*/ 2147483646 h 96"/>
              <a:gd name="T42" fmla="*/ 2147483646 w 59"/>
              <a:gd name="T43" fmla="*/ 2147483646 h 96"/>
              <a:gd name="T44" fmla="*/ 2147483646 w 59"/>
              <a:gd name="T45" fmla="*/ 0 h 96"/>
              <a:gd name="T46" fmla="*/ 0 w 59"/>
              <a:gd name="T47" fmla="*/ 2147483646 h 9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9"/>
              <a:gd name="T73" fmla="*/ 0 h 96"/>
              <a:gd name="T74" fmla="*/ 59 w 59"/>
              <a:gd name="T75" fmla="*/ 96 h 9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9" h="96">
                <a:moveTo>
                  <a:pt x="0" y="3"/>
                </a:moveTo>
                <a:lnTo>
                  <a:pt x="1" y="5"/>
                </a:lnTo>
                <a:lnTo>
                  <a:pt x="0" y="65"/>
                </a:lnTo>
                <a:lnTo>
                  <a:pt x="4" y="94"/>
                </a:lnTo>
                <a:lnTo>
                  <a:pt x="8" y="94"/>
                </a:lnTo>
                <a:lnTo>
                  <a:pt x="10" y="86"/>
                </a:lnTo>
                <a:lnTo>
                  <a:pt x="11" y="88"/>
                </a:lnTo>
                <a:lnTo>
                  <a:pt x="11" y="92"/>
                </a:lnTo>
                <a:lnTo>
                  <a:pt x="14" y="94"/>
                </a:lnTo>
                <a:lnTo>
                  <a:pt x="10" y="96"/>
                </a:lnTo>
                <a:lnTo>
                  <a:pt x="19" y="94"/>
                </a:lnTo>
                <a:lnTo>
                  <a:pt x="20" y="91"/>
                </a:lnTo>
                <a:lnTo>
                  <a:pt x="19" y="90"/>
                </a:lnTo>
                <a:lnTo>
                  <a:pt x="20" y="88"/>
                </a:lnTo>
                <a:lnTo>
                  <a:pt x="16" y="84"/>
                </a:lnTo>
                <a:lnTo>
                  <a:pt x="16" y="81"/>
                </a:lnTo>
                <a:lnTo>
                  <a:pt x="59" y="77"/>
                </a:lnTo>
                <a:lnTo>
                  <a:pt x="56" y="61"/>
                </a:lnTo>
                <a:lnTo>
                  <a:pt x="56" y="56"/>
                </a:lnTo>
                <a:lnTo>
                  <a:pt x="58" y="53"/>
                </a:lnTo>
                <a:lnTo>
                  <a:pt x="57" y="47"/>
                </a:lnTo>
                <a:lnTo>
                  <a:pt x="52" y="41"/>
                </a:lnTo>
                <a:lnTo>
                  <a:pt x="41" y="0"/>
                </a:lnTo>
                <a:lnTo>
                  <a:pt x="0" y="3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04" name="Arizona">
            <a:extLst>
              <a:ext uri="{FF2B5EF4-FFF2-40B4-BE49-F238E27FC236}">
                <a16:creationId xmlns:a16="http://schemas.microsoft.com/office/drawing/2014/main" id="{D99E0690-7D32-4B21-B0B5-2FEED88F914D}"/>
              </a:ext>
            </a:extLst>
          </p:cNvPr>
          <p:cNvSpPr>
            <a:spLocks noChangeAspect="1"/>
          </p:cNvSpPr>
          <p:nvPr/>
        </p:nvSpPr>
        <p:spPr bwMode="auto">
          <a:xfrm>
            <a:off x="2470150" y="3354388"/>
            <a:ext cx="833438" cy="957262"/>
          </a:xfrm>
          <a:custGeom>
            <a:avLst/>
            <a:gdLst>
              <a:gd name="T0" fmla="*/ 0 w 106"/>
              <a:gd name="T1" fmla="*/ 2147483646 h 123"/>
              <a:gd name="T2" fmla="*/ 2147483646 w 106"/>
              <a:gd name="T3" fmla="*/ 2147483646 h 123"/>
              <a:gd name="T4" fmla="*/ 2147483646 w 106"/>
              <a:gd name="T5" fmla="*/ 2147483646 h 123"/>
              <a:gd name="T6" fmla="*/ 2147483646 w 106"/>
              <a:gd name="T7" fmla="*/ 2147483646 h 123"/>
              <a:gd name="T8" fmla="*/ 2147483646 w 106"/>
              <a:gd name="T9" fmla="*/ 2147483646 h 123"/>
              <a:gd name="T10" fmla="*/ 2147483646 w 106"/>
              <a:gd name="T11" fmla="*/ 2147483646 h 123"/>
              <a:gd name="T12" fmla="*/ 2147483646 w 106"/>
              <a:gd name="T13" fmla="*/ 2147483646 h 123"/>
              <a:gd name="T14" fmla="*/ 2147483646 w 106"/>
              <a:gd name="T15" fmla="*/ 2147483646 h 123"/>
              <a:gd name="T16" fmla="*/ 2147483646 w 106"/>
              <a:gd name="T17" fmla="*/ 2147483646 h 123"/>
              <a:gd name="T18" fmla="*/ 2147483646 w 106"/>
              <a:gd name="T19" fmla="*/ 2147483646 h 123"/>
              <a:gd name="T20" fmla="*/ 2147483646 w 106"/>
              <a:gd name="T21" fmla="*/ 2147483646 h 123"/>
              <a:gd name="T22" fmla="*/ 2147483646 w 106"/>
              <a:gd name="T23" fmla="*/ 0 h 123"/>
              <a:gd name="T24" fmla="*/ 2147483646 w 106"/>
              <a:gd name="T25" fmla="*/ 2147483646 h 123"/>
              <a:gd name="T26" fmla="*/ 2147483646 w 106"/>
              <a:gd name="T27" fmla="*/ 2147483646 h 123"/>
              <a:gd name="T28" fmla="*/ 2147483646 w 106"/>
              <a:gd name="T29" fmla="*/ 2147483646 h 123"/>
              <a:gd name="T30" fmla="*/ 2147483646 w 106"/>
              <a:gd name="T31" fmla="*/ 2147483646 h 123"/>
              <a:gd name="T32" fmla="*/ 2147483646 w 106"/>
              <a:gd name="T33" fmla="*/ 2147483646 h 123"/>
              <a:gd name="T34" fmla="*/ 0 w 106"/>
              <a:gd name="T35" fmla="*/ 2147483646 h 12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123"/>
              <a:gd name="T56" fmla="*/ 106 w 106"/>
              <a:gd name="T57" fmla="*/ 123 h 12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123">
                <a:moveTo>
                  <a:pt x="0" y="85"/>
                </a:moveTo>
                <a:lnTo>
                  <a:pt x="7" y="79"/>
                </a:lnTo>
                <a:lnTo>
                  <a:pt x="4" y="74"/>
                </a:lnTo>
                <a:lnTo>
                  <a:pt x="5" y="67"/>
                </a:lnTo>
                <a:lnTo>
                  <a:pt x="12" y="56"/>
                </a:lnTo>
                <a:lnTo>
                  <a:pt x="17" y="52"/>
                </a:lnTo>
                <a:lnTo>
                  <a:pt x="14" y="48"/>
                </a:lnTo>
                <a:lnTo>
                  <a:pt x="13" y="37"/>
                </a:lnTo>
                <a:lnTo>
                  <a:pt x="14" y="16"/>
                </a:lnTo>
                <a:lnTo>
                  <a:pt x="18" y="15"/>
                </a:lnTo>
                <a:lnTo>
                  <a:pt x="24" y="18"/>
                </a:lnTo>
                <a:lnTo>
                  <a:pt x="29" y="0"/>
                </a:lnTo>
                <a:lnTo>
                  <a:pt x="106" y="13"/>
                </a:lnTo>
                <a:lnTo>
                  <a:pt x="90" y="123"/>
                </a:lnTo>
                <a:lnTo>
                  <a:pt x="67" y="120"/>
                </a:lnTo>
                <a:lnTo>
                  <a:pt x="52" y="116"/>
                </a:lnTo>
                <a:lnTo>
                  <a:pt x="22" y="98"/>
                </a:lnTo>
                <a:lnTo>
                  <a:pt x="0" y="8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05" name="Arkansas">
            <a:extLst>
              <a:ext uri="{FF2B5EF4-FFF2-40B4-BE49-F238E27FC236}">
                <a16:creationId xmlns:a16="http://schemas.microsoft.com/office/drawing/2014/main" id="{389F48C0-6AD7-4AA2-BE0E-F3A77F4F62E9}"/>
              </a:ext>
            </a:extLst>
          </p:cNvPr>
          <p:cNvSpPr>
            <a:spLocks noChangeAspect="1"/>
          </p:cNvSpPr>
          <p:nvPr/>
        </p:nvSpPr>
        <p:spPr bwMode="auto">
          <a:xfrm>
            <a:off x="5060950" y="3635375"/>
            <a:ext cx="620713" cy="544513"/>
          </a:xfrm>
          <a:custGeom>
            <a:avLst/>
            <a:gdLst>
              <a:gd name="T0" fmla="*/ 0 w 79"/>
              <a:gd name="T1" fmla="*/ 2147483646 h 70"/>
              <a:gd name="T2" fmla="*/ 2147483646 w 79"/>
              <a:gd name="T3" fmla="*/ 2147483646 h 70"/>
              <a:gd name="T4" fmla="*/ 2147483646 w 79"/>
              <a:gd name="T5" fmla="*/ 2147483646 h 70"/>
              <a:gd name="T6" fmla="*/ 2147483646 w 79"/>
              <a:gd name="T7" fmla="*/ 2147483646 h 70"/>
              <a:gd name="T8" fmla="*/ 2147483646 w 79"/>
              <a:gd name="T9" fmla="*/ 2147483646 h 70"/>
              <a:gd name="T10" fmla="*/ 2147483646 w 79"/>
              <a:gd name="T11" fmla="*/ 2147483646 h 70"/>
              <a:gd name="T12" fmla="*/ 2147483646 w 79"/>
              <a:gd name="T13" fmla="*/ 2147483646 h 70"/>
              <a:gd name="T14" fmla="*/ 2147483646 w 79"/>
              <a:gd name="T15" fmla="*/ 2147483646 h 70"/>
              <a:gd name="T16" fmla="*/ 2147483646 w 79"/>
              <a:gd name="T17" fmla="*/ 2147483646 h 70"/>
              <a:gd name="T18" fmla="*/ 2147483646 w 79"/>
              <a:gd name="T19" fmla="*/ 2147483646 h 70"/>
              <a:gd name="T20" fmla="*/ 2147483646 w 79"/>
              <a:gd name="T21" fmla="*/ 2147483646 h 70"/>
              <a:gd name="T22" fmla="*/ 2147483646 w 79"/>
              <a:gd name="T23" fmla="*/ 2147483646 h 70"/>
              <a:gd name="T24" fmla="*/ 2147483646 w 79"/>
              <a:gd name="T25" fmla="*/ 2147483646 h 70"/>
              <a:gd name="T26" fmla="*/ 2147483646 w 79"/>
              <a:gd name="T27" fmla="*/ 2147483646 h 70"/>
              <a:gd name="T28" fmla="*/ 2147483646 w 79"/>
              <a:gd name="T29" fmla="*/ 2147483646 h 70"/>
              <a:gd name="T30" fmla="*/ 2147483646 w 79"/>
              <a:gd name="T31" fmla="*/ 2147483646 h 70"/>
              <a:gd name="T32" fmla="*/ 2147483646 w 79"/>
              <a:gd name="T33" fmla="*/ 2147483646 h 70"/>
              <a:gd name="T34" fmla="*/ 2147483646 w 79"/>
              <a:gd name="T35" fmla="*/ 2147483646 h 70"/>
              <a:gd name="T36" fmla="*/ 2147483646 w 79"/>
              <a:gd name="T37" fmla="*/ 2147483646 h 70"/>
              <a:gd name="T38" fmla="*/ 2147483646 w 79"/>
              <a:gd name="T39" fmla="*/ 0 h 70"/>
              <a:gd name="T40" fmla="*/ 0 w 79"/>
              <a:gd name="T41" fmla="*/ 2147483646 h 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9"/>
              <a:gd name="T64" fmla="*/ 0 h 70"/>
              <a:gd name="T65" fmla="*/ 79 w 79"/>
              <a:gd name="T66" fmla="*/ 70 h 7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9" h="70">
                <a:moveTo>
                  <a:pt x="0" y="2"/>
                </a:moveTo>
                <a:lnTo>
                  <a:pt x="3" y="24"/>
                </a:lnTo>
                <a:lnTo>
                  <a:pt x="3" y="58"/>
                </a:lnTo>
                <a:lnTo>
                  <a:pt x="4" y="60"/>
                </a:lnTo>
                <a:lnTo>
                  <a:pt x="10" y="60"/>
                </a:lnTo>
                <a:lnTo>
                  <a:pt x="10" y="70"/>
                </a:lnTo>
                <a:lnTo>
                  <a:pt x="57" y="70"/>
                </a:lnTo>
                <a:lnTo>
                  <a:pt x="56" y="59"/>
                </a:lnTo>
                <a:lnTo>
                  <a:pt x="60" y="47"/>
                </a:lnTo>
                <a:lnTo>
                  <a:pt x="66" y="39"/>
                </a:lnTo>
                <a:lnTo>
                  <a:pt x="65" y="37"/>
                </a:lnTo>
                <a:lnTo>
                  <a:pt x="70" y="29"/>
                </a:lnTo>
                <a:lnTo>
                  <a:pt x="72" y="22"/>
                </a:lnTo>
                <a:lnTo>
                  <a:pt x="71" y="21"/>
                </a:lnTo>
                <a:lnTo>
                  <a:pt x="75" y="17"/>
                </a:lnTo>
                <a:lnTo>
                  <a:pt x="79" y="11"/>
                </a:lnTo>
                <a:lnTo>
                  <a:pt x="78" y="9"/>
                </a:lnTo>
                <a:lnTo>
                  <a:pt x="67" y="10"/>
                </a:lnTo>
                <a:lnTo>
                  <a:pt x="70" y="6"/>
                </a:lnTo>
                <a:lnTo>
                  <a:pt x="69" y="0"/>
                </a:lnTo>
                <a:lnTo>
                  <a:pt x="0" y="2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06" name="California">
            <a:extLst>
              <a:ext uri="{FF2B5EF4-FFF2-40B4-BE49-F238E27FC236}">
                <a16:creationId xmlns:a16="http://schemas.microsoft.com/office/drawing/2014/main" id="{D9D29F45-375F-40B0-B5D1-FF3354B3A905}"/>
              </a:ext>
            </a:extLst>
          </p:cNvPr>
          <p:cNvSpPr>
            <a:spLocks noChangeAspect="1"/>
          </p:cNvSpPr>
          <p:nvPr/>
        </p:nvSpPr>
        <p:spPr bwMode="auto">
          <a:xfrm>
            <a:off x="1638300" y="2320925"/>
            <a:ext cx="966788" cy="1647825"/>
          </a:xfrm>
          <a:custGeom>
            <a:avLst/>
            <a:gdLst>
              <a:gd name="T0" fmla="*/ 2147483646 w 123"/>
              <a:gd name="T1" fmla="*/ 2147483646 h 212"/>
              <a:gd name="T2" fmla="*/ 2147483646 w 123"/>
              <a:gd name="T3" fmla="*/ 2147483646 h 212"/>
              <a:gd name="T4" fmla="*/ 2147483646 w 123"/>
              <a:gd name="T5" fmla="*/ 2147483646 h 212"/>
              <a:gd name="T6" fmla="*/ 2147483646 w 123"/>
              <a:gd name="T7" fmla="*/ 2147483646 h 212"/>
              <a:gd name="T8" fmla="*/ 2147483646 w 123"/>
              <a:gd name="T9" fmla="*/ 2147483646 h 212"/>
              <a:gd name="T10" fmla="*/ 2147483646 w 123"/>
              <a:gd name="T11" fmla="*/ 2147483646 h 212"/>
              <a:gd name="T12" fmla="*/ 2147483646 w 123"/>
              <a:gd name="T13" fmla="*/ 2147483646 h 212"/>
              <a:gd name="T14" fmla="*/ 2147483646 w 123"/>
              <a:gd name="T15" fmla="*/ 2147483646 h 212"/>
              <a:gd name="T16" fmla="*/ 2147483646 w 123"/>
              <a:gd name="T17" fmla="*/ 2147483646 h 212"/>
              <a:gd name="T18" fmla="*/ 2147483646 w 123"/>
              <a:gd name="T19" fmla="*/ 2147483646 h 212"/>
              <a:gd name="T20" fmla="*/ 2147483646 w 123"/>
              <a:gd name="T21" fmla="*/ 2147483646 h 212"/>
              <a:gd name="T22" fmla="*/ 2147483646 w 123"/>
              <a:gd name="T23" fmla="*/ 2147483646 h 212"/>
              <a:gd name="T24" fmla="*/ 2147483646 w 123"/>
              <a:gd name="T25" fmla="*/ 2147483646 h 212"/>
              <a:gd name="T26" fmla="*/ 2147483646 w 123"/>
              <a:gd name="T27" fmla="*/ 2147483646 h 212"/>
              <a:gd name="T28" fmla="*/ 2147483646 w 123"/>
              <a:gd name="T29" fmla="*/ 2147483646 h 212"/>
              <a:gd name="T30" fmla="*/ 2147483646 w 123"/>
              <a:gd name="T31" fmla="*/ 2147483646 h 212"/>
              <a:gd name="T32" fmla="*/ 2147483646 w 123"/>
              <a:gd name="T33" fmla="*/ 2147483646 h 212"/>
              <a:gd name="T34" fmla="*/ 2147483646 w 123"/>
              <a:gd name="T35" fmla="*/ 2147483646 h 212"/>
              <a:gd name="T36" fmla="*/ 2147483646 w 123"/>
              <a:gd name="T37" fmla="*/ 2147483646 h 212"/>
              <a:gd name="T38" fmla="*/ 2147483646 w 123"/>
              <a:gd name="T39" fmla="*/ 2147483646 h 212"/>
              <a:gd name="T40" fmla="*/ 2147483646 w 123"/>
              <a:gd name="T41" fmla="*/ 2147483646 h 212"/>
              <a:gd name="T42" fmla="*/ 2147483646 w 123"/>
              <a:gd name="T43" fmla="*/ 2147483646 h 212"/>
              <a:gd name="T44" fmla="*/ 2147483646 w 123"/>
              <a:gd name="T45" fmla="*/ 2147483646 h 212"/>
              <a:gd name="T46" fmla="*/ 2147483646 w 123"/>
              <a:gd name="T47" fmla="*/ 2147483646 h 212"/>
              <a:gd name="T48" fmla="*/ 2147483646 w 123"/>
              <a:gd name="T49" fmla="*/ 2147483646 h 212"/>
              <a:gd name="T50" fmla="*/ 2147483646 w 123"/>
              <a:gd name="T51" fmla="*/ 2147483646 h 212"/>
              <a:gd name="T52" fmla="*/ 2147483646 w 123"/>
              <a:gd name="T53" fmla="*/ 2147483646 h 212"/>
              <a:gd name="T54" fmla="*/ 2147483646 w 123"/>
              <a:gd name="T55" fmla="*/ 2147483646 h 212"/>
              <a:gd name="T56" fmla="*/ 2147483646 w 123"/>
              <a:gd name="T57" fmla="*/ 2147483646 h 212"/>
              <a:gd name="T58" fmla="*/ 2147483646 w 123"/>
              <a:gd name="T59" fmla="*/ 2147483646 h 212"/>
              <a:gd name="T60" fmla="*/ 2147483646 w 123"/>
              <a:gd name="T61" fmla="*/ 2147483646 h 212"/>
              <a:gd name="T62" fmla="*/ 2147483646 w 123"/>
              <a:gd name="T63" fmla="*/ 2147483646 h 212"/>
              <a:gd name="T64" fmla="*/ 2147483646 w 123"/>
              <a:gd name="T65" fmla="*/ 2147483646 h 212"/>
              <a:gd name="T66" fmla="*/ 2147483646 w 123"/>
              <a:gd name="T67" fmla="*/ 2147483646 h 212"/>
              <a:gd name="T68" fmla="*/ 2147483646 w 123"/>
              <a:gd name="T69" fmla="*/ 2147483646 h 212"/>
              <a:gd name="T70" fmla="*/ 2147483646 w 123"/>
              <a:gd name="T71" fmla="*/ 2147483646 h 212"/>
              <a:gd name="T72" fmla="*/ 2147483646 w 123"/>
              <a:gd name="T73" fmla="*/ 2147483646 h 212"/>
              <a:gd name="T74" fmla="*/ 2147483646 w 123"/>
              <a:gd name="T75" fmla="*/ 2147483646 h 212"/>
              <a:gd name="T76" fmla="*/ 2147483646 w 123"/>
              <a:gd name="T77" fmla="*/ 2147483646 h 212"/>
              <a:gd name="T78" fmla="*/ 2147483646 w 123"/>
              <a:gd name="T79" fmla="*/ 2147483646 h 212"/>
              <a:gd name="T80" fmla="*/ 2147483646 w 123"/>
              <a:gd name="T81" fmla="*/ 2147483646 h 212"/>
              <a:gd name="T82" fmla="*/ 2147483646 w 123"/>
              <a:gd name="T83" fmla="*/ 2147483646 h 212"/>
              <a:gd name="T84" fmla="*/ 2147483646 w 123"/>
              <a:gd name="T85" fmla="*/ 2147483646 h 212"/>
              <a:gd name="T86" fmla="*/ 2147483646 w 123"/>
              <a:gd name="T87" fmla="*/ 2147483646 h 212"/>
              <a:gd name="T88" fmla="*/ 2147483646 w 123"/>
              <a:gd name="T89" fmla="*/ 2147483646 h 212"/>
              <a:gd name="T90" fmla="*/ 2147483646 w 123"/>
              <a:gd name="T91" fmla="*/ 2147483646 h 212"/>
              <a:gd name="T92" fmla="*/ 2147483646 w 123"/>
              <a:gd name="T93" fmla="*/ 2147483646 h 212"/>
              <a:gd name="T94" fmla="*/ 2147483646 w 123"/>
              <a:gd name="T95" fmla="*/ 2147483646 h 212"/>
              <a:gd name="T96" fmla="*/ 2147483646 w 123"/>
              <a:gd name="T97" fmla="*/ 0 h 212"/>
              <a:gd name="T98" fmla="*/ 2147483646 w 123"/>
              <a:gd name="T99" fmla="*/ 2147483646 h 212"/>
              <a:gd name="T100" fmla="*/ 2147483646 w 123"/>
              <a:gd name="T101" fmla="*/ 2147483646 h 212"/>
              <a:gd name="T102" fmla="*/ 0 w 123"/>
              <a:gd name="T103" fmla="*/ 2147483646 h 212"/>
              <a:gd name="T104" fmla="*/ 2147483646 w 123"/>
              <a:gd name="T105" fmla="*/ 2147483646 h 2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3"/>
              <a:gd name="T160" fmla="*/ 0 h 212"/>
              <a:gd name="T161" fmla="*/ 123 w 123"/>
              <a:gd name="T162" fmla="*/ 212 h 2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3" h="212">
                <a:moveTo>
                  <a:pt x="3" y="38"/>
                </a:moveTo>
                <a:lnTo>
                  <a:pt x="4" y="43"/>
                </a:lnTo>
                <a:lnTo>
                  <a:pt x="1" y="59"/>
                </a:lnTo>
                <a:lnTo>
                  <a:pt x="3" y="64"/>
                </a:lnTo>
                <a:lnTo>
                  <a:pt x="13" y="86"/>
                </a:lnTo>
                <a:lnTo>
                  <a:pt x="14" y="85"/>
                </a:lnTo>
                <a:lnTo>
                  <a:pt x="14" y="81"/>
                </a:lnTo>
                <a:lnTo>
                  <a:pt x="16" y="80"/>
                </a:lnTo>
                <a:lnTo>
                  <a:pt x="18" y="81"/>
                </a:lnTo>
                <a:lnTo>
                  <a:pt x="15" y="84"/>
                </a:lnTo>
                <a:lnTo>
                  <a:pt x="16" y="85"/>
                </a:lnTo>
                <a:lnTo>
                  <a:pt x="18" y="95"/>
                </a:lnTo>
                <a:lnTo>
                  <a:pt x="17" y="95"/>
                </a:lnTo>
                <a:lnTo>
                  <a:pt x="13" y="91"/>
                </a:lnTo>
                <a:lnTo>
                  <a:pt x="14" y="87"/>
                </a:lnTo>
                <a:lnTo>
                  <a:pt x="13" y="87"/>
                </a:lnTo>
                <a:lnTo>
                  <a:pt x="11" y="91"/>
                </a:lnTo>
                <a:lnTo>
                  <a:pt x="11" y="100"/>
                </a:lnTo>
                <a:lnTo>
                  <a:pt x="13" y="104"/>
                </a:lnTo>
                <a:lnTo>
                  <a:pt x="18" y="107"/>
                </a:lnTo>
                <a:lnTo>
                  <a:pt x="17" y="112"/>
                </a:lnTo>
                <a:lnTo>
                  <a:pt x="14" y="112"/>
                </a:lnTo>
                <a:lnTo>
                  <a:pt x="13" y="118"/>
                </a:lnTo>
                <a:lnTo>
                  <a:pt x="19" y="130"/>
                </a:lnTo>
                <a:lnTo>
                  <a:pt x="24" y="138"/>
                </a:lnTo>
                <a:lnTo>
                  <a:pt x="23" y="143"/>
                </a:lnTo>
                <a:lnTo>
                  <a:pt x="26" y="146"/>
                </a:lnTo>
                <a:lnTo>
                  <a:pt x="25" y="149"/>
                </a:lnTo>
                <a:lnTo>
                  <a:pt x="23" y="156"/>
                </a:lnTo>
                <a:lnTo>
                  <a:pt x="26" y="159"/>
                </a:lnTo>
                <a:lnTo>
                  <a:pt x="41" y="164"/>
                </a:lnTo>
                <a:lnTo>
                  <a:pt x="47" y="172"/>
                </a:lnTo>
                <a:lnTo>
                  <a:pt x="54" y="175"/>
                </a:lnTo>
                <a:lnTo>
                  <a:pt x="54" y="180"/>
                </a:lnTo>
                <a:lnTo>
                  <a:pt x="59" y="181"/>
                </a:lnTo>
                <a:lnTo>
                  <a:pt x="65" y="190"/>
                </a:lnTo>
                <a:lnTo>
                  <a:pt x="69" y="197"/>
                </a:lnTo>
                <a:lnTo>
                  <a:pt x="69" y="209"/>
                </a:lnTo>
                <a:lnTo>
                  <a:pt x="113" y="212"/>
                </a:lnTo>
                <a:lnTo>
                  <a:pt x="110" y="207"/>
                </a:lnTo>
                <a:lnTo>
                  <a:pt x="111" y="200"/>
                </a:lnTo>
                <a:lnTo>
                  <a:pt x="118" y="189"/>
                </a:lnTo>
                <a:lnTo>
                  <a:pt x="123" y="185"/>
                </a:lnTo>
                <a:lnTo>
                  <a:pt x="120" y="181"/>
                </a:lnTo>
                <a:lnTo>
                  <a:pt x="119" y="170"/>
                </a:lnTo>
                <a:lnTo>
                  <a:pt x="60" y="82"/>
                </a:lnTo>
                <a:lnTo>
                  <a:pt x="56" y="73"/>
                </a:lnTo>
                <a:lnTo>
                  <a:pt x="70" y="16"/>
                </a:lnTo>
                <a:lnTo>
                  <a:pt x="12" y="0"/>
                </a:lnTo>
                <a:lnTo>
                  <a:pt x="10" y="3"/>
                </a:lnTo>
                <a:lnTo>
                  <a:pt x="11" y="11"/>
                </a:lnTo>
                <a:lnTo>
                  <a:pt x="0" y="28"/>
                </a:lnTo>
                <a:lnTo>
                  <a:pt x="3" y="3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07" name="Colorado">
            <a:extLst>
              <a:ext uri="{FF2B5EF4-FFF2-40B4-BE49-F238E27FC236}">
                <a16:creationId xmlns:a16="http://schemas.microsoft.com/office/drawing/2014/main" id="{67D5ABE9-21A6-41DE-B91C-5771EB2C0509}"/>
              </a:ext>
            </a:extLst>
          </p:cNvPr>
          <p:cNvSpPr>
            <a:spLocks noChangeAspect="1"/>
          </p:cNvSpPr>
          <p:nvPr/>
        </p:nvSpPr>
        <p:spPr bwMode="auto">
          <a:xfrm>
            <a:off x="3303588" y="2849563"/>
            <a:ext cx="893762" cy="698500"/>
          </a:xfrm>
          <a:custGeom>
            <a:avLst/>
            <a:gdLst>
              <a:gd name="T0" fmla="*/ 0 w 114"/>
              <a:gd name="T1" fmla="*/ 2147483646 h 90"/>
              <a:gd name="T2" fmla="*/ 2147483646 w 114"/>
              <a:gd name="T3" fmla="*/ 0 h 90"/>
              <a:gd name="T4" fmla="*/ 2147483646 w 114"/>
              <a:gd name="T5" fmla="*/ 2147483646 h 90"/>
              <a:gd name="T6" fmla="*/ 2147483646 w 114"/>
              <a:gd name="T7" fmla="*/ 2147483646 h 90"/>
              <a:gd name="T8" fmla="*/ 2147483646 w 114"/>
              <a:gd name="T9" fmla="*/ 2147483646 h 90"/>
              <a:gd name="T10" fmla="*/ 2147483646 w 114"/>
              <a:gd name="T11" fmla="*/ 2147483646 h 90"/>
              <a:gd name="T12" fmla="*/ 2147483646 w 114"/>
              <a:gd name="T13" fmla="*/ 2147483646 h 90"/>
              <a:gd name="T14" fmla="*/ 2147483646 w 114"/>
              <a:gd name="T15" fmla="*/ 2147483646 h 90"/>
              <a:gd name="T16" fmla="*/ 0 w 114"/>
              <a:gd name="T17" fmla="*/ 2147483646 h 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4"/>
              <a:gd name="T28" fmla="*/ 0 h 90"/>
              <a:gd name="T29" fmla="*/ 114 w 114"/>
              <a:gd name="T30" fmla="*/ 90 h 9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4" h="90">
                <a:moveTo>
                  <a:pt x="0" y="78"/>
                </a:moveTo>
                <a:lnTo>
                  <a:pt x="11" y="0"/>
                </a:lnTo>
                <a:lnTo>
                  <a:pt x="84" y="8"/>
                </a:lnTo>
                <a:lnTo>
                  <a:pt x="114" y="11"/>
                </a:lnTo>
                <a:lnTo>
                  <a:pt x="112" y="30"/>
                </a:lnTo>
                <a:lnTo>
                  <a:pt x="108" y="90"/>
                </a:lnTo>
                <a:lnTo>
                  <a:pt x="94" y="89"/>
                </a:lnTo>
                <a:lnTo>
                  <a:pt x="47" y="84"/>
                </a:lnTo>
                <a:lnTo>
                  <a:pt x="0" y="78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08" name="Connecticut">
            <a:extLst>
              <a:ext uri="{FF2B5EF4-FFF2-40B4-BE49-F238E27FC236}">
                <a16:creationId xmlns:a16="http://schemas.microsoft.com/office/drawing/2014/main" id="{8C33BF2E-FB86-4430-BA9A-62CDD7E434C2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468563"/>
            <a:ext cx="203200" cy="201612"/>
          </a:xfrm>
          <a:custGeom>
            <a:avLst/>
            <a:gdLst>
              <a:gd name="T0" fmla="*/ 0 w 26"/>
              <a:gd name="T1" fmla="*/ 2147483646 h 26"/>
              <a:gd name="T2" fmla="*/ 2147483646 w 26"/>
              <a:gd name="T3" fmla="*/ 2147483646 h 26"/>
              <a:gd name="T4" fmla="*/ 2147483646 w 26"/>
              <a:gd name="T5" fmla="*/ 2147483646 h 26"/>
              <a:gd name="T6" fmla="*/ 2147483646 w 26"/>
              <a:gd name="T7" fmla="*/ 2147483646 h 26"/>
              <a:gd name="T8" fmla="*/ 2147483646 w 26"/>
              <a:gd name="T9" fmla="*/ 2147483646 h 26"/>
              <a:gd name="T10" fmla="*/ 2147483646 w 26"/>
              <a:gd name="T11" fmla="*/ 2147483646 h 26"/>
              <a:gd name="T12" fmla="*/ 2147483646 w 26"/>
              <a:gd name="T13" fmla="*/ 2147483646 h 26"/>
              <a:gd name="T14" fmla="*/ 2147483646 w 26"/>
              <a:gd name="T15" fmla="*/ 2147483646 h 26"/>
              <a:gd name="T16" fmla="*/ 2147483646 w 26"/>
              <a:gd name="T17" fmla="*/ 2147483646 h 26"/>
              <a:gd name="T18" fmla="*/ 2147483646 w 26"/>
              <a:gd name="T19" fmla="*/ 2147483646 h 26"/>
              <a:gd name="T20" fmla="*/ 2147483646 w 26"/>
              <a:gd name="T21" fmla="*/ 2147483646 h 26"/>
              <a:gd name="T22" fmla="*/ 2147483646 w 26"/>
              <a:gd name="T23" fmla="*/ 2147483646 h 26"/>
              <a:gd name="T24" fmla="*/ 2147483646 w 26"/>
              <a:gd name="T25" fmla="*/ 2147483646 h 26"/>
              <a:gd name="T26" fmla="*/ 2147483646 w 26"/>
              <a:gd name="T27" fmla="*/ 2147483646 h 26"/>
              <a:gd name="T28" fmla="*/ 2147483646 w 26"/>
              <a:gd name="T29" fmla="*/ 2147483646 h 26"/>
              <a:gd name="T30" fmla="*/ 2147483646 w 26"/>
              <a:gd name="T31" fmla="*/ 0 h 26"/>
              <a:gd name="T32" fmla="*/ 0 w 26"/>
              <a:gd name="T33" fmla="*/ 2147483646 h 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"/>
              <a:gd name="T52" fmla="*/ 0 h 26"/>
              <a:gd name="T53" fmla="*/ 26 w 26"/>
              <a:gd name="T54" fmla="*/ 26 h 2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" h="26">
                <a:moveTo>
                  <a:pt x="0" y="5"/>
                </a:moveTo>
                <a:lnTo>
                  <a:pt x="2" y="19"/>
                </a:lnTo>
                <a:lnTo>
                  <a:pt x="2" y="26"/>
                </a:lnTo>
                <a:lnTo>
                  <a:pt x="4" y="25"/>
                </a:lnTo>
                <a:lnTo>
                  <a:pt x="5" y="23"/>
                </a:lnTo>
                <a:lnTo>
                  <a:pt x="9" y="21"/>
                </a:lnTo>
                <a:lnTo>
                  <a:pt x="11" y="18"/>
                </a:lnTo>
                <a:lnTo>
                  <a:pt x="12" y="19"/>
                </a:lnTo>
                <a:lnTo>
                  <a:pt x="15" y="17"/>
                </a:lnTo>
                <a:lnTo>
                  <a:pt x="19" y="17"/>
                </a:lnTo>
                <a:lnTo>
                  <a:pt x="19" y="15"/>
                </a:lnTo>
                <a:lnTo>
                  <a:pt x="21" y="16"/>
                </a:lnTo>
                <a:lnTo>
                  <a:pt x="22" y="15"/>
                </a:lnTo>
                <a:lnTo>
                  <a:pt x="24" y="15"/>
                </a:lnTo>
                <a:lnTo>
                  <a:pt x="26" y="13"/>
                </a:lnTo>
                <a:lnTo>
                  <a:pt x="24" y="0"/>
                </a:lnTo>
                <a:lnTo>
                  <a:pt x="0" y="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09" name="Delaware">
            <a:extLst>
              <a:ext uri="{FF2B5EF4-FFF2-40B4-BE49-F238E27FC236}">
                <a16:creationId xmlns:a16="http://schemas.microsoft.com/office/drawing/2014/main" id="{45BA9E46-36EC-4974-B04A-9190C52F123A}"/>
              </a:ext>
            </a:extLst>
          </p:cNvPr>
          <p:cNvSpPr>
            <a:spLocks noChangeAspect="1"/>
          </p:cNvSpPr>
          <p:nvPr/>
        </p:nvSpPr>
        <p:spPr bwMode="auto">
          <a:xfrm>
            <a:off x="7256463" y="2895600"/>
            <a:ext cx="127000" cy="211138"/>
          </a:xfrm>
          <a:custGeom>
            <a:avLst/>
            <a:gdLst>
              <a:gd name="T0" fmla="*/ 0 w 16"/>
              <a:gd name="T1" fmla="*/ 2147483646 h 27"/>
              <a:gd name="T2" fmla="*/ 2147483646 w 16"/>
              <a:gd name="T3" fmla="*/ 0 h 27"/>
              <a:gd name="T4" fmla="*/ 2147483646 w 16"/>
              <a:gd name="T5" fmla="*/ 0 h 27"/>
              <a:gd name="T6" fmla="*/ 2147483646 w 16"/>
              <a:gd name="T7" fmla="*/ 2147483646 h 27"/>
              <a:gd name="T8" fmla="*/ 2147483646 w 16"/>
              <a:gd name="T9" fmla="*/ 2147483646 h 27"/>
              <a:gd name="T10" fmla="*/ 2147483646 w 16"/>
              <a:gd name="T11" fmla="*/ 2147483646 h 27"/>
              <a:gd name="T12" fmla="*/ 2147483646 w 16"/>
              <a:gd name="T13" fmla="*/ 2147483646 h 27"/>
              <a:gd name="T14" fmla="*/ 2147483646 w 16"/>
              <a:gd name="T15" fmla="*/ 2147483646 h 27"/>
              <a:gd name="T16" fmla="*/ 2147483646 w 16"/>
              <a:gd name="T17" fmla="*/ 2147483646 h 27"/>
              <a:gd name="T18" fmla="*/ 2147483646 w 16"/>
              <a:gd name="T19" fmla="*/ 2147483646 h 27"/>
              <a:gd name="T20" fmla="*/ 2147483646 w 16"/>
              <a:gd name="T21" fmla="*/ 2147483646 h 27"/>
              <a:gd name="T22" fmla="*/ 2147483646 w 16"/>
              <a:gd name="T23" fmla="*/ 2147483646 h 27"/>
              <a:gd name="T24" fmla="*/ 2147483646 w 16"/>
              <a:gd name="T25" fmla="*/ 2147483646 h 27"/>
              <a:gd name="T26" fmla="*/ 2147483646 w 16"/>
              <a:gd name="T27" fmla="*/ 2147483646 h 27"/>
              <a:gd name="T28" fmla="*/ 2147483646 w 16"/>
              <a:gd name="T29" fmla="*/ 2147483646 h 27"/>
              <a:gd name="T30" fmla="*/ 2147483646 w 16"/>
              <a:gd name="T31" fmla="*/ 2147483646 h 27"/>
              <a:gd name="T32" fmla="*/ 2147483646 w 16"/>
              <a:gd name="T33" fmla="*/ 2147483646 h 27"/>
              <a:gd name="T34" fmla="*/ 2147483646 w 16"/>
              <a:gd name="T35" fmla="*/ 2147483646 h 27"/>
              <a:gd name="T36" fmla="*/ 2147483646 w 16"/>
              <a:gd name="T37" fmla="*/ 2147483646 h 27"/>
              <a:gd name="T38" fmla="*/ 0 w 16"/>
              <a:gd name="T39" fmla="*/ 2147483646 h 2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6"/>
              <a:gd name="T61" fmla="*/ 0 h 27"/>
              <a:gd name="T62" fmla="*/ 16 w 16"/>
              <a:gd name="T63" fmla="*/ 27 h 2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6" h="27">
                <a:moveTo>
                  <a:pt x="0" y="3"/>
                </a:moveTo>
                <a:lnTo>
                  <a:pt x="2" y="0"/>
                </a:lnTo>
                <a:lnTo>
                  <a:pt x="5" y="0"/>
                </a:lnTo>
                <a:lnTo>
                  <a:pt x="4" y="3"/>
                </a:lnTo>
                <a:lnTo>
                  <a:pt x="3" y="4"/>
                </a:lnTo>
                <a:lnTo>
                  <a:pt x="4" y="7"/>
                </a:lnTo>
                <a:lnTo>
                  <a:pt x="5" y="9"/>
                </a:lnTo>
                <a:lnTo>
                  <a:pt x="7" y="11"/>
                </a:lnTo>
                <a:lnTo>
                  <a:pt x="8" y="14"/>
                </a:lnTo>
                <a:lnTo>
                  <a:pt x="10" y="17"/>
                </a:lnTo>
                <a:lnTo>
                  <a:pt x="12" y="18"/>
                </a:lnTo>
                <a:lnTo>
                  <a:pt x="14" y="19"/>
                </a:lnTo>
                <a:lnTo>
                  <a:pt x="15" y="21"/>
                </a:lnTo>
                <a:lnTo>
                  <a:pt x="13" y="23"/>
                </a:lnTo>
                <a:lnTo>
                  <a:pt x="15" y="23"/>
                </a:lnTo>
                <a:lnTo>
                  <a:pt x="16" y="25"/>
                </a:lnTo>
                <a:lnTo>
                  <a:pt x="12" y="26"/>
                </a:lnTo>
                <a:lnTo>
                  <a:pt x="6" y="27"/>
                </a:lnTo>
                <a:lnTo>
                  <a:pt x="6" y="25"/>
                </a:lnTo>
                <a:lnTo>
                  <a:pt x="0" y="3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0" name="Freeform 27">
            <a:extLst>
              <a:ext uri="{FF2B5EF4-FFF2-40B4-BE49-F238E27FC236}">
                <a16:creationId xmlns:a16="http://schemas.microsoft.com/office/drawing/2014/main" id="{8EF9B995-D11F-48A8-ABA7-EDF51D3E3113}"/>
              </a:ext>
            </a:extLst>
          </p:cNvPr>
          <p:cNvSpPr>
            <a:spLocks noChangeAspect="1"/>
          </p:cNvSpPr>
          <p:nvPr/>
        </p:nvSpPr>
        <p:spPr bwMode="auto">
          <a:xfrm>
            <a:off x="7123113" y="3060700"/>
            <a:ext cx="23812" cy="20638"/>
          </a:xfrm>
          <a:custGeom>
            <a:avLst/>
            <a:gdLst>
              <a:gd name="T0" fmla="*/ 0 w 3"/>
              <a:gd name="T1" fmla="*/ 2147483646 h 3"/>
              <a:gd name="T2" fmla="*/ 2147483646 w 3"/>
              <a:gd name="T3" fmla="*/ 0 h 3"/>
              <a:gd name="T4" fmla="*/ 2147483646 w 3"/>
              <a:gd name="T5" fmla="*/ 2147483646 h 3"/>
              <a:gd name="T6" fmla="*/ 2147483646 w 3"/>
              <a:gd name="T7" fmla="*/ 2147483646 h 3"/>
              <a:gd name="T8" fmla="*/ 0 w 3"/>
              <a:gd name="T9" fmla="*/ 2147483646 h 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3"/>
              <a:gd name="T17" fmla="*/ 3 w 3"/>
              <a:gd name="T18" fmla="*/ 3 h 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3">
                <a:moveTo>
                  <a:pt x="0" y="1"/>
                </a:moveTo>
                <a:lnTo>
                  <a:pt x="2" y="0"/>
                </a:lnTo>
                <a:lnTo>
                  <a:pt x="3" y="2"/>
                </a:lnTo>
                <a:lnTo>
                  <a:pt x="2" y="3"/>
                </a:lnTo>
                <a:lnTo>
                  <a:pt x="0" y="1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11" name="Georgia">
            <a:extLst>
              <a:ext uri="{FF2B5EF4-FFF2-40B4-BE49-F238E27FC236}">
                <a16:creationId xmlns:a16="http://schemas.microsoft.com/office/drawing/2014/main" id="{5BD99594-0259-45CC-8F00-F0D7442DA1EA}"/>
              </a:ext>
            </a:extLst>
          </p:cNvPr>
          <p:cNvSpPr>
            <a:spLocks noChangeAspect="1"/>
          </p:cNvSpPr>
          <p:nvPr/>
        </p:nvSpPr>
        <p:spPr bwMode="auto">
          <a:xfrm>
            <a:off x="6191250" y="3783013"/>
            <a:ext cx="665163" cy="684212"/>
          </a:xfrm>
          <a:custGeom>
            <a:avLst/>
            <a:gdLst>
              <a:gd name="T0" fmla="*/ 0 w 85"/>
              <a:gd name="T1" fmla="*/ 2147483646 h 88"/>
              <a:gd name="T2" fmla="*/ 2147483646 w 85"/>
              <a:gd name="T3" fmla="*/ 2147483646 h 88"/>
              <a:gd name="T4" fmla="*/ 2147483646 w 85"/>
              <a:gd name="T5" fmla="*/ 2147483646 h 88"/>
              <a:gd name="T6" fmla="*/ 2147483646 w 85"/>
              <a:gd name="T7" fmla="*/ 2147483646 h 88"/>
              <a:gd name="T8" fmla="*/ 2147483646 w 85"/>
              <a:gd name="T9" fmla="*/ 2147483646 h 88"/>
              <a:gd name="T10" fmla="*/ 2147483646 w 85"/>
              <a:gd name="T11" fmla="*/ 2147483646 h 88"/>
              <a:gd name="T12" fmla="*/ 2147483646 w 85"/>
              <a:gd name="T13" fmla="*/ 2147483646 h 88"/>
              <a:gd name="T14" fmla="*/ 2147483646 w 85"/>
              <a:gd name="T15" fmla="*/ 2147483646 h 88"/>
              <a:gd name="T16" fmla="*/ 2147483646 w 85"/>
              <a:gd name="T17" fmla="*/ 2147483646 h 88"/>
              <a:gd name="T18" fmla="*/ 2147483646 w 85"/>
              <a:gd name="T19" fmla="*/ 2147483646 h 88"/>
              <a:gd name="T20" fmla="*/ 2147483646 w 85"/>
              <a:gd name="T21" fmla="*/ 2147483646 h 88"/>
              <a:gd name="T22" fmla="*/ 2147483646 w 85"/>
              <a:gd name="T23" fmla="*/ 2147483646 h 88"/>
              <a:gd name="T24" fmla="*/ 2147483646 w 85"/>
              <a:gd name="T25" fmla="*/ 2147483646 h 88"/>
              <a:gd name="T26" fmla="*/ 2147483646 w 85"/>
              <a:gd name="T27" fmla="*/ 2147483646 h 88"/>
              <a:gd name="T28" fmla="*/ 2147483646 w 85"/>
              <a:gd name="T29" fmla="*/ 2147483646 h 88"/>
              <a:gd name="T30" fmla="*/ 2147483646 w 85"/>
              <a:gd name="T31" fmla="*/ 2147483646 h 88"/>
              <a:gd name="T32" fmla="*/ 2147483646 w 85"/>
              <a:gd name="T33" fmla="*/ 2147483646 h 88"/>
              <a:gd name="T34" fmla="*/ 2147483646 w 85"/>
              <a:gd name="T35" fmla="*/ 2147483646 h 88"/>
              <a:gd name="T36" fmla="*/ 2147483646 w 85"/>
              <a:gd name="T37" fmla="*/ 2147483646 h 88"/>
              <a:gd name="T38" fmla="*/ 2147483646 w 85"/>
              <a:gd name="T39" fmla="*/ 2147483646 h 88"/>
              <a:gd name="T40" fmla="*/ 2147483646 w 85"/>
              <a:gd name="T41" fmla="*/ 2147483646 h 88"/>
              <a:gd name="T42" fmla="*/ 2147483646 w 85"/>
              <a:gd name="T43" fmla="*/ 2147483646 h 88"/>
              <a:gd name="T44" fmla="*/ 2147483646 w 85"/>
              <a:gd name="T45" fmla="*/ 2147483646 h 88"/>
              <a:gd name="T46" fmla="*/ 2147483646 w 85"/>
              <a:gd name="T47" fmla="*/ 2147483646 h 88"/>
              <a:gd name="T48" fmla="*/ 2147483646 w 85"/>
              <a:gd name="T49" fmla="*/ 2147483646 h 88"/>
              <a:gd name="T50" fmla="*/ 2147483646 w 85"/>
              <a:gd name="T51" fmla="*/ 2147483646 h 88"/>
              <a:gd name="T52" fmla="*/ 2147483646 w 85"/>
              <a:gd name="T53" fmla="*/ 2147483646 h 88"/>
              <a:gd name="T54" fmla="*/ 2147483646 w 85"/>
              <a:gd name="T55" fmla="*/ 2147483646 h 88"/>
              <a:gd name="T56" fmla="*/ 2147483646 w 85"/>
              <a:gd name="T57" fmla="*/ 2147483646 h 88"/>
              <a:gd name="T58" fmla="*/ 2147483646 w 85"/>
              <a:gd name="T59" fmla="*/ 2147483646 h 88"/>
              <a:gd name="T60" fmla="*/ 2147483646 w 85"/>
              <a:gd name="T61" fmla="*/ 2147483646 h 88"/>
              <a:gd name="T62" fmla="*/ 2147483646 w 85"/>
              <a:gd name="T63" fmla="*/ 2147483646 h 88"/>
              <a:gd name="T64" fmla="*/ 2147483646 w 85"/>
              <a:gd name="T65" fmla="*/ 2147483646 h 88"/>
              <a:gd name="T66" fmla="*/ 2147483646 w 85"/>
              <a:gd name="T67" fmla="*/ 2147483646 h 88"/>
              <a:gd name="T68" fmla="*/ 2147483646 w 85"/>
              <a:gd name="T69" fmla="*/ 2147483646 h 88"/>
              <a:gd name="T70" fmla="*/ 2147483646 w 85"/>
              <a:gd name="T71" fmla="*/ 2147483646 h 88"/>
              <a:gd name="T72" fmla="*/ 2147483646 w 85"/>
              <a:gd name="T73" fmla="*/ 2147483646 h 88"/>
              <a:gd name="T74" fmla="*/ 2147483646 w 85"/>
              <a:gd name="T75" fmla="*/ 2147483646 h 88"/>
              <a:gd name="T76" fmla="*/ 2147483646 w 85"/>
              <a:gd name="T77" fmla="*/ 2147483646 h 88"/>
              <a:gd name="T78" fmla="*/ 2147483646 w 85"/>
              <a:gd name="T79" fmla="*/ 2147483646 h 88"/>
              <a:gd name="T80" fmla="*/ 2147483646 w 85"/>
              <a:gd name="T81" fmla="*/ 0 h 88"/>
              <a:gd name="T82" fmla="*/ 2147483646 w 85"/>
              <a:gd name="T83" fmla="*/ 2147483646 h 88"/>
              <a:gd name="T84" fmla="*/ 0 w 85"/>
              <a:gd name="T85" fmla="*/ 2147483646 h 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5"/>
              <a:gd name="T130" fmla="*/ 0 h 88"/>
              <a:gd name="T131" fmla="*/ 85 w 85"/>
              <a:gd name="T132" fmla="*/ 88 h 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5" h="88">
                <a:moveTo>
                  <a:pt x="0" y="5"/>
                </a:moveTo>
                <a:lnTo>
                  <a:pt x="11" y="46"/>
                </a:lnTo>
                <a:lnTo>
                  <a:pt x="16" y="52"/>
                </a:lnTo>
                <a:lnTo>
                  <a:pt x="17" y="58"/>
                </a:lnTo>
                <a:lnTo>
                  <a:pt x="15" y="61"/>
                </a:lnTo>
                <a:lnTo>
                  <a:pt x="15" y="66"/>
                </a:lnTo>
                <a:lnTo>
                  <a:pt x="18" y="82"/>
                </a:lnTo>
                <a:lnTo>
                  <a:pt x="21" y="87"/>
                </a:lnTo>
                <a:lnTo>
                  <a:pt x="66" y="84"/>
                </a:lnTo>
                <a:lnTo>
                  <a:pt x="67" y="88"/>
                </a:lnTo>
                <a:lnTo>
                  <a:pt x="70" y="88"/>
                </a:lnTo>
                <a:lnTo>
                  <a:pt x="68" y="81"/>
                </a:lnTo>
                <a:lnTo>
                  <a:pt x="70" y="79"/>
                </a:lnTo>
                <a:lnTo>
                  <a:pt x="77" y="80"/>
                </a:lnTo>
                <a:lnTo>
                  <a:pt x="78" y="75"/>
                </a:lnTo>
                <a:lnTo>
                  <a:pt x="77" y="74"/>
                </a:lnTo>
                <a:lnTo>
                  <a:pt x="78" y="73"/>
                </a:lnTo>
                <a:lnTo>
                  <a:pt x="76" y="72"/>
                </a:lnTo>
                <a:lnTo>
                  <a:pt x="77" y="70"/>
                </a:lnTo>
                <a:lnTo>
                  <a:pt x="77" y="68"/>
                </a:lnTo>
                <a:lnTo>
                  <a:pt x="80" y="66"/>
                </a:lnTo>
                <a:lnTo>
                  <a:pt x="79" y="63"/>
                </a:lnTo>
                <a:lnTo>
                  <a:pt x="80" y="63"/>
                </a:lnTo>
                <a:lnTo>
                  <a:pt x="81" y="60"/>
                </a:lnTo>
                <a:lnTo>
                  <a:pt x="80" y="59"/>
                </a:lnTo>
                <a:lnTo>
                  <a:pt x="82" y="58"/>
                </a:lnTo>
                <a:lnTo>
                  <a:pt x="81" y="56"/>
                </a:lnTo>
                <a:lnTo>
                  <a:pt x="83" y="56"/>
                </a:lnTo>
                <a:lnTo>
                  <a:pt x="85" y="53"/>
                </a:lnTo>
                <a:lnTo>
                  <a:pt x="84" y="52"/>
                </a:lnTo>
                <a:lnTo>
                  <a:pt x="81" y="52"/>
                </a:lnTo>
                <a:lnTo>
                  <a:pt x="79" y="49"/>
                </a:lnTo>
                <a:lnTo>
                  <a:pt x="76" y="43"/>
                </a:lnTo>
                <a:lnTo>
                  <a:pt x="74" y="43"/>
                </a:lnTo>
                <a:lnTo>
                  <a:pt x="70" y="35"/>
                </a:lnTo>
                <a:lnTo>
                  <a:pt x="65" y="31"/>
                </a:lnTo>
                <a:lnTo>
                  <a:pt x="61" y="26"/>
                </a:lnTo>
                <a:lnTo>
                  <a:pt x="51" y="19"/>
                </a:lnTo>
                <a:lnTo>
                  <a:pt x="47" y="13"/>
                </a:lnTo>
                <a:lnTo>
                  <a:pt x="37" y="6"/>
                </a:lnTo>
                <a:lnTo>
                  <a:pt x="40" y="0"/>
                </a:lnTo>
                <a:lnTo>
                  <a:pt x="21" y="2"/>
                </a:lnTo>
                <a:lnTo>
                  <a:pt x="0" y="5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2" name="Idaho">
            <a:extLst>
              <a:ext uri="{FF2B5EF4-FFF2-40B4-BE49-F238E27FC236}">
                <a16:creationId xmlns:a16="http://schemas.microsoft.com/office/drawing/2014/main" id="{F6164AF7-C3AB-4269-9FE7-75B0690BA685}"/>
              </a:ext>
            </a:extLst>
          </p:cNvPr>
          <p:cNvSpPr>
            <a:spLocks noChangeAspect="1"/>
          </p:cNvSpPr>
          <p:nvPr/>
        </p:nvSpPr>
        <p:spPr bwMode="auto">
          <a:xfrm>
            <a:off x="2519363" y="1497013"/>
            <a:ext cx="728662" cy="1166812"/>
          </a:xfrm>
          <a:custGeom>
            <a:avLst/>
            <a:gdLst>
              <a:gd name="T0" fmla="*/ 0 w 93"/>
              <a:gd name="T1" fmla="*/ 2147483646 h 150"/>
              <a:gd name="T2" fmla="*/ 2147483646 w 93"/>
              <a:gd name="T3" fmla="*/ 2147483646 h 150"/>
              <a:gd name="T4" fmla="*/ 2147483646 w 93"/>
              <a:gd name="T5" fmla="*/ 2147483646 h 150"/>
              <a:gd name="T6" fmla="*/ 2147483646 w 93"/>
              <a:gd name="T7" fmla="*/ 2147483646 h 150"/>
              <a:gd name="T8" fmla="*/ 2147483646 w 93"/>
              <a:gd name="T9" fmla="*/ 2147483646 h 150"/>
              <a:gd name="T10" fmla="*/ 2147483646 w 93"/>
              <a:gd name="T11" fmla="*/ 2147483646 h 150"/>
              <a:gd name="T12" fmla="*/ 2147483646 w 93"/>
              <a:gd name="T13" fmla="*/ 2147483646 h 150"/>
              <a:gd name="T14" fmla="*/ 2147483646 w 93"/>
              <a:gd name="T15" fmla="*/ 2147483646 h 150"/>
              <a:gd name="T16" fmla="*/ 2147483646 w 93"/>
              <a:gd name="T17" fmla="*/ 2147483646 h 150"/>
              <a:gd name="T18" fmla="*/ 2147483646 w 93"/>
              <a:gd name="T19" fmla="*/ 2147483646 h 150"/>
              <a:gd name="T20" fmla="*/ 2147483646 w 93"/>
              <a:gd name="T21" fmla="*/ 2147483646 h 150"/>
              <a:gd name="T22" fmla="*/ 2147483646 w 93"/>
              <a:gd name="T23" fmla="*/ 0 h 150"/>
              <a:gd name="T24" fmla="*/ 2147483646 w 93"/>
              <a:gd name="T25" fmla="*/ 2147483646 h 150"/>
              <a:gd name="T26" fmla="*/ 2147483646 w 93"/>
              <a:gd name="T27" fmla="*/ 2147483646 h 150"/>
              <a:gd name="T28" fmla="*/ 2147483646 w 93"/>
              <a:gd name="T29" fmla="*/ 2147483646 h 150"/>
              <a:gd name="T30" fmla="*/ 2147483646 w 93"/>
              <a:gd name="T31" fmla="*/ 2147483646 h 150"/>
              <a:gd name="T32" fmla="*/ 2147483646 w 93"/>
              <a:gd name="T33" fmla="*/ 2147483646 h 150"/>
              <a:gd name="T34" fmla="*/ 2147483646 w 93"/>
              <a:gd name="T35" fmla="*/ 2147483646 h 150"/>
              <a:gd name="T36" fmla="*/ 2147483646 w 93"/>
              <a:gd name="T37" fmla="*/ 2147483646 h 150"/>
              <a:gd name="T38" fmla="*/ 2147483646 w 93"/>
              <a:gd name="T39" fmla="*/ 2147483646 h 150"/>
              <a:gd name="T40" fmla="*/ 2147483646 w 93"/>
              <a:gd name="T41" fmla="*/ 2147483646 h 150"/>
              <a:gd name="T42" fmla="*/ 2147483646 w 93"/>
              <a:gd name="T43" fmla="*/ 2147483646 h 150"/>
              <a:gd name="T44" fmla="*/ 2147483646 w 93"/>
              <a:gd name="T45" fmla="*/ 2147483646 h 150"/>
              <a:gd name="T46" fmla="*/ 2147483646 w 93"/>
              <a:gd name="T47" fmla="*/ 2147483646 h 150"/>
              <a:gd name="T48" fmla="*/ 2147483646 w 93"/>
              <a:gd name="T49" fmla="*/ 2147483646 h 150"/>
              <a:gd name="T50" fmla="*/ 2147483646 w 93"/>
              <a:gd name="T51" fmla="*/ 2147483646 h 150"/>
              <a:gd name="T52" fmla="*/ 2147483646 w 93"/>
              <a:gd name="T53" fmla="*/ 2147483646 h 150"/>
              <a:gd name="T54" fmla="*/ 2147483646 w 93"/>
              <a:gd name="T55" fmla="*/ 2147483646 h 150"/>
              <a:gd name="T56" fmla="*/ 2147483646 w 93"/>
              <a:gd name="T57" fmla="*/ 2147483646 h 150"/>
              <a:gd name="T58" fmla="*/ 2147483646 w 93"/>
              <a:gd name="T59" fmla="*/ 2147483646 h 150"/>
              <a:gd name="T60" fmla="*/ 2147483646 w 93"/>
              <a:gd name="T61" fmla="*/ 2147483646 h 150"/>
              <a:gd name="T62" fmla="*/ 2147483646 w 93"/>
              <a:gd name="T63" fmla="*/ 2147483646 h 150"/>
              <a:gd name="T64" fmla="*/ 2147483646 w 93"/>
              <a:gd name="T65" fmla="*/ 2147483646 h 150"/>
              <a:gd name="T66" fmla="*/ 2147483646 w 93"/>
              <a:gd name="T67" fmla="*/ 2147483646 h 150"/>
              <a:gd name="T68" fmla="*/ 2147483646 w 93"/>
              <a:gd name="T69" fmla="*/ 2147483646 h 150"/>
              <a:gd name="T70" fmla="*/ 2147483646 w 93"/>
              <a:gd name="T71" fmla="*/ 2147483646 h 150"/>
              <a:gd name="T72" fmla="*/ 2147483646 w 93"/>
              <a:gd name="T73" fmla="*/ 2147483646 h 150"/>
              <a:gd name="T74" fmla="*/ 2147483646 w 93"/>
              <a:gd name="T75" fmla="*/ 2147483646 h 150"/>
              <a:gd name="T76" fmla="*/ 2147483646 w 93"/>
              <a:gd name="T77" fmla="*/ 2147483646 h 150"/>
              <a:gd name="T78" fmla="*/ 2147483646 w 93"/>
              <a:gd name="T79" fmla="*/ 2147483646 h 150"/>
              <a:gd name="T80" fmla="*/ 2147483646 w 93"/>
              <a:gd name="T81" fmla="*/ 2147483646 h 150"/>
              <a:gd name="T82" fmla="*/ 0 w 93"/>
              <a:gd name="T83" fmla="*/ 2147483646 h 15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3"/>
              <a:gd name="T127" fmla="*/ 0 h 150"/>
              <a:gd name="T128" fmla="*/ 93 w 93"/>
              <a:gd name="T129" fmla="*/ 150 h 15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3" h="150">
                <a:moveTo>
                  <a:pt x="0" y="133"/>
                </a:moveTo>
                <a:lnTo>
                  <a:pt x="7" y="101"/>
                </a:lnTo>
                <a:lnTo>
                  <a:pt x="11" y="92"/>
                </a:lnTo>
                <a:lnTo>
                  <a:pt x="8" y="88"/>
                </a:lnTo>
                <a:lnTo>
                  <a:pt x="9" y="84"/>
                </a:lnTo>
                <a:lnTo>
                  <a:pt x="15" y="79"/>
                </a:lnTo>
                <a:lnTo>
                  <a:pt x="20" y="71"/>
                </a:lnTo>
                <a:lnTo>
                  <a:pt x="24" y="65"/>
                </a:lnTo>
                <a:lnTo>
                  <a:pt x="21" y="60"/>
                </a:lnTo>
                <a:lnTo>
                  <a:pt x="19" y="56"/>
                </a:lnTo>
                <a:lnTo>
                  <a:pt x="20" y="48"/>
                </a:lnTo>
                <a:lnTo>
                  <a:pt x="31" y="0"/>
                </a:lnTo>
                <a:lnTo>
                  <a:pt x="44" y="2"/>
                </a:lnTo>
                <a:lnTo>
                  <a:pt x="40" y="21"/>
                </a:lnTo>
                <a:lnTo>
                  <a:pt x="42" y="28"/>
                </a:lnTo>
                <a:lnTo>
                  <a:pt x="42" y="32"/>
                </a:lnTo>
                <a:lnTo>
                  <a:pt x="41" y="33"/>
                </a:lnTo>
                <a:lnTo>
                  <a:pt x="46" y="37"/>
                </a:lnTo>
                <a:lnTo>
                  <a:pt x="51" y="49"/>
                </a:lnTo>
                <a:lnTo>
                  <a:pt x="52" y="49"/>
                </a:lnTo>
                <a:lnTo>
                  <a:pt x="52" y="51"/>
                </a:lnTo>
                <a:lnTo>
                  <a:pt x="55" y="51"/>
                </a:lnTo>
                <a:lnTo>
                  <a:pt x="57" y="52"/>
                </a:lnTo>
                <a:lnTo>
                  <a:pt x="52" y="60"/>
                </a:lnTo>
                <a:lnTo>
                  <a:pt x="53" y="66"/>
                </a:lnTo>
                <a:lnTo>
                  <a:pt x="50" y="72"/>
                </a:lnTo>
                <a:lnTo>
                  <a:pt x="51" y="74"/>
                </a:lnTo>
                <a:lnTo>
                  <a:pt x="58" y="71"/>
                </a:lnTo>
                <a:lnTo>
                  <a:pt x="63" y="90"/>
                </a:lnTo>
                <a:lnTo>
                  <a:pt x="66" y="91"/>
                </a:lnTo>
                <a:lnTo>
                  <a:pt x="66" y="97"/>
                </a:lnTo>
                <a:lnTo>
                  <a:pt x="69" y="99"/>
                </a:lnTo>
                <a:lnTo>
                  <a:pt x="71" y="97"/>
                </a:lnTo>
                <a:lnTo>
                  <a:pt x="75" y="99"/>
                </a:lnTo>
                <a:lnTo>
                  <a:pt x="77" y="97"/>
                </a:lnTo>
                <a:lnTo>
                  <a:pt x="86" y="99"/>
                </a:lnTo>
                <a:lnTo>
                  <a:pt x="88" y="99"/>
                </a:lnTo>
                <a:lnTo>
                  <a:pt x="90" y="95"/>
                </a:lnTo>
                <a:lnTo>
                  <a:pt x="93" y="101"/>
                </a:lnTo>
                <a:lnTo>
                  <a:pt x="85" y="150"/>
                </a:lnTo>
                <a:lnTo>
                  <a:pt x="42" y="142"/>
                </a:lnTo>
                <a:lnTo>
                  <a:pt x="0" y="133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3" name="Indiana">
            <a:extLst>
              <a:ext uri="{FF2B5EF4-FFF2-40B4-BE49-F238E27FC236}">
                <a16:creationId xmlns:a16="http://schemas.microsoft.com/office/drawing/2014/main" id="{15B06E4F-A8AD-47B8-9234-27BAFBDFA73E}"/>
              </a:ext>
            </a:extLst>
          </p:cNvPr>
          <p:cNvSpPr>
            <a:spLocks noChangeAspect="1"/>
          </p:cNvSpPr>
          <p:nvPr/>
        </p:nvSpPr>
        <p:spPr bwMode="auto">
          <a:xfrm>
            <a:off x="5846763" y="2773363"/>
            <a:ext cx="374650" cy="644525"/>
          </a:xfrm>
          <a:custGeom>
            <a:avLst/>
            <a:gdLst>
              <a:gd name="T0" fmla="*/ 0 w 48"/>
              <a:gd name="T1" fmla="*/ 2147483646 h 83"/>
              <a:gd name="T2" fmla="*/ 2147483646 w 48"/>
              <a:gd name="T3" fmla="*/ 2147483646 h 83"/>
              <a:gd name="T4" fmla="*/ 2147483646 w 48"/>
              <a:gd name="T5" fmla="*/ 2147483646 h 83"/>
              <a:gd name="T6" fmla="*/ 2147483646 w 48"/>
              <a:gd name="T7" fmla="*/ 2147483646 h 83"/>
              <a:gd name="T8" fmla="*/ 2147483646 w 48"/>
              <a:gd name="T9" fmla="*/ 2147483646 h 83"/>
              <a:gd name="T10" fmla="*/ 2147483646 w 48"/>
              <a:gd name="T11" fmla="*/ 2147483646 h 83"/>
              <a:gd name="T12" fmla="*/ 2147483646 w 48"/>
              <a:gd name="T13" fmla="*/ 2147483646 h 83"/>
              <a:gd name="T14" fmla="*/ 2147483646 w 48"/>
              <a:gd name="T15" fmla="*/ 2147483646 h 83"/>
              <a:gd name="T16" fmla="*/ 2147483646 w 48"/>
              <a:gd name="T17" fmla="*/ 2147483646 h 83"/>
              <a:gd name="T18" fmla="*/ 2147483646 w 48"/>
              <a:gd name="T19" fmla="*/ 2147483646 h 83"/>
              <a:gd name="T20" fmla="*/ 2147483646 w 48"/>
              <a:gd name="T21" fmla="*/ 2147483646 h 83"/>
              <a:gd name="T22" fmla="*/ 2147483646 w 48"/>
              <a:gd name="T23" fmla="*/ 2147483646 h 83"/>
              <a:gd name="T24" fmla="*/ 2147483646 w 48"/>
              <a:gd name="T25" fmla="*/ 2147483646 h 83"/>
              <a:gd name="T26" fmla="*/ 2147483646 w 48"/>
              <a:gd name="T27" fmla="*/ 2147483646 h 83"/>
              <a:gd name="T28" fmla="*/ 2147483646 w 48"/>
              <a:gd name="T29" fmla="*/ 2147483646 h 83"/>
              <a:gd name="T30" fmla="*/ 2147483646 w 48"/>
              <a:gd name="T31" fmla="*/ 2147483646 h 83"/>
              <a:gd name="T32" fmla="*/ 2147483646 w 48"/>
              <a:gd name="T33" fmla="*/ 2147483646 h 83"/>
              <a:gd name="T34" fmla="*/ 2147483646 w 48"/>
              <a:gd name="T35" fmla="*/ 2147483646 h 83"/>
              <a:gd name="T36" fmla="*/ 2147483646 w 48"/>
              <a:gd name="T37" fmla="*/ 0 h 83"/>
              <a:gd name="T38" fmla="*/ 2147483646 w 48"/>
              <a:gd name="T39" fmla="*/ 2147483646 h 83"/>
              <a:gd name="T40" fmla="*/ 2147483646 w 48"/>
              <a:gd name="T41" fmla="*/ 2147483646 h 83"/>
              <a:gd name="T42" fmla="*/ 2147483646 w 48"/>
              <a:gd name="T43" fmla="*/ 2147483646 h 83"/>
              <a:gd name="T44" fmla="*/ 2147483646 w 48"/>
              <a:gd name="T45" fmla="*/ 2147483646 h 83"/>
              <a:gd name="T46" fmla="*/ 2147483646 w 48"/>
              <a:gd name="T47" fmla="*/ 2147483646 h 83"/>
              <a:gd name="T48" fmla="*/ 2147483646 w 48"/>
              <a:gd name="T49" fmla="*/ 2147483646 h 83"/>
              <a:gd name="T50" fmla="*/ 2147483646 w 48"/>
              <a:gd name="T51" fmla="*/ 2147483646 h 83"/>
              <a:gd name="T52" fmla="*/ 2147483646 w 48"/>
              <a:gd name="T53" fmla="*/ 2147483646 h 83"/>
              <a:gd name="T54" fmla="*/ 0 w 48"/>
              <a:gd name="T55" fmla="*/ 2147483646 h 8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8"/>
              <a:gd name="T85" fmla="*/ 0 h 83"/>
              <a:gd name="T86" fmla="*/ 48 w 48"/>
              <a:gd name="T87" fmla="*/ 83 h 83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8" h="83">
                <a:moveTo>
                  <a:pt x="0" y="81"/>
                </a:moveTo>
                <a:lnTo>
                  <a:pt x="1" y="83"/>
                </a:lnTo>
                <a:lnTo>
                  <a:pt x="3" y="81"/>
                </a:lnTo>
                <a:lnTo>
                  <a:pt x="10" y="79"/>
                </a:lnTo>
                <a:lnTo>
                  <a:pt x="12" y="80"/>
                </a:lnTo>
                <a:lnTo>
                  <a:pt x="20" y="77"/>
                </a:lnTo>
                <a:lnTo>
                  <a:pt x="22" y="80"/>
                </a:lnTo>
                <a:lnTo>
                  <a:pt x="25" y="74"/>
                </a:lnTo>
                <a:lnTo>
                  <a:pt x="27" y="73"/>
                </a:lnTo>
                <a:lnTo>
                  <a:pt x="33" y="76"/>
                </a:lnTo>
                <a:lnTo>
                  <a:pt x="33" y="72"/>
                </a:lnTo>
                <a:lnTo>
                  <a:pt x="40" y="65"/>
                </a:lnTo>
                <a:lnTo>
                  <a:pt x="41" y="60"/>
                </a:lnTo>
                <a:lnTo>
                  <a:pt x="43" y="61"/>
                </a:lnTo>
                <a:lnTo>
                  <a:pt x="48" y="57"/>
                </a:lnTo>
                <a:lnTo>
                  <a:pt x="47" y="54"/>
                </a:lnTo>
                <a:lnTo>
                  <a:pt x="48" y="52"/>
                </a:lnTo>
                <a:lnTo>
                  <a:pt x="42" y="1"/>
                </a:lnTo>
                <a:lnTo>
                  <a:pt x="41" y="0"/>
                </a:lnTo>
                <a:lnTo>
                  <a:pt x="13" y="3"/>
                </a:lnTo>
                <a:lnTo>
                  <a:pt x="7" y="6"/>
                </a:lnTo>
                <a:lnTo>
                  <a:pt x="2" y="5"/>
                </a:lnTo>
                <a:lnTo>
                  <a:pt x="6" y="47"/>
                </a:lnTo>
                <a:lnTo>
                  <a:pt x="5" y="55"/>
                </a:lnTo>
                <a:lnTo>
                  <a:pt x="7" y="60"/>
                </a:lnTo>
                <a:lnTo>
                  <a:pt x="5" y="70"/>
                </a:lnTo>
                <a:lnTo>
                  <a:pt x="2" y="74"/>
                </a:lnTo>
                <a:lnTo>
                  <a:pt x="0" y="8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4" name="Kentucky">
            <a:extLst>
              <a:ext uri="{FF2B5EF4-FFF2-40B4-BE49-F238E27FC236}">
                <a16:creationId xmlns:a16="http://schemas.microsoft.com/office/drawing/2014/main" id="{5BCCE12E-1DD2-45AE-9D73-B7AEC50CD4F3}"/>
              </a:ext>
            </a:extLst>
          </p:cNvPr>
          <p:cNvSpPr>
            <a:spLocks noChangeAspect="1"/>
          </p:cNvSpPr>
          <p:nvPr/>
        </p:nvSpPr>
        <p:spPr bwMode="auto">
          <a:xfrm>
            <a:off x="5703888" y="3175000"/>
            <a:ext cx="885825" cy="452438"/>
          </a:xfrm>
          <a:custGeom>
            <a:avLst/>
            <a:gdLst>
              <a:gd name="T0" fmla="*/ 0 w 113"/>
              <a:gd name="T1" fmla="*/ 2147483646 h 58"/>
              <a:gd name="T2" fmla="*/ 2147483646 w 113"/>
              <a:gd name="T3" fmla="*/ 2147483646 h 58"/>
              <a:gd name="T4" fmla="*/ 2147483646 w 113"/>
              <a:gd name="T5" fmla="*/ 2147483646 h 58"/>
              <a:gd name="T6" fmla="*/ 2147483646 w 113"/>
              <a:gd name="T7" fmla="*/ 2147483646 h 58"/>
              <a:gd name="T8" fmla="*/ 2147483646 w 113"/>
              <a:gd name="T9" fmla="*/ 2147483646 h 58"/>
              <a:gd name="T10" fmla="*/ 2147483646 w 113"/>
              <a:gd name="T11" fmla="*/ 2147483646 h 58"/>
              <a:gd name="T12" fmla="*/ 2147483646 w 113"/>
              <a:gd name="T13" fmla="*/ 2147483646 h 58"/>
              <a:gd name="T14" fmla="*/ 2147483646 w 113"/>
              <a:gd name="T15" fmla="*/ 2147483646 h 58"/>
              <a:gd name="T16" fmla="*/ 2147483646 w 113"/>
              <a:gd name="T17" fmla="*/ 2147483646 h 58"/>
              <a:gd name="T18" fmla="*/ 2147483646 w 113"/>
              <a:gd name="T19" fmla="*/ 2147483646 h 58"/>
              <a:gd name="T20" fmla="*/ 2147483646 w 113"/>
              <a:gd name="T21" fmla="*/ 2147483646 h 58"/>
              <a:gd name="T22" fmla="*/ 2147483646 w 113"/>
              <a:gd name="T23" fmla="*/ 2147483646 h 58"/>
              <a:gd name="T24" fmla="*/ 2147483646 w 113"/>
              <a:gd name="T25" fmla="*/ 2147483646 h 58"/>
              <a:gd name="T26" fmla="*/ 2147483646 w 113"/>
              <a:gd name="T27" fmla="*/ 2147483646 h 58"/>
              <a:gd name="T28" fmla="*/ 2147483646 w 113"/>
              <a:gd name="T29" fmla="*/ 2147483646 h 58"/>
              <a:gd name="T30" fmla="*/ 2147483646 w 113"/>
              <a:gd name="T31" fmla="*/ 2147483646 h 58"/>
              <a:gd name="T32" fmla="*/ 2147483646 w 113"/>
              <a:gd name="T33" fmla="*/ 2147483646 h 58"/>
              <a:gd name="T34" fmla="*/ 2147483646 w 113"/>
              <a:gd name="T35" fmla="*/ 2147483646 h 58"/>
              <a:gd name="T36" fmla="*/ 2147483646 w 113"/>
              <a:gd name="T37" fmla="*/ 2147483646 h 58"/>
              <a:gd name="T38" fmla="*/ 2147483646 w 113"/>
              <a:gd name="T39" fmla="*/ 2147483646 h 58"/>
              <a:gd name="T40" fmla="*/ 2147483646 w 113"/>
              <a:gd name="T41" fmla="*/ 2147483646 h 58"/>
              <a:gd name="T42" fmla="*/ 2147483646 w 113"/>
              <a:gd name="T43" fmla="*/ 2147483646 h 58"/>
              <a:gd name="T44" fmla="*/ 2147483646 w 113"/>
              <a:gd name="T45" fmla="*/ 2147483646 h 58"/>
              <a:gd name="T46" fmla="*/ 2147483646 w 113"/>
              <a:gd name="T47" fmla="*/ 2147483646 h 58"/>
              <a:gd name="T48" fmla="*/ 2147483646 w 113"/>
              <a:gd name="T49" fmla="*/ 2147483646 h 58"/>
              <a:gd name="T50" fmla="*/ 2147483646 w 113"/>
              <a:gd name="T51" fmla="*/ 2147483646 h 58"/>
              <a:gd name="T52" fmla="*/ 2147483646 w 113"/>
              <a:gd name="T53" fmla="*/ 0 h 58"/>
              <a:gd name="T54" fmla="*/ 2147483646 w 113"/>
              <a:gd name="T55" fmla="*/ 0 h 58"/>
              <a:gd name="T56" fmla="*/ 2147483646 w 113"/>
              <a:gd name="T57" fmla="*/ 2147483646 h 58"/>
              <a:gd name="T58" fmla="*/ 2147483646 w 113"/>
              <a:gd name="T59" fmla="*/ 2147483646 h 58"/>
              <a:gd name="T60" fmla="*/ 2147483646 w 113"/>
              <a:gd name="T61" fmla="*/ 2147483646 h 58"/>
              <a:gd name="T62" fmla="*/ 2147483646 w 113"/>
              <a:gd name="T63" fmla="*/ 2147483646 h 58"/>
              <a:gd name="T64" fmla="*/ 2147483646 w 113"/>
              <a:gd name="T65" fmla="*/ 2147483646 h 58"/>
              <a:gd name="T66" fmla="*/ 2147483646 w 113"/>
              <a:gd name="T67" fmla="*/ 2147483646 h 58"/>
              <a:gd name="T68" fmla="*/ 2147483646 w 113"/>
              <a:gd name="T69" fmla="*/ 2147483646 h 58"/>
              <a:gd name="T70" fmla="*/ 2147483646 w 113"/>
              <a:gd name="T71" fmla="*/ 2147483646 h 58"/>
              <a:gd name="T72" fmla="*/ 2147483646 w 113"/>
              <a:gd name="T73" fmla="*/ 2147483646 h 58"/>
              <a:gd name="T74" fmla="*/ 2147483646 w 113"/>
              <a:gd name="T75" fmla="*/ 2147483646 h 58"/>
              <a:gd name="T76" fmla="*/ 2147483646 w 113"/>
              <a:gd name="T77" fmla="*/ 2147483646 h 58"/>
              <a:gd name="T78" fmla="*/ 2147483646 w 113"/>
              <a:gd name="T79" fmla="*/ 2147483646 h 58"/>
              <a:gd name="T80" fmla="*/ 2147483646 w 113"/>
              <a:gd name="T81" fmla="*/ 2147483646 h 58"/>
              <a:gd name="T82" fmla="*/ 2147483646 w 113"/>
              <a:gd name="T83" fmla="*/ 2147483646 h 58"/>
              <a:gd name="T84" fmla="*/ 2147483646 w 113"/>
              <a:gd name="T85" fmla="*/ 2147483646 h 58"/>
              <a:gd name="T86" fmla="*/ 2147483646 w 113"/>
              <a:gd name="T87" fmla="*/ 2147483646 h 58"/>
              <a:gd name="T88" fmla="*/ 2147483646 w 113"/>
              <a:gd name="T89" fmla="*/ 2147483646 h 58"/>
              <a:gd name="T90" fmla="*/ 2147483646 w 113"/>
              <a:gd name="T91" fmla="*/ 2147483646 h 58"/>
              <a:gd name="T92" fmla="*/ 0 w 113"/>
              <a:gd name="T93" fmla="*/ 2147483646 h 5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3"/>
              <a:gd name="T142" fmla="*/ 0 h 58"/>
              <a:gd name="T143" fmla="*/ 113 w 113"/>
              <a:gd name="T144" fmla="*/ 58 h 5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3" h="58">
                <a:moveTo>
                  <a:pt x="0" y="58"/>
                </a:moveTo>
                <a:lnTo>
                  <a:pt x="1" y="55"/>
                </a:lnTo>
                <a:lnTo>
                  <a:pt x="3" y="55"/>
                </a:lnTo>
                <a:lnTo>
                  <a:pt x="4" y="48"/>
                </a:lnTo>
                <a:lnTo>
                  <a:pt x="3" y="48"/>
                </a:lnTo>
                <a:lnTo>
                  <a:pt x="2" y="47"/>
                </a:lnTo>
                <a:lnTo>
                  <a:pt x="6" y="43"/>
                </a:lnTo>
                <a:lnTo>
                  <a:pt x="13" y="46"/>
                </a:lnTo>
                <a:lnTo>
                  <a:pt x="14" y="39"/>
                </a:lnTo>
                <a:lnTo>
                  <a:pt x="19" y="37"/>
                </a:lnTo>
                <a:lnTo>
                  <a:pt x="18" y="35"/>
                </a:lnTo>
                <a:lnTo>
                  <a:pt x="19" y="31"/>
                </a:lnTo>
                <a:lnTo>
                  <a:pt x="21" y="29"/>
                </a:lnTo>
                <a:lnTo>
                  <a:pt x="28" y="27"/>
                </a:lnTo>
                <a:lnTo>
                  <a:pt x="30" y="28"/>
                </a:lnTo>
                <a:lnTo>
                  <a:pt x="38" y="25"/>
                </a:lnTo>
                <a:lnTo>
                  <a:pt x="40" y="28"/>
                </a:lnTo>
                <a:lnTo>
                  <a:pt x="43" y="22"/>
                </a:lnTo>
                <a:lnTo>
                  <a:pt x="45" y="21"/>
                </a:lnTo>
                <a:lnTo>
                  <a:pt x="51" y="24"/>
                </a:lnTo>
                <a:lnTo>
                  <a:pt x="51" y="20"/>
                </a:lnTo>
                <a:lnTo>
                  <a:pt x="58" y="13"/>
                </a:lnTo>
                <a:lnTo>
                  <a:pt x="59" y="8"/>
                </a:lnTo>
                <a:lnTo>
                  <a:pt x="61" y="9"/>
                </a:lnTo>
                <a:lnTo>
                  <a:pt x="66" y="5"/>
                </a:lnTo>
                <a:lnTo>
                  <a:pt x="65" y="2"/>
                </a:lnTo>
                <a:lnTo>
                  <a:pt x="66" y="0"/>
                </a:lnTo>
                <a:lnTo>
                  <a:pt x="70" y="0"/>
                </a:lnTo>
                <a:lnTo>
                  <a:pt x="73" y="1"/>
                </a:lnTo>
                <a:lnTo>
                  <a:pt x="75" y="5"/>
                </a:lnTo>
                <a:lnTo>
                  <a:pt x="80" y="5"/>
                </a:lnTo>
                <a:lnTo>
                  <a:pt x="83" y="7"/>
                </a:lnTo>
                <a:lnTo>
                  <a:pt x="91" y="7"/>
                </a:lnTo>
                <a:lnTo>
                  <a:pt x="93" y="5"/>
                </a:lnTo>
                <a:lnTo>
                  <a:pt x="101" y="9"/>
                </a:lnTo>
                <a:lnTo>
                  <a:pt x="104" y="19"/>
                </a:lnTo>
                <a:lnTo>
                  <a:pt x="107" y="22"/>
                </a:lnTo>
                <a:lnTo>
                  <a:pt x="113" y="26"/>
                </a:lnTo>
                <a:lnTo>
                  <a:pt x="109" y="31"/>
                </a:lnTo>
                <a:lnTo>
                  <a:pt x="105" y="34"/>
                </a:lnTo>
                <a:lnTo>
                  <a:pt x="101" y="38"/>
                </a:lnTo>
                <a:lnTo>
                  <a:pt x="101" y="40"/>
                </a:lnTo>
                <a:lnTo>
                  <a:pt x="90" y="48"/>
                </a:lnTo>
                <a:lnTo>
                  <a:pt x="27" y="53"/>
                </a:lnTo>
                <a:lnTo>
                  <a:pt x="21" y="53"/>
                </a:lnTo>
                <a:lnTo>
                  <a:pt x="21" y="56"/>
                </a:lnTo>
                <a:lnTo>
                  <a:pt x="0" y="5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5" name="Louisiana">
            <a:extLst>
              <a:ext uri="{FF2B5EF4-FFF2-40B4-BE49-F238E27FC236}">
                <a16:creationId xmlns:a16="http://schemas.microsoft.com/office/drawing/2014/main" id="{843402B6-7AFC-4F39-A3BC-BDB90C8524A8}"/>
              </a:ext>
            </a:extLst>
          </p:cNvPr>
          <p:cNvSpPr>
            <a:spLocks noChangeAspect="1"/>
          </p:cNvSpPr>
          <p:nvPr/>
        </p:nvSpPr>
        <p:spPr bwMode="auto">
          <a:xfrm>
            <a:off x="5140325" y="4179888"/>
            <a:ext cx="688975" cy="598487"/>
          </a:xfrm>
          <a:custGeom>
            <a:avLst/>
            <a:gdLst>
              <a:gd name="T0" fmla="*/ 2147483646 w 88"/>
              <a:gd name="T1" fmla="*/ 2147483646 h 77"/>
              <a:gd name="T2" fmla="*/ 2147483646 w 88"/>
              <a:gd name="T3" fmla="*/ 2147483646 h 77"/>
              <a:gd name="T4" fmla="*/ 2147483646 w 88"/>
              <a:gd name="T5" fmla="*/ 2147483646 h 77"/>
              <a:gd name="T6" fmla="*/ 2147483646 w 88"/>
              <a:gd name="T7" fmla="*/ 2147483646 h 77"/>
              <a:gd name="T8" fmla="*/ 2147483646 w 88"/>
              <a:gd name="T9" fmla="*/ 2147483646 h 77"/>
              <a:gd name="T10" fmla="*/ 2147483646 w 88"/>
              <a:gd name="T11" fmla="*/ 2147483646 h 77"/>
              <a:gd name="T12" fmla="*/ 2147483646 w 88"/>
              <a:gd name="T13" fmla="*/ 2147483646 h 77"/>
              <a:gd name="T14" fmla="*/ 2147483646 w 88"/>
              <a:gd name="T15" fmla="*/ 2147483646 h 77"/>
              <a:gd name="T16" fmla="*/ 2147483646 w 88"/>
              <a:gd name="T17" fmla="*/ 2147483646 h 77"/>
              <a:gd name="T18" fmla="*/ 2147483646 w 88"/>
              <a:gd name="T19" fmla="*/ 2147483646 h 77"/>
              <a:gd name="T20" fmla="*/ 2147483646 w 88"/>
              <a:gd name="T21" fmla="*/ 2147483646 h 77"/>
              <a:gd name="T22" fmla="*/ 2147483646 w 88"/>
              <a:gd name="T23" fmla="*/ 2147483646 h 77"/>
              <a:gd name="T24" fmla="*/ 2147483646 w 88"/>
              <a:gd name="T25" fmla="*/ 2147483646 h 77"/>
              <a:gd name="T26" fmla="*/ 2147483646 w 88"/>
              <a:gd name="T27" fmla="*/ 2147483646 h 77"/>
              <a:gd name="T28" fmla="*/ 2147483646 w 88"/>
              <a:gd name="T29" fmla="*/ 2147483646 h 77"/>
              <a:gd name="T30" fmla="*/ 2147483646 w 88"/>
              <a:gd name="T31" fmla="*/ 2147483646 h 77"/>
              <a:gd name="T32" fmla="*/ 2147483646 w 88"/>
              <a:gd name="T33" fmla="*/ 2147483646 h 77"/>
              <a:gd name="T34" fmla="*/ 2147483646 w 88"/>
              <a:gd name="T35" fmla="*/ 2147483646 h 77"/>
              <a:gd name="T36" fmla="*/ 2147483646 w 88"/>
              <a:gd name="T37" fmla="*/ 2147483646 h 77"/>
              <a:gd name="T38" fmla="*/ 2147483646 w 88"/>
              <a:gd name="T39" fmla="*/ 2147483646 h 77"/>
              <a:gd name="T40" fmla="*/ 2147483646 w 88"/>
              <a:gd name="T41" fmla="*/ 2147483646 h 77"/>
              <a:gd name="T42" fmla="*/ 2147483646 w 88"/>
              <a:gd name="T43" fmla="*/ 2147483646 h 77"/>
              <a:gd name="T44" fmla="*/ 2147483646 w 88"/>
              <a:gd name="T45" fmla="*/ 2147483646 h 77"/>
              <a:gd name="T46" fmla="*/ 2147483646 w 88"/>
              <a:gd name="T47" fmla="*/ 2147483646 h 77"/>
              <a:gd name="T48" fmla="*/ 2147483646 w 88"/>
              <a:gd name="T49" fmla="*/ 2147483646 h 77"/>
              <a:gd name="T50" fmla="*/ 2147483646 w 88"/>
              <a:gd name="T51" fmla="*/ 2147483646 h 77"/>
              <a:gd name="T52" fmla="*/ 2147483646 w 88"/>
              <a:gd name="T53" fmla="*/ 2147483646 h 77"/>
              <a:gd name="T54" fmla="*/ 2147483646 w 88"/>
              <a:gd name="T55" fmla="*/ 2147483646 h 77"/>
              <a:gd name="T56" fmla="*/ 2147483646 w 88"/>
              <a:gd name="T57" fmla="*/ 2147483646 h 77"/>
              <a:gd name="T58" fmla="*/ 2147483646 w 88"/>
              <a:gd name="T59" fmla="*/ 2147483646 h 77"/>
              <a:gd name="T60" fmla="*/ 2147483646 w 88"/>
              <a:gd name="T61" fmla="*/ 2147483646 h 77"/>
              <a:gd name="T62" fmla="*/ 2147483646 w 88"/>
              <a:gd name="T63" fmla="*/ 2147483646 h 77"/>
              <a:gd name="T64" fmla="*/ 2147483646 w 88"/>
              <a:gd name="T65" fmla="*/ 2147483646 h 77"/>
              <a:gd name="T66" fmla="*/ 2147483646 w 88"/>
              <a:gd name="T67" fmla="*/ 2147483646 h 77"/>
              <a:gd name="T68" fmla="*/ 2147483646 w 88"/>
              <a:gd name="T69" fmla="*/ 2147483646 h 77"/>
              <a:gd name="T70" fmla="*/ 2147483646 w 88"/>
              <a:gd name="T71" fmla="*/ 2147483646 h 77"/>
              <a:gd name="T72" fmla="*/ 2147483646 w 88"/>
              <a:gd name="T73" fmla="*/ 2147483646 h 77"/>
              <a:gd name="T74" fmla="*/ 2147483646 w 88"/>
              <a:gd name="T75" fmla="*/ 2147483646 h 77"/>
              <a:gd name="T76" fmla="*/ 2147483646 w 88"/>
              <a:gd name="T77" fmla="*/ 2147483646 h 77"/>
              <a:gd name="T78" fmla="*/ 2147483646 w 88"/>
              <a:gd name="T79" fmla="*/ 2147483646 h 77"/>
              <a:gd name="T80" fmla="*/ 2147483646 w 88"/>
              <a:gd name="T81" fmla="*/ 2147483646 h 77"/>
              <a:gd name="T82" fmla="*/ 2147483646 w 88"/>
              <a:gd name="T83" fmla="*/ 2147483646 h 77"/>
              <a:gd name="T84" fmla="*/ 2147483646 w 88"/>
              <a:gd name="T85" fmla="*/ 2147483646 h 77"/>
              <a:gd name="T86" fmla="*/ 2147483646 w 88"/>
              <a:gd name="T87" fmla="*/ 2147483646 h 77"/>
              <a:gd name="T88" fmla="*/ 2147483646 w 88"/>
              <a:gd name="T89" fmla="*/ 2147483646 h 77"/>
              <a:gd name="T90" fmla="*/ 2147483646 w 88"/>
              <a:gd name="T91" fmla="*/ 0 h 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8"/>
              <a:gd name="T139" fmla="*/ 0 h 77"/>
              <a:gd name="T140" fmla="*/ 88 w 88"/>
              <a:gd name="T141" fmla="*/ 77 h 7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8" h="77">
                <a:moveTo>
                  <a:pt x="0" y="0"/>
                </a:moveTo>
                <a:lnTo>
                  <a:pt x="1" y="21"/>
                </a:lnTo>
                <a:lnTo>
                  <a:pt x="4" y="24"/>
                </a:lnTo>
                <a:lnTo>
                  <a:pt x="4" y="29"/>
                </a:lnTo>
                <a:lnTo>
                  <a:pt x="9" y="36"/>
                </a:lnTo>
                <a:lnTo>
                  <a:pt x="9" y="43"/>
                </a:lnTo>
                <a:lnTo>
                  <a:pt x="6" y="48"/>
                </a:lnTo>
                <a:lnTo>
                  <a:pt x="6" y="52"/>
                </a:lnTo>
                <a:lnTo>
                  <a:pt x="7" y="55"/>
                </a:lnTo>
                <a:lnTo>
                  <a:pt x="7" y="58"/>
                </a:lnTo>
                <a:lnTo>
                  <a:pt x="5" y="60"/>
                </a:lnTo>
                <a:lnTo>
                  <a:pt x="3" y="63"/>
                </a:lnTo>
                <a:lnTo>
                  <a:pt x="5" y="65"/>
                </a:lnTo>
                <a:lnTo>
                  <a:pt x="16" y="64"/>
                </a:lnTo>
                <a:lnTo>
                  <a:pt x="26" y="67"/>
                </a:lnTo>
                <a:lnTo>
                  <a:pt x="35" y="67"/>
                </a:lnTo>
                <a:lnTo>
                  <a:pt x="34" y="64"/>
                </a:lnTo>
                <a:lnTo>
                  <a:pt x="37" y="62"/>
                </a:lnTo>
                <a:lnTo>
                  <a:pt x="43" y="63"/>
                </a:lnTo>
                <a:lnTo>
                  <a:pt x="44" y="68"/>
                </a:lnTo>
                <a:lnTo>
                  <a:pt x="46" y="67"/>
                </a:lnTo>
                <a:lnTo>
                  <a:pt x="49" y="68"/>
                </a:lnTo>
                <a:lnTo>
                  <a:pt x="51" y="71"/>
                </a:lnTo>
                <a:lnTo>
                  <a:pt x="52" y="73"/>
                </a:lnTo>
                <a:lnTo>
                  <a:pt x="54" y="74"/>
                </a:lnTo>
                <a:lnTo>
                  <a:pt x="57" y="76"/>
                </a:lnTo>
                <a:lnTo>
                  <a:pt x="59" y="75"/>
                </a:lnTo>
                <a:lnTo>
                  <a:pt x="61" y="72"/>
                </a:lnTo>
                <a:lnTo>
                  <a:pt x="61" y="71"/>
                </a:lnTo>
                <a:lnTo>
                  <a:pt x="63" y="73"/>
                </a:lnTo>
                <a:lnTo>
                  <a:pt x="65" y="71"/>
                </a:lnTo>
                <a:lnTo>
                  <a:pt x="67" y="75"/>
                </a:lnTo>
                <a:lnTo>
                  <a:pt x="70" y="73"/>
                </a:lnTo>
                <a:lnTo>
                  <a:pt x="71" y="72"/>
                </a:lnTo>
                <a:lnTo>
                  <a:pt x="70" y="71"/>
                </a:lnTo>
                <a:lnTo>
                  <a:pt x="70" y="67"/>
                </a:lnTo>
                <a:lnTo>
                  <a:pt x="71" y="67"/>
                </a:lnTo>
                <a:lnTo>
                  <a:pt x="73" y="68"/>
                </a:lnTo>
                <a:lnTo>
                  <a:pt x="74" y="70"/>
                </a:lnTo>
                <a:lnTo>
                  <a:pt x="76" y="70"/>
                </a:lnTo>
                <a:lnTo>
                  <a:pt x="79" y="71"/>
                </a:lnTo>
                <a:lnTo>
                  <a:pt x="80" y="73"/>
                </a:lnTo>
                <a:lnTo>
                  <a:pt x="82" y="74"/>
                </a:lnTo>
                <a:lnTo>
                  <a:pt x="82" y="77"/>
                </a:lnTo>
                <a:lnTo>
                  <a:pt x="84" y="74"/>
                </a:lnTo>
                <a:lnTo>
                  <a:pt x="85" y="76"/>
                </a:lnTo>
                <a:lnTo>
                  <a:pt x="85" y="74"/>
                </a:lnTo>
                <a:lnTo>
                  <a:pt x="88" y="73"/>
                </a:lnTo>
                <a:lnTo>
                  <a:pt x="88" y="72"/>
                </a:lnTo>
                <a:lnTo>
                  <a:pt x="85" y="71"/>
                </a:lnTo>
                <a:lnTo>
                  <a:pt x="84" y="70"/>
                </a:lnTo>
                <a:lnTo>
                  <a:pt x="82" y="71"/>
                </a:lnTo>
                <a:lnTo>
                  <a:pt x="81" y="68"/>
                </a:lnTo>
                <a:lnTo>
                  <a:pt x="79" y="68"/>
                </a:lnTo>
                <a:lnTo>
                  <a:pt x="77" y="65"/>
                </a:lnTo>
                <a:lnTo>
                  <a:pt x="78" y="64"/>
                </a:lnTo>
                <a:lnTo>
                  <a:pt x="80" y="63"/>
                </a:lnTo>
                <a:lnTo>
                  <a:pt x="80" y="60"/>
                </a:lnTo>
                <a:lnTo>
                  <a:pt x="82" y="60"/>
                </a:lnTo>
                <a:lnTo>
                  <a:pt x="84" y="58"/>
                </a:lnTo>
                <a:lnTo>
                  <a:pt x="83" y="57"/>
                </a:lnTo>
                <a:lnTo>
                  <a:pt x="83" y="54"/>
                </a:lnTo>
                <a:lnTo>
                  <a:pt x="81" y="55"/>
                </a:lnTo>
                <a:lnTo>
                  <a:pt x="78" y="56"/>
                </a:lnTo>
                <a:lnTo>
                  <a:pt x="76" y="59"/>
                </a:lnTo>
                <a:lnTo>
                  <a:pt x="73" y="57"/>
                </a:lnTo>
                <a:lnTo>
                  <a:pt x="73" y="56"/>
                </a:lnTo>
                <a:lnTo>
                  <a:pt x="75" y="55"/>
                </a:lnTo>
                <a:lnTo>
                  <a:pt x="75" y="56"/>
                </a:lnTo>
                <a:lnTo>
                  <a:pt x="76" y="54"/>
                </a:lnTo>
                <a:lnTo>
                  <a:pt x="74" y="55"/>
                </a:lnTo>
                <a:lnTo>
                  <a:pt x="74" y="54"/>
                </a:lnTo>
                <a:lnTo>
                  <a:pt x="74" y="55"/>
                </a:lnTo>
                <a:lnTo>
                  <a:pt x="72" y="54"/>
                </a:lnTo>
                <a:lnTo>
                  <a:pt x="70" y="56"/>
                </a:lnTo>
                <a:lnTo>
                  <a:pt x="68" y="57"/>
                </a:lnTo>
                <a:lnTo>
                  <a:pt x="63" y="55"/>
                </a:lnTo>
                <a:lnTo>
                  <a:pt x="63" y="54"/>
                </a:lnTo>
                <a:lnTo>
                  <a:pt x="65" y="50"/>
                </a:lnTo>
                <a:lnTo>
                  <a:pt x="68" y="50"/>
                </a:lnTo>
                <a:lnTo>
                  <a:pt x="70" y="52"/>
                </a:lnTo>
                <a:lnTo>
                  <a:pt x="77" y="53"/>
                </a:lnTo>
                <a:lnTo>
                  <a:pt x="72" y="44"/>
                </a:lnTo>
                <a:lnTo>
                  <a:pt x="73" y="37"/>
                </a:lnTo>
                <a:lnTo>
                  <a:pt x="41" y="39"/>
                </a:lnTo>
                <a:lnTo>
                  <a:pt x="42" y="35"/>
                </a:lnTo>
                <a:lnTo>
                  <a:pt x="45" y="24"/>
                </a:lnTo>
                <a:lnTo>
                  <a:pt x="51" y="17"/>
                </a:lnTo>
                <a:lnTo>
                  <a:pt x="49" y="15"/>
                </a:lnTo>
                <a:lnTo>
                  <a:pt x="50" y="8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6" name="Maine">
            <a:extLst>
              <a:ext uri="{FF2B5EF4-FFF2-40B4-BE49-F238E27FC236}">
                <a16:creationId xmlns:a16="http://schemas.microsoft.com/office/drawing/2014/main" id="{E0779FD2-9D85-4DC7-9BC2-DF60B4CF2493}"/>
              </a:ext>
            </a:extLst>
          </p:cNvPr>
          <p:cNvSpPr>
            <a:spLocks noChangeAspect="1"/>
          </p:cNvSpPr>
          <p:nvPr/>
        </p:nvSpPr>
        <p:spPr bwMode="auto">
          <a:xfrm>
            <a:off x="7572375" y="1582738"/>
            <a:ext cx="454025" cy="698500"/>
          </a:xfrm>
          <a:custGeom>
            <a:avLst/>
            <a:gdLst>
              <a:gd name="T0" fmla="*/ 0 w 58"/>
              <a:gd name="T1" fmla="*/ 2147483646 h 90"/>
              <a:gd name="T2" fmla="*/ 2147483646 w 58"/>
              <a:gd name="T3" fmla="*/ 2147483646 h 90"/>
              <a:gd name="T4" fmla="*/ 2147483646 w 58"/>
              <a:gd name="T5" fmla="*/ 2147483646 h 90"/>
              <a:gd name="T6" fmla="*/ 2147483646 w 58"/>
              <a:gd name="T7" fmla="*/ 2147483646 h 90"/>
              <a:gd name="T8" fmla="*/ 2147483646 w 58"/>
              <a:gd name="T9" fmla="*/ 2147483646 h 90"/>
              <a:gd name="T10" fmla="*/ 2147483646 w 58"/>
              <a:gd name="T11" fmla="*/ 2147483646 h 90"/>
              <a:gd name="T12" fmla="*/ 2147483646 w 58"/>
              <a:gd name="T13" fmla="*/ 2147483646 h 90"/>
              <a:gd name="T14" fmla="*/ 2147483646 w 58"/>
              <a:gd name="T15" fmla="*/ 2147483646 h 90"/>
              <a:gd name="T16" fmla="*/ 2147483646 w 58"/>
              <a:gd name="T17" fmla="*/ 2147483646 h 90"/>
              <a:gd name="T18" fmla="*/ 2147483646 w 58"/>
              <a:gd name="T19" fmla="*/ 2147483646 h 90"/>
              <a:gd name="T20" fmla="*/ 2147483646 w 58"/>
              <a:gd name="T21" fmla="*/ 2147483646 h 90"/>
              <a:gd name="T22" fmla="*/ 2147483646 w 58"/>
              <a:gd name="T23" fmla="*/ 2147483646 h 90"/>
              <a:gd name="T24" fmla="*/ 2147483646 w 58"/>
              <a:gd name="T25" fmla="*/ 0 h 90"/>
              <a:gd name="T26" fmla="*/ 2147483646 w 58"/>
              <a:gd name="T27" fmla="*/ 2147483646 h 90"/>
              <a:gd name="T28" fmla="*/ 2147483646 w 58"/>
              <a:gd name="T29" fmla="*/ 2147483646 h 90"/>
              <a:gd name="T30" fmla="*/ 2147483646 w 58"/>
              <a:gd name="T31" fmla="*/ 2147483646 h 90"/>
              <a:gd name="T32" fmla="*/ 2147483646 w 58"/>
              <a:gd name="T33" fmla="*/ 2147483646 h 90"/>
              <a:gd name="T34" fmla="*/ 2147483646 w 58"/>
              <a:gd name="T35" fmla="*/ 2147483646 h 90"/>
              <a:gd name="T36" fmla="*/ 2147483646 w 58"/>
              <a:gd name="T37" fmla="*/ 2147483646 h 90"/>
              <a:gd name="T38" fmla="*/ 2147483646 w 58"/>
              <a:gd name="T39" fmla="*/ 2147483646 h 90"/>
              <a:gd name="T40" fmla="*/ 2147483646 w 58"/>
              <a:gd name="T41" fmla="*/ 2147483646 h 90"/>
              <a:gd name="T42" fmla="*/ 2147483646 w 58"/>
              <a:gd name="T43" fmla="*/ 2147483646 h 90"/>
              <a:gd name="T44" fmla="*/ 2147483646 w 58"/>
              <a:gd name="T45" fmla="*/ 2147483646 h 90"/>
              <a:gd name="T46" fmla="*/ 2147483646 w 58"/>
              <a:gd name="T47" fmla="*/ 2147483646 h 90"/>
              <a:gd name="T48" fmla="*/ 2147483646 w 58"/>
              <a:gd name="T49" fmla="*/ 2147483646 h 90"/>
              <a:gd name="T50" fmla="*/ 2147483646 w 58"/>
              <a:gd name="T51" fmla="*/ 2147483646 h 90"/>
              <a:gd name="T52" fmla="*/ 2147483646 w 58"/>
              <a:gd name="T53" fmla="*/ 2147483646 h 90"/>
              <a:gd name="T54" fmla="*/ 2147483646 w 58"/>
              <a:gd name="T55" fmla="*/ 2147483646 h 90"/>
              <a:gd name="T56" fmla="*/ 2147483646 w 58"/>
              <a:gd name="T57" fmla="*/ 2147483646 h 90"/>
              <a:gd name="T58" fmla="*/ 2147483646 w 58"/>
              <a:gd name="T59" fmla="*/ 2147483646 h 90"/>
              <a:gd name="T60" fmla="*/ 2147483646 w 58"/>
              <a:gd name="T61" fmla="*/ 2147483646 h 90"/>
              <a:gd name="T62" fmla="*/ 2147483646 w 58"/>
              <a:gd name="T63" fmla="*/ 2147483646 h 90"/>
              <a:gd name="T64" fmla="*/ 2147483646 w 58"/>
              <a:gd name="T65" fmla="*/ 2147483646 h 90"/>
              <a:gd name="T66" fmla="*/ 2147483646 w 58"/>
              <a:gd name="T67" fmla="*/ 2147483646 h 90"/>
              <a:gd name="T68" fmla="*/ 2147483646 w 58"/>
              <a:gd name="T69" fmla="*/ 2147483646 h 90"/>
              <a:gd name="T70" fmla="*/ 2147483646 w 58"/>
              <a:gd name="T71" fmla="*/ 2147483646 h 90"/>
              <a:gd name="T72" fmla="*/ 2147483646 w 58"/>
              <a:gd name="T73" fmla="*/ 2147483646 h 90"/>
              <a:gd name="T74" fmla="*/ 2147483646 w 58"/>
              <a:gd name="T75" fmla="*/ 2147483646 h 90"/>
              <a:gd name="T76" fmla="*/ 2147483646 w 58"/>
              <a:gd name="T77" fmla="*/ 2147483646 h 90"/>
              <a:gd name="T78" fmla="*/ 2147483646 w 58"/>
              <a:gd name="T79" fmla="*/ 2147483646 h 90"/>
              <a:gd name="T80" fmla="*/ 2147483646 w 58"/>
              <a:gd name="T81" fmla="*/ 2147483646 h 90"/>
              <a:gd name="T82" fmla="*/ 2147483646 w 58"/>
              <a:gd name="T83" fmla="*/ 2147483646 h 90"/>
              <a:gd name="T84" fmla="*/ 2147483646 w 58"/>
              <a:gd name="T85" fmla="*/ 2147483646 h 90"/>
              <a:gd name="T86" fmla="*/ 2147483646 w 58"/>
              <a:gd name="T87" fmla="*/ 2147483646 h 90"/>
              <a:gd name="T88" fmla="*/ 2147483646 w 58"/>
              <a:gd name="T89" fmla="*/ 2147483646 h 90"/>
              <a:gd name="T90" fmla="*/ 2147483646 w 58"/>
              <a:gd name="T91" fmla="*/ 2147483646 h 90"/>
              <a:gd name="T92" fmla="*/ 2147483646 w 58"/>
              <a:gd name="T93" fmla="*/ 2147483646 h 90"/>
              <a:gd name="T94" fmla="*/ 2147483646 w 58"/>
              <a:gd name="T95" fmla="*/ 2147483646 h 90"/>
              <a:gd name="T96" fmla="*/ 2147483646 w 58"/>
              <a:gd name="T97" fmla="*/ 2147483646 h 90"/>
              <a:gd name="T98" fmla="*/ 2147483646 w 58"/>
              <a:gd name="T99" fmla="*/ 2147483646 h 90"/>
              <a:gd name="T100" fmla="*/ 2147483646 w 58"/>
              <a:gd name="T101" fmla="*/ 2147483646 h 90"/>
              <a:gd name="T102" fmla="*/ 2147483646 w 58"/>
              <a:gd name="T103" fmla="*/ 2147483646 h 90"/>
              <a:gd name="T104" fmla="*/ 2147483646 w 58"/>
              <a:gd name="T105" fmla="*/ 2147483646 h 90"/>
              <a:gd name="T106" fmla="*/ 2147483646 w 58"/>
              <a:gd name="T107" fmla="*/ 2147483646 h 90"/>
              <a:gd name="T108" fmla="*/ 2147483646 w 58"/>
              <a:gd name="T109" fmla="*/ 2147483646 h 90"/>
              <a:gd name="T110" fmla="*/ 2147483646 w 58"/>
              <a:gd name="T111" fmla="*/ 2147483646 h 90"/>
              <a:gd name="T112" fmla="*/ 2147483646 w 58"/>
              <a:gd name="T113" fmla="*/ 2147483646 h 90"/>
              <a:gd name="T114" fmla="*/ 2147483646 w 58"/>
              <a:gd name="T115" fmla="*/ 2147483646 h 90"/>
              <a:gd name="T116" fmla="*/ 2147483646 w 58"/>
              <a:gd name="T117" fmla="*/ 2147483646 h 90"/>
              <a:gd name="T118" fmla="*/ 0 w 58"/>
              <a:gd name="T119" fmla="*/ 2147483646 h 9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8"/>
              <a:gd name="T181" fmla="*/ 0 h 90"/>
              <a:gd name="T182" fmla="*/ 58 w 58"/>
              <a:gd name="T183" fmla="*/ 90 h 9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8" h="90">
                <a:moveTo>
                  <a:pt x="0" y="49"/>
                </a:moveTo>
                <a:lnTo>
                  <a:pt x="4" y="49"/>
                </a:lnTo>
                <a:lnTo>
                  <a:pt x="4" y="43"/>
                </a:lnTo>
                <a:lnTo>
                  <a:pt x="8" y="35"/>
                </a:lnTo>
                <a:lnTo>
                  <a:pt x="7" y="29"/>
                </a:lnTo>
                <a:lnTo>
                  <a:pt x="8" y="21"/>
                </a:lnTo>
                <a:lnTo>
                  <a:pt x="8" y="18"/>
                </a:lnTo>
                <a:lnTo>
                  <a:pt x="14" y="1"/>
                </a:lnTo>
                <a:lnTo>
                  <a:pt x="17" y="1"/>
                </a:lnTo>
                <a:lnTo>
                  <a:pt x="17" y="5"/>
                </a:lnTo>
                <a:lnTo>
                  <a:pt x="25" y="1"/>
                </a:lnTo>
                <a:lnTo>
                  <a:pt x="28" y="0"/>
                </a:lnTo>
                <a:lnTo>
                  <a:pt x="32" y="2"/>
                </a:lnTo>
                <a:lnTo>
                  <a:pt x="35" y="5"/>
                </a:lnTo>
                <a:lnTo>
                  <a:pt x="42" y="29"/>
                </a:lnTo>
                <a:lnTo>
                  <a:pt x="48" y="30"/>
                </a:lnTo>
                <a:lnTo>
                  <a:pt x="48" y="31"/>
                </a:lnTo>
                <a:lnTo>
                  <a:pt x="48" y="32"/>
                </a:lnTo>
                <a:lnTo>
                  <a:pt x="52" y="38"/>
                </a:lnTo>
                <a:lnTo>
                  <a:pt x="52" y="36"/>
                </a:lnTo>
                <a:lnTo>
                  <a:pt x="56" y="40"/>
                </a:lnTo>
                <a:lnTo>
                  <a:pt x="54" y="41"/>
                </a:lnTo>
                <a:lnTo>
                  <a:pt x="55" y="42"/>
                </a:lnTo>
                <a:lnTo>
                  <a:pt x="58" y="42"/>
                </a:lnTo>
                <a:lnTo>
                  <a:pt x="56" y="47"/>
                </a:lnTo>
                <a:lnTo>
                  <a:pt x="53" y="47"/>
                </a:lnTo>
                <a:lnTo>
                  <a:pt x="52" y="48"/>
                </a:lnTo>
                <a:lnTo>
                  <a:pt x="52" y="50"/>
                </a:lnTo>
                <a:lnTo>
                  <a:pt x="50" y="51"/>
                </a:lnTo>
                <a:lnTo>
                  <a:pt x="48" y="51"/>
                </a:lnTo>
                <a:lnTo>
                  <a:pt x="48" y="54"/>
                </a:lnTo>
                <a:lnTo>
                  <a:pt x="46" y="53"/>
                </a:lnTo>
                <a:lnTo>
                  <a:pt x="46" y="56"/>
                </a:lnTo>
                <a:lnTo>
                  <a:pt x="43" y="53"/>
                </a:lnTo>
                <a:lnTo>
                  <a:pt x="41" y="56"/>
                </a:lnTo>
                <a:lnTo>
                  <a:pt x="39" y="57"/>
                </a:lnTo>
                <a:lnTo>
                  <a:pt x="38" y="60"/>
                </a:lnTo>
                <a:lnTo>
                  <a:pt x="36" y="59"/>
                </a:lnTo>
                <a:lnTo>
                  <a:pt x="37" y="57"/>
                </a:lnTo>
                <a:lnTo>
                  <a:pt x="35" y="55"/>
                </a:lnTo>
                <a:lnTo>
                  <a:pt x="33" y="58"/>
                </a:lnTo>
                <a:lnTo>
                  <a:pt x="34" y="65"/>
                </a:lnTo>
                <a:lnTo>
                  <a:pt x="33" y="67"/>
                </a:lnTo>
                <a:lnTo>
                  <a:pt x="31" y="67"/>
                </a:lnTo>
                <a:lnTo>
                  <a:pt x="30" y="67"/>
                </a:lnTo>
                <a:lnTo>
                  <a:pt x="28" y="71"/>
                </a:lnTo>
                <a:lnTo>
                  <a:pt x="25" y="71"/>
                </a:lnTo>
                <a:lnTo>
                  <a:pt x="26" y="75"/>
                </a:lnTo>
                <a:lnTo>
                  <a:pt x="24" y="72"/>
                </a:lnTo>
                <a:lnTo>
                  <a:pt x="20" y="75"/>
                </a:lnTo>
                <a:lnTo>
                  <a:pt x="20" y="77"/>
                </a:lnTo>
                <a:lnTo>
                  <a:pt x="21" y="79"/>
                </a:lnTo>
                <a:lnTo>
                  <a:pt x="20" y="80"/>
                </a:lnTo>
                <a:lnTo>
                  <a:pt x="20" y="82"/>
                </a:lnTo>
                <a:lnTo>
                  <a:pt x="18" y="84"/>
                </a:lnTo>
                <a:lnTo>
                  <a:pt x="18" y="90"/>
                </a:lnTo>
                <a:lnTo>
                  <a:pt x="17" y="90"/>
                </a:lnTo>
                <a:lnTo>
                  <a:pt x="11" y="83"/>
                </a:lnTo>
                <a:lnTo>
                  <a:pt x="0" y="49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7" name="Maryland">
            <a:extLst>
              <a:ext uri="{FF2B5EF4-FFF2-40B4-BE49-F238E27FC236}">
                <a16:creationId xmlns:a16="http://schemas.microsoft.com/office/drawing/2014/main" id="{2C75B0FF-8B97-4279-8C38-203EBBCD0FD5}"/>
              </a:ext>
            </a:extLst>
          </p:cNvPr>
          <p:cNvSpPr>
            <a:spLocks noChangeAspect="1"/>
          </p:cNvSpPr>
          <p:nvPr/>
        </p:nvSpPr>
        <p:spPr bwMode="auto">
          <a:xfrm>
            <a:off x="6832600" y="2921000"/>
            <a:ext cx="550863" cy="271463"/>
          </a:xfrm>
          <a:custGeom>
            <a:avLst/>
            <a:gdLst>
              <a:gd name="T0" fmla="*/ 2147483646 w 70"/>
              <a:gd name="T1" fmla="*/ 2147483646 h 35"/>
              <a:gd name="T2" fmla="*/ 2147483646 w 70"/>
              <a:gd name="T3" fmla="*/ 2147483646 h 35"/>
              <a:gd name="T4" fmla="*/ 2147483646 w 70"/>
              <a:gd name="T5" fmla="*/ 2147483646 h 35"/>
              <a:gd name="T6" fmla="*/ 2147483646 w 70"/>
              <a:gd name="T7" fmla="*/ 2147483646 h 35"/>
              <a:gd name="T8" fmla="*/ 2147483646 w 70"/>
              <a:gd name="T9" fmla="*/ 2147483646 h 35"/>
              <a:gd name="T10" fmla="*/ 2147483646 w 70"/>
              <a:gd name="T11" fmla="*/ 2147483646 h 35"/>
              <a:gd name="T12" fmla="*/ 2147483646 w 70"/>
              <a:gd name="T13" fmla="*/ 2147483646 h 35"/>
              <a:gd name="T14" fmla="*/ 2147483646 w 70"/>
              <a:gd name="T15" fmla="*/ 2147483646 h 35"/>
              <a:gd name="T16" fmla="*/ 2147483646 w 70"/>
              <a:gd name="T17" fmla="*/ 2147483646 h 35"/>
              <a:gd name="T18" fmla="*/ 2147483646 w 70"/>
              <a:gd name="T19" fmla="*/ 2147483646 h 35"/>
              <a:gd name="T20" fmla="*/ 2147483646 w 70"/>
              <a:gd name="T21" fmla="*/ 2147483646 h 35"/>
              <a:gd name="T22" fmla="*/ 2147483646 w 70"/>
              <a:gd name="T23" fmla="*/ 2147483646 h 35"/>
              <a:gd name="T24" fmla="*/ 2147483646 w 70"/>
              <a:gd name="T25" fmla="*/ 2147483646 h 35"/>
              <a:gd name="T26" fmla="*/ 2147483646 w 70"/>
              <a:gd name="T27" fmla="*/ 2147483646 h 35"/>
              <a:gd name="T28" fmla="*/ 2147483646 w 70"/>
              <a:gd name="T29" fmla="*/ 2147483646 h 35"/>
              <a:gd name="T30" fmla="*/ 2147483646 w 70"/>
              <a:gd name="T31" fmla="*/ 2147483646 h 35"/>
              <a:gd name="T32" fmla="*/ 2147483646 w 70"/>
              <a:gd name="T33" fmla="*/ 2147483646 h 35"/>
              <a:gd name="T34" fmla="*/ 2147483646 w 70"/>
              <a:gd name="T35" fmla="*/ 2147483646 h 35"/>
              <a:gd name="T36" fmla="*/ 2147483646 w 70"/>
              <a:gd name="T37" fmla="*/ 2147483646 h 35"/>
              <a:gd name="T38" fmla="*/ 2147483646 w 70"/>
              <a:gd name="T39" fmla="*/ 2147483646 h 35"/>
              <a:gd name="T40" fmla="*/ 2147483646 w 70"/>
              <a:gd name="T41" fmla="*/ 2147483646 h 35"/>
              <a:gd name="T42" fmla="*/ 2147483646 w 70"/>
              <a:gd name="T43" fmla="*/ 2147483646 h 35"/>
              <a:gd name="T44" fmla="*/ 2147483646 w 70"/>
              <a:gd name="T45" fmla="*/ 2147483646 h 35"/>
              <a:gd name="T46" fmla="*/ 2147483646 w 70"/>
              <a:gd name="T47" fmla="*/ 2147483646 h 35"/>
              <a:gd name="T48" fmla="*/ 2147483646 w 70"/>
              <a:gd name="T49" fmla="*/ 2147483646 h 35"/>
              <a:gd name="T50" fmla="*/ 2147483646 w 70"/>
              <a:gd name="T51" fmla="*/ 2147483646 h 35"/>
              <a:gd name="T52" fmla="*/ 2147483646 w 70"/>
              <a:gd name="T53" fmla="*/ 2147483646 h 35"/>
              <a:gd name="T54" fmla="*/ 2147483646 w 70"/>
              <a:gd name="T55" fmla="*/ 2147483646 h 35"/>
              <a:gd name="T56" fmla="*/ 2147483646 w 70"/>
              <a:gd name="T57" fmla="*/ 2147483646 h 35"/>
              <a:gd name="T58" fmla="*/ 2147483646 w 70"/>
              <a:gd name="T59" fmla="*/ 2147483646 h 35"/>
              <a:gd name="T60" fmla="*/ 2147483646 w 70"/>
              <a:gd name="T61" fmla="*/ 2147483646 h 35"/>
              <a:gd name="T62" fmla="*/ 2147483646 w 70"/>
              <a:gd name="T63" fmla="*/ 2147483646 h 35"/>
              <a:gd name="T64" fmla="*/ 2147483646 w 70"/>
              <a:gd name="T65" fmla="*/ 2147483646 h 35"/>
              <a:gd name="T66" fmla="*/ 2147483646 w 70"/>
              <a:gd name="T67" fmla="*/ 2147483646 h 35"/>
              <a:gd name="T68" fmla="*/ 2147483646 w 70"/>
              <a:gd name="T69" fmla="*/ 2147483646 h 35"/>
              <a:gd name="T70" fmla="*/ 2147483646 w 70"/>
              <a:gd name="T71" fmla="*/ 0 h 3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0"/>
              <a:gd name="T109" fmla="*/ 0 h 35"/>
              <a:gd name="T110" fmla="*/ 70 w 70"/>
              <a:gd name="T111" fmla="*/ 35 h 3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0" h="35">
                <a:moveTo>
                  <a:pt x="0" y="10"/>
                </a:moveTo>
                <a:lnTo>
                  <a:pt x="1" y="20"/>
                </a:lnTo>
                <a:lnTo>
                  <a:pt x="6" y="14"/>
                </a:lnTo>
                <a:lnTo>
                  <a:pt x="15" y="12"/>
                </a:lnTo>
                <a:lnTo>
                  <a:pt x="16" y="9"/>
                </a:lnTo>
                <a:lnTo>
                  <a:pt x="21" y="8"/>
                </a:lnTo>
                <a:lnTo>
                  <a:pt x="25" y="10"/>
                </a:lnTo>
                <a:lnTo>
                  <a:pt x="27" y="13"/>
                </a:lnTo>
                <a:lnTo>
                  <a:pt x="31" y="14"/>
                </a:lnTo>
                <a:lnTo>
                  <a:pt x="34" y="17"/>
                </a:lnTo>
                <a:lnTo>
                  <a:pt x="37" y="19"/>
                </a:lnTo>
                <a:lnTo>
                  <a:pt x="39" y="18"/>
                </a:lnTo>
                <a:lnTo>
                  <a:pt x="40" y="20"/>
                </a:lnTo>
                <a:lnTo>
                  <a:pt x="39" y="21"/>
                </a:lnTo>
                <a:lnTo>
                  <a:pt x="39" y="24"/>
                </a:lnTo>
                <a:lnTo>
                  <a:pt x="36" y="28"/>
                </a:lnTo>
                <a:lnTo>
                  <a:pt x="37" y="31"/>
                </a:lnTo>
                <a:lnTo>
                  <a:pt x="40" y="30"/>
                </a:lnTo>
                <a:lnTo>
                  <a:pt x="40" y="28"/>
                </a:lnTo>
                <a:lnTo>
                  <a:pt x="43" y="31"/>
                </a:lnTo>
                <a:lnTo>
                  <a:pt x="44" y="30"/>
                </a:lnTo>
                <a:lnTo>
                  <a:pt x="45" y="32"/>
                </a:lnTo>
                <a:lnTo>
                  <a:pt x="46" y="31"/>
                </a:lnTo>
                <a:lnTo>
                  <a:pt x="48" y="32"/>
                </a:lnTo>
                <a:lnTo>
                  <a:pt x="50" y="31"/>
                </a:lnTo>
                <a:lnTo>
                  <a:pt x="53" y="34"/>
                </a:lnTo>
                <a:lnTo>
                  <a:pt x="50" y="30"/>
                </a:lnTo>
                <a:lnTo>
                  <a:pt x="46" y="27"/>
                </a:lnTo>
                <a:lnTo>
                  <a:pt x="50" y="29"/>
                </a:lnTo>
                <a:lnTo>
                  <a:pt x="47" y="25"/>
                </a:lnTo>
                <a:lnTo>
                  <a:pt x="47" y="21"/>
                </a:lnTo>
                <a:lnTo>
                  <a:pt x="47" y="14"/>
                </a:lnTo>
                <a:lnTo>
                  <a:pt x="44" y="12"/>
                </a:lnTo>
                <a:lnTo>
                  <a:pt x="50" y="7"/>
                </a:lnTo>
                <a:lnTo>
                  <a:pt x="50" y="4"/>
                </a:lnTo>
                <a:lnTo>
                  <a:pt x="54" y="4"/>
                </a:lnTo>
                <a:lnTo>
                  <a:pt x="53" y="7"/>
                </a:lnTo>
                <a:lnTo>
                  <a:pt x="50" y="8"/>
                </a:lnTo>
                <a:lnTo>
                  <a:pt x="49" y="11"/>
                </a:lnTo>
                <a:lnTo>
                  <a:pt x="50" y="14"/>
                </a:lnTo>
                <a:lnTo>
                  <a:pt x="52" y="13"/>
                </a:lnTo>
                <a:lnTo>
                  <a:pt x="51" y="16"/>
                </a:lnTo>
                <a:lnTo>
                  <a:pt x="51" y="17"/>
                </a:lnTo>
                <a:lnTo>
                  <a:pt x="52" y="19"/>
                </a:lnTo>
                <a:lnTo>
                  <a:pt x="50" y="18"/>
                </a:lnTo>
                <a:lnTo>
                  <a:pt x="50" y="20"/>
                </a:lnTo>
                <a:lnTo>
                  <a:pt x="53" y="20"/>
                </a:lnTo>
                <a:lnTo>
                  <a:pt x="53" y="21"/>
                </a:lnTo>
                <a:lnTo>
                  <a:pt x="55" y="23"/>
                </a:lnTo>
                <a:lnTo>
                  <a:pt x="51" y="23"/>
                </a:lnTo>
                <a:lnTo>
                  <a:pt x="52" y="28"/>
                </a:lnTo>
                <a:lnTo>
                  <a:pt x="56" y="29"/>
                </a:lnTo>
                <a:lnTo>
                  <a:pt x="58" y="27"/>
                </a:lnTo>
                <a:lnTo>
                  <a:pt x="58" y="31"/>
                </a:lnTo>
                <a:lnTo>
                  <a:pt x="60" y="30"/>
                </a:lnTo>
                <a:lnTo>
                  <a:pt x="59" y="32"/>
                </a:lnTo>
                <a:lnTo>
                  <a:pt x="61" y="32"/>
                </a:lnTo>
                <a:lnTo>
                  <a:pt x="60" y="34"/>
                </a:lnTo>
                <a:lnTo>
                  <a:pt x="60" y="35"/>
                </a:lnTo>
                <a:lnTo>
                  <a:pt x="63" y="33"/>
                </a:lnTo>
                <a:lnTo>
                  <a:pt x="67" y="31"/>
                </a:lnTo>
                <a:lnTo>
                  <a:pt x="69" y="27"/>
                </a:lnTo>
                <a:lnTo>
                  <a:pt x="69" y="29"/>
                </a:lnTo>
                <a:lnTo>
                  <a:pt x="69" y="31"/>
                </a:lnTo>
                <a:lnTo>
                  <a:pt x="68" y="33"/>
                </a:lnTo>
                <a:lnTo>
                  <a:pt x="68" y="35"/>
                </a:lnTo>
                <a:lnTo>
                  <a:pt x="69" y="31"/>
                </a:lnTo>
                <a:lnTo>
                  <a:pt x="70" y="22"/>
                </a:lnTo>
                <a:lnTo>
                  <a:pt x="66" y="23"/>
                </a:lnTo>
                <a:lnTo>
                  <a:pt x="60" y="24"/>
                </a:lnTo>
                <a:lnTo>
                  <a:pt x="60" y="22"/>
                </a:lnTo>
                <a:lnTo>
                  <a:pt x="54" y="0"/>
                </a:lnTo>
                <a:lnTo>
                  <a:pt x="0" y="10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8" name="Minnesota">
            <a:extLst>
              <a:ext uri="{FF2B5EF4-FFF2-40B4-BE49-F238E27FC236}">
                <a16:creationId xmlns:a16="http://schemas.microsoft.com/office/drawing/2014/main" id="{4D82CAA2-91B7-442A-AF72-39E3CD1A93D9}"/>
              </a:ext>
            </a:extLst>
          </p:cNvPr>
          <p:cNvSpPr>
            <a:spLocks noChangeAspect="1"/>
          </p:cNvSpPr>
          <p:nvPr/>
        </p:nvSpPr>
        <p:spPr bwMode="auto">
          <a:xfrm>
            <a:off x="4778375" y="1682750"/>
            <a:ext cx="800100" cy="893763"/>
          </a:xfrm>
          <a:custGeom>
            <a:avLst/>
            <a:gdLst>
              <a:gd name="T0" fmla="*/ 0 w 102"/>
              <a:gd name="T1" fmla="*/ 2147483646 h 115"/>
              <a:gd name="T2" fmla="*/ 2147483646 w 102"/>
              <a:gd name="T3" fmla="*/ 2147483646 h 115"/>
              <a:gd name="T4" fmla="*/ 2147483646 w 102"/>
              <a:gd name="T5" fmla="*/ 2147483646 h 115"/>
              <a:gd name="T6" fmla="*/ 2147483646 w 102"/>
              <a:gd name="T7" fmla="*/ 2147483646 h 115"/>
              <a:gd name="T8" fmla="*/ 2147483646 w 102"/>
              <a:gd name="T9" fmla="*/ 2147483646 h 115"/>
              <a:gd name="T10" fmla="*/ 2147483646 w 102"/>
              <a:gd name="T11" fmla="*/ 2147483646 h 115"/>
              <a:gd name="T12" fmla="*/ 2147483646 w 102"/>
              <a:gd name="T13" fmla="*/ 2147483646 h 115"/>
              <a:gd name="T14" fmla="*/ 2147483646 w 102"/>
              <a:gd name="T15" fmla="*/ 2147483646 h 115"/>
              <a:gd name="T16" fmla="*/ 2147483646 w 102"/>
              <a:gd name="T17" fmla="*/ 2147483646 h 115"/>
              <a:gd name="T18" fmla="*/ 2147483646 w 102"/>
              <a:gd name="T19" fmla="*/ 2147483646 h 115"/>
              <a:gd name="T20" fmla="*/ 2147483646 w 102"/>
              <a:gd name="T21" fmla="*/ 2147483646 h 115"/>
              <a:gd name="T22" fmla="*/ 2147483646 w 102"/>
              <a:gd name="T23" fmla="*/ 2147483646 h 115"/>
              <a:gd name="T24" fmla="*/ 2147483646 w 102"/>
              <a:gd name="T25" fmla="*/ 2147483646 h 115"/>
              <a:gd name="T26" fmla="*/ 2147483646 w 102"/>
              <a:gd name="T27" fmla="*/ 2147483646 h 115"/>
              <a:gd name="T28" fmla="*/ 2147483646 w 102"/>
              <a:gd name="T29" fmla="*/ 2147483646 h 115"/>
              <a:gd name="T30" fmla="*/ 2147483646 w 102"/>
              <a:gd name="T31" fmla="*/ 2147483646 h 115"/>
              <a:gd name="T32" fmla="*/ 2147483646 w 102"/>
              <a:gd name="T33" fmla="*/ 2147483646 h 115"/>
              <a:gd name="T34" fmla="*/ 2147483646 w 102"/>
              <a:gd name="T35" fmla="*/ 2147483646 h 115"/>
              <a:gd name="T36" fmla="*/ 2147483646 w 102"/>
              <a:gd name="T37" fmla="*/ 2147483646 h 115"/>
              <a:gd name="T38" fmla="*/ 2147483646 w 102"/>
              <a:gd name="T39" fmla="*/ 2147483646 h 115"/>
              <a:gd name="T40" fmla="*/ 2147483646 w 102"/>
              <a:gd name="T41" fmla="*/ 2147483646 h 115"/>
              <a:gd name="T42" fmla="*/ 2147483646 w 102"/>
              <a:gd name="T43" fmla="*/ 2147483646 h 115"/>
              <a:gd name="T44" fmla="*/ 2147483646 w 102"/>
              <a:gd name="T45" fmla="*/ 2147483646 h 115"/>
              <a:gd name="T46" fmla="*/ 2147483646 w 102"/>
              <a:gd name="T47" fmla="*/ 2147483646 h 115"/>
              <a:gd name="T48" fmla="*/ 2147483646 w 102"/>
              <a:gd name="T49" fmla="*/ 2147483646 h 115"/>
              <a:gd name="T50" fmla="*/ 2147483646 w 102"/>
              <a:gd name="T51" fmla="*/ 2147483646 h 115"/>
              <a:gd name="T52" fmla="*/ 2147483646 w 102"/>
              <a:gd name="T53" fmla="*/ 2147483646 h 115"/>
              <a:gd name="T54" fmla="*/ 2147483646 w 102"/>
              <a:gd name="T55" fmla="*/ 2147483646 h 115"/>
              <a:gd name="T56" fmla="*/ 2147483646 w 102"/>
              <a:gd name="T57" fmla="*/ 2147483646 h 115"/>
              <a:gd name="T58" fmla="*/ 2147483646 w 102"/>
              <a:gd name="T59" fmla="*/ 2147483646 h 115"/>
              <a:gd name="T60" fmla="*/ 2147483646 w 102"/>
              <a:gd name="T61" fmla="*/ 2147483646 h 115"/>
              <a:gd name="T62" fmla="*/ 2147483646 w 102"/>
              <a:gd name="T63" fmla="*/ 2147483646 h 115"/>
              <a:gd name="T64" fmla="*/ 2147483646 w 102"/>
              <a:gd name="T65" fmla="*/ 2147483646 h 115"/>
              <a:gd name="T66" fmla="*/ 2147483646 w 102"/>
              <a:gd name="T67" fmla="*/ 2147483646 h 115"/>
              <a:gd name="T68" fmla="*/ 2147483646 w 102"/>
              <a:gd name="T69" fmla="*/ 2147483646 h 115"/>
              <a:gd name="T70" fmla="*/ 2147483646 w 102"/>
              <a:gd name="T71" fmla="*/ 2147483646 h 115"/>
              <a:gd name="T72" fmla="*/ 2147483646 w 102"/>
              <a:gd name="T73" fmla="*/ 2147483646 h 115"/>
              <a:gd name="T74" fmla="*/ 2147483646 w 102"/>
              <a:gd name="T75" fmla="*/ 2147483646 h 115"/>
              <a:gd name="T76" fmla="*/ 2147483646 w 102"/>
              <a:gd name="T77" fmla="*/ 2147483646 h 115"/>
              <a:gd name="T78" fmla="*/ 2147483646 w 102"/>
              <a:gd name="T79" fmla="*/ 2147483646 h 115"/>
              <a:gd name="T80" fmla="*/ 2147483646 w 102"/>
              <a:gd name="T81" fmla="*/ 2147483646 h 115"/>
              <a:gd name="T82" fmla="*/ 2147483646 w 102"/>
              <a:gd name="T83" fmla="*/ 2147483646 h 115"/>
              <a:gd name="T84" fmla="*/ 2147483646 w 102"/>
              <a:gd name="T85" fmla="*/ 2147483646 h 115"/>
              <a:gd name="T86" fmla="*/ 2147483646 w 102"/>
              <a:gd name="T87" fmla="*/ 2147483646 h 115"/>
              <a:gd name="T88" fmla="*/ 2147483646 w 102"/>
              <a:gd name="T89" fmla="*/ 0 h 115"/>
              <a:gd name="T90" fmla="*/ 2147483646 w 102"/>
              <a:gd name="T91" fmla="*/ 0 h 115"/>
              <a:gd name="T92" fmla="*/ 2147483646 w 102"/>
              <a:gd name="T93" fmla="*/ 2147483646 h 115"/>
              <a:gd name="T94" fmla="*/ 0 w 102"/>
              <a:gd name="T95" fmla="*/ 2147483646 h 11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02"/>
              <a:gd name="T145" fmla="*/ 0 h 115"/>
              <a:gd name="T146" fmla="*/ 102 w 102"/>
              <a:gd name="T147" fmla="*/ 115 h 11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02" h="115">
                <a:moveTo>
                  <a:pt x="0" y="6"/>
                </a:moveTo>
                <a:lnTo>
                  <a:pt x="1" y="23"/>
                </a:lnTo>
                <a:lnTo>
                  <a:pt x="5" y="36"/>
                </a:lnTo>
                <a:lnTo>
                  <a:pt x="5" y="53"/>
                </a:lnTo>
                <a:lnTo>
                  <a:pt x="8" y="67"/>
                </a:lnTo>
                <a:lnTo>
                  <a:pt x="4" y="73"/>
                </a:lnTo>
                <a:lnTo>
                  <a:pt x="9" y="79"/>
                </a:lnTo>
                <a:lnTo>
                  <a:pt x="9" y="115"/>
                </a:lnTo>
                <a:lnTo>
                  <a:pt x="83" y="113"/>
                </a:lnTo>
                <a:lnTo>
                  <a:pt x="82" y="106"/>
                </a:lnTo>
                <a:lnTo>
                  <a:pt x="80" y="104"/>
                </a:lnTo>
                <a:lnTo>
                  <a:pt x="74" y="100"/>
                </a:lnTo>
                <a:lnTo>
                  <a:pt x="70" y="95"/>
                </a:lnTo>
                <a:lnTo>
                  <a:pt x="60" y="89"/>
                </a:lnTo>
                <a:lnTo>
                  <a:pt x="60" y="79"/>
                </a:lnTo>
                <a:lnTo>
                  <a:pt x="58" y="72"/>
                </a:lnTo>
                <a:lnTo>
                  <a:pt x="66" y="62"/>
                </a:lnTo>
                <a:lnTo>
                  <a:pt x="65" y="52"/>
                </a:lnTo>
                <a:lnTo>
                  <a:pt x="68" y="50"/>
                </a:lnTo>
                <a:lnTo>
                  <a:pt x="77" y="42"/>
                </a:lnTo>
                <a:lnTo>
                  <a:pt x="83" y="36"/>
                </a:lnTo>
                <a:lnTo>
                  <a:pt x="89" y="30"/>
                </a:lnTo>
                <a:lnTo>
                  <a:pt x="102" y="24"/>
                </a:lnTo>
                <a:lnTo>
                  <a:pt x="97" y="24"/>
                </a:lnTo>
                <a:lnTo>
                  <a:pt x="93" y="22"/>
                </a:lnTo>
                <a:lnTo>
                  <a:pt x="86" y="23"/>
                </a:lnTo>
                <a:lnTo>
                  <a:pt x="84" y="20"/>
                </a:lnTo>
                <a:lnTo>
                  <a:pt x="82" y="21"/>
                </a:lnTo>
                <a:lnTo>
                  <a:pt x="77" y="24"/>
                </a:lnTo>
                <a:lnTo>
                  <a:pt x="73" y="23"/>
                </a:lnTo>
                <a:lnTo>
                  <a:pt x="72" y="21"/>
                </a:lnTo>
                <a:lnTo>
                  <a:pt x="69" y="21"/>
                </a:lnTo>
                <a:lnTo>
                  <a:pt x="68" y="19"/>
                </a:lnTo>
                <a:lnTo>
                  <a:pt x="65" y="19"/>
                </a:lnTo>
                <a:lnTo>
                  <a:pt x="65" y="21"/>
                </a:lnTo>
                <a:lnTo>
                  <a:pt x="64" y="21"/>
                </a:lnTo>
                <a:lnTo>
                  <a:pt x="62" y="17"/>
                </a:lnTo>
                <a:lnTo>
                  <a:pt x="60" y="17"/>
                </a:lnTo>
                <a:lnTo>
                  <a:pt x="60" y="15"/>
                </a:lnTo>
                <a:lnTo>
                  <a:pt x="54" y="14"/>
                </a:lnTo>
                <a:lnTo>
                  <a:pt x="52" y="14"/>
                </a:lnTo>
                <a:lnTo>
                  <a:pt x="45" y="16"/>
                </a:lnTo>
                <a:lnTo>
                  <a:pt x="44" y="14"/>
                </a:lnTo>
                <a:lnTo>
                  <a:pt x="33" y="12"/>
                </a:lnTo>
                <a:lnTo>
                  <a:pt x="31" y="0"/>
                </a:lnTo>
                <a:lnTo>
                  <a:pt x="27" y="0"/>
                </a:lnTo>
                <a:lnTo>
                  <a:pt x="27" y="7"/>
                </a:lnTo>
                <a:lnTo>
                  <a:pt x="0" y="6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19" name="Mississippi">
            <a:extLst>
              <a:ext uri="{FF2B5EF4-FFF2-40B4-BE49-F238E27FC236}">
                <a16:creationId xmlns:a16="http://schemas.microsoft.com/office/drawing/2014/main" id="{17F81E6F-252E-41E0-9C10-93CD04F8FBE5}"/>
              </a:ext>
            </a:extLst>
          </p:cNvPr>
          <p:cNvSpPr>
            <a:spLocks noChangeAspect="1"/>
          </p:cNvSpPr>
          <p:nvPr/>
        </p:nvSpPr>
        <p:spPr bwMode="auto">
          <a:xfrm>
            <a:off x="5461000" y="3846513"/>
            <a:ext cx="438150" cy="746125"/>
          </a:xfrm>
          <a:custGeom>
            <a:avLst/>
            <a:gdLst>
              <a:gd name="T0" fmla="*/ 0 w 56"/>
              <a:gd name="T1" fmla="*/ 2147483646 h 96"/>
              <a:gd name="T2" fmla="*/ 2147483646 w 56"/>
              <a:gd name="T3" fmla="*/ 2147483646 h 96"/>
              <a:gd name="T4" fmla="*/ 2147483646 w 56"/>
              <a:gd name="T5" fmla="*/ 2147483646 h 96"/>
              <a:gd name="T6" fmla="*/ 2147483646 w 56"/>
              <a:gd name="T7" fmla="*/ 2147483646 h 96"/>
              <a:gd name="T8" fmla="*/ 2147483646 w 56"/>
              <a:gd name="T9" fmla="*/ 2147483646 h 96"/>
              <a:gd name="T10" fmla="*/ 2147483646 w 56"/>
              <a:gd name="T11" fmla="*/ 2147483646 h 96"/>
              <a:gd name="T12" fmla="*/ 2147483646 w 56"/>
              <a:gd name="T13" fmla="*/ 2147483646 h 96"/>
              <a:gd name="T14" fmla="*/ 2147483646 w 56"/>
              <a:gd name="T15" fmla="*/ 2147483646 h 96"/>
              <a:gd name="T16" fmla="*/ 2147483646 w 56"/>
              <a:gd name="T17" fmla="*/ 2147483646 h 96"/>
              <a:gd name="T18" fmla="*/ 2147483646 w 56"/>
              <a:gd name="T19" fmla="*/ 2147483646 h 96"/>
              <a:gd name="T20" fmla="*/ 2147483646 w 56"/>
              <a:gd name="T21" fmla="*/ 2147483646 h 96"/>
              <a:gd name="T22" fmla="*/ 2147483646 w 56"/>
              <a:gd name="T23" fmla="*/ 2147483646 h 96"/>
              <a:gd name="T24" fmla="*/ 2147483646 w 56"/>
              <a:gd name="T25" fmla="*/ 0 h 96"/>
              <a:gd name="T26" fmla="*/ 2147483646 w 56"/>
              <a:gd name="T27" fmla="*/ 2147483646 h 96"/>
              <a:gd name="T28" fmla="*/ 2147483646 w 56"/>
              <a:gd name="T29" fmla="*/ 2147483646 h 96"/>
              <a:gd name="T30" fmla="*/ 2147483646 w 56"/>
              <a:gd name="T31" fmla="*/ 2147483646 h 96"/>
              <a:gd name="T32" fmla="*/ 2147483646 w 56"/>
              <a:gd name="T33" fmla="*/ 2147483646 h 96"/>
              <a:gd name="T34" fmla="*/ 2147483646 w 56"/>
              <a:gd name="T35" fmla="*/ 2147483646 h 96"/>
              <a:gd name="T36" fmla="*/ 2147483646 w 56"/>
              <a:gd name="T37" fmla="*/ 2147483646 h 96"/>
              <a:gd name="T38" fmla="*/ 2147483646 w 56"/>
              <a:gd name="T39" fmla="*/ 2147483646 h 96"/>
              <a:gd name="T40" fmla="*/ 2147483646 w 56"/>
              <a:gd name="T41" fmla="*/ 2147483646 h 96"/>
              <a:gd name="T42" fmla="*/ 2147483646 w 56"/>
              <a:gd name="T43" fmla="*/ 2147483646 h 96"/>
              <a:gd name="T44" fmla="*/ 2147483646 w 56"/>
              <a:gd name="T45" fmla="*/ 2147483646 h 96"/>
              <a:gd name="T46" fmla="*/ 2147483646 w 56"/>
              <a:gd name="T47" fmla="*/ 2147483646 h 96"/>
              <a:gd name="T48" fmla="*/ 2147483646 w 56"/>
              <a:gd name="T49" fmla="*/ 2147483646 h 96"/>
              <a:gd name="T50" fmla="*/ 2147483646 w 56"/>
              <a:gd name="T51" fmla="*/ 2147483646 h 96"/>
              <a:gd name="T52" fmla="*/ 2147483646 w 56"/>
              <a:gd name="T53" fmla="*/ 2147483646 h 96"/>
              <a:gd name="T54" fmla="*/ 2147483646 w 56"/>
              <a:gd name="T55" fmla="*/ 2147483646 h 96"/>
              <a:gd name="T56" fmla="*/ 0 w 56"/>
              <a:gd name="T57" fmla="*/ 2147483646 h 9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6"/>
              <a:gd name="T88" fmla="*/ 0 h 96"/>
              <a:gd name="T89" fmla="*/ 56 w 56"/>
              <a:gd name="T90" fmla="*/ 96 h 9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6" h="96">
                <a:moveTo>
                  <a:pt x="0" y="82"/>
                </a:moveTo>
                <a:lnTo>
                  <a:pt x="1" y="78"/>
                </a:lnTo>
                <a:lnTo>
                  <a:pt x="4" y="67"/>
                </a:lnTo>
                <a:lnTo>
                  <a:pt x="10" y="60"/>
                </a:lnTo>
                <a:lnTo>
                  <a:pt x="8" y="58"/>
                </a:lnTo>
                <a:lnTo>
                  <a:pt x="9" y="51"/>
                </a:lnTo>
                <a:lnTo>
                  <a:pt x="6" y="43"/>
                </a:lnTo>
                <a:lnTo>
                  <a:pt x="5" y="32"/>
                </a:lnTo>
                <a:lnTo>
                  <a:pt x="9" y="20"/>
                </a:lnTo>
                <a:lnTo>
                  <a:pt x="15" y="12"/>
                </a:lnTo>
                <a:lnTo>
                  <a:pt x="14" y="10"/>
                </a:lnTo>
                <a:lnTo>
                  <a:pt x="19" y="2"/>
                </a:lnTo>
                <a:lnTo>
                  <a:pt x="52" y="0"/>
                </a:lnTo>
                <a:lnTo>
                  <a:pt x="53" y="2"/>
                </a:lnTo>
                <a:lnTo>
                  <a:pt x="52" y="62"/>
                </a:lnTo>
                <a:lnTo>
                  <a:pt x="56" y="91"/>
                </a:lnTo>
                <a:lnTo>
                  <a:pt x="54" y="92"/>
                </a:lnTo>
                <a:lnTo>
                  <a:pt x="52" y="91"/>
                </a:lnTo>
                <a:lnTo>
                  <a:pt x="50" y="92"/>
                </a:lnTo>
                <a:lnTo>
                  <a:pt x="47" y="90"/>
                </a:lnTo>
                <a:lnTo>
                  <a:pt x="47" y="91"/>
                </a:lnTo>
                <a:lnTo>
                  <a:pt x="44" y="91"/>
                </a:lnTo>
                <a:lnTo>
                  <a:pt x="41" y="93"/>
                </a:lnTo>
                <a:lnTo>
                  <a:pt x="40" y="92"/>
                </a:lnTo>
                <a:lnTo>
                  <a:pt x="38" y="96"/>
                </a:lnTo>
                <a:lnTo>
                  <a:pt x="36" y="96"/>
                </a:lnTo>
                <a:lnTo>
                  <a:pt x="31" y="87"/>
                </a:lnTo>
                <a:lnTo>
                  <a:pt x="32" y="80"/>
                </a:lnTo>
                <a:lnTo>
                  <a:pt x="0" y="82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0" name="Montana">
            <a:extLst>
              <a:ext uri="{FF2B5EF4-FFF2-40B4-BE49-F238E27FC236}">
                <a16:creationId xmlns:a16="http://schemas.microsoft.com/office/drawing/2014/main" id="{8F795C32-AFD7-461D-8A56-CA2C1F9E71EE}"/>
              </a:ext>
            </a:extLst>
          </p:cNvPr>
          <p:cNvSpPr>
            <a:spLocks noChangeAspect="1"/>
          </p:cNvSpPr>
          <p:nvPr/>
        </p:nvSpPr>
        <p:spPr bwMode="auto">
          <a:xfrm>
            <a:off x="2832100" y="1512888"/>
            <a:ext cx="1239838" cy="793750"/>
          </a:xfrm>
          <a:custGeom>
            <a:avLst/>
            <a:gdLst>
              <a:gd name="T0" fmla="*/ 0 w 158"/>
              <a:gd name="T1" fmla="*/ 2147483646 h 102"/>
              <a:gd name="T2" fmla="*/ 2147483646 w 158"/>
              <a:gd name="T3" fmla="*/ 2147483646 h 102"/>
              <a:gd name="T4" fmla="*/ 2147483646 w 158"/>
              <a:gd name="T5" fmla="*/ 2147483646 h 102"/>
              <a:gd name="T6" fmla="*/ 2147483646 w 158"/>
              <a:gd name="T7" fmla="*/ 2147483646 h 102"/>
              <a:gd name="T8" fmla="*/ 2147483646 w 158"/>
              <a:gd name="T9" fmla="*/ 2147483646 h 102"/>
              <a:gd name="T10" fmla="*/ 2147483646 w 158"/>
              <a:gd name="T11" fmla="*/ 2147483646 h 102"/>
              <a:gd name="T12" fmla="*/ 2147483646 w 158"/>
              <a:gd name="T13" fmla="*/ 2147483646 h 102"/>
              <a:gd name="T14" fmla="*/ 2147483646 w 158"/>
              <a:gd name="T15" fmla="*/ 2147483646 h 102"/>
              <a:gd name="T16" fmla="*/ 2147483646 w 158"/>
              <a:gd name="T17" fmla="*/ 2147483646 h 102"/>
              <a:gd name="T18" fmla="*/ 2147483646 w 158"/>
              <a:gd name="T19" fmla="*/ 2147483646 h 102"/>
              <a:gd name="T20" fmla="*/ 2147483646 w 158"/>
              <a:gd name="T21" fmla="*/ 2147483646 h 102"/>
              <a:gd name="T22" fmla="*/ 2147483646 w 158"/>
              <a:gd name="T23" fmla="*/ 2147483646 h 102"/>
              <a:gd name="T24" fmla="*/ 2147483646 w 158"/>
              <a:gd name="T25" fmla="*/ 2147483646 h 102"/>
              <a:gd name="T26" fmla="*/ 2147483646 w 158"/>
              <a:gd name="T27" fmla="*/ 2147483646 h 102"/>
              <a:gd name="T28" fmla="*/ 2147483646 w 158"/>
              <a:gd name="T29" fmla="*/ 2147483646 h 102"/>
              <a:gd name="T30" fmla="*/ 2147483646 w 158"/>
              <a:gd name="T31" fmla="*/ 2147483646 h 102"/>
              <a:gd name="T32" fmla="*/ 2147483646 w 158"/>
              <a:gd name="T33" fmla="*/ 2147483646 h 102"/>
              <a:gd name="T34" fmla="*/ 2147483646 w 158"/>
              <a:gd name="T35" fmla="*/ 2147483646 h 102"/>
              <a:gd name="T36" fmla="*/ 2147483646 w 158"/>
              <a:gd name="T37" fmla="*/ 2147483646 h 102"/>
              <a:gd name="T38" fmla="*/ 2147483646 w 158"/>
              <a:gd name="T39" fmla="*/ 2147483646 h 102"/>
              <a:gd name="T40" fmla="*/ 2147483646 w 158"/>
              <a:gd name="T41" fmla="*/ 2147483646 h 102"/>
              <a:gd name="T42" fmla="*/ 2147483646 w 158"/>
              <a:gd name="T43" fmla="*/ 2147483646 h 102"/>
              <a:gd name="T44" fmla="*/ 2147483646 w 158"/>
              <a:gd name="T45" fmla="*/ 2147483646 h 102"/>
              <a:gd name="T46" fmla="*/ 2147483646 w 158"/>
              <a:gd name="T47" fmla="*/ 2147483646 h 102"/>
              <a:gd name="T48" fmla="*/ 2147483646 w 158"/>
              <a:gd name="T49" fmla="*/ 2147483646 h 102"/>
              <a:gd name="T50" fmla="*/ 2147483646 w 158"/>
              <a:gd name="T51" fmla="*/ 2147483646 h 102"/>
              <a:gd name="T52" fmla="*/ 2147483646 w 158"/>
              <a:gd name="T53" fmla="*/ 2147483646 h 102"/>
              <a:gd name="T54" fmla="*/ 2147483646 w 158"/>
              <a:gd name="T55" fmla="*/ 2147483646 h 102"/>
              <a:gd name="T56" fmla="*/ 2147483646 w 158"/>
              <a:gd name="T57" fmla="*/ 2147483646 h 102"/>
              <a:gd name="T58" fmla="*/ 2147483646 w 158"/>
              <a:gd name="T59" fmla="*/ 2147483646 h 102"/>
              <a:gd name="T60" fmla="*/ 2147483646 w 158"/>
              <a:gd name="T61" fmla="*/ 2147483646 h 102"/>
              <a:gd name="T62" fmla="*/ 2147483646 w 158"/>
              <a:gd name="T63" fmla="*/ 2147483646 h 102"/>
              <a:gd name="T64" fmla="*/ 2147483646 w 158"/>
              <a:gd name="T65" fmla="*/ 2147483646 h 102"/>
              <a:gd name="T66" fmla="*/ 2147483646 w 158"/>
              <a:gd name="T67" fmla="*/ 0 h 102"/>
              <a:gd name="T68" fmla="*/ 0 w 158"/>
              <a:gd name="T69" fmla="*/ 2147483646 h 10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8"/>
              <a:gd name="T106" fmla="*/ 0 h 102"/>
              <a:gd name="T107" fmla="*/ 158 w 158"/>
              <a:gd name="T108" fmla="*/ 102 h 10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8" h="102">
                <a:moveTo>
                  <a:pt x="0" y="19"/>
                </a:moveTo>
                <a:lnTo>
                  <a:pt x="2" y="26"/>
                </a:lnTo>
                <a:lnTo>
                  <a:pt x="2" y="30"/>
                </a:lnTo>
                <a:lnTo>
                  <a:pt x="1" y="31"/>
                </a:lnTo>
                <a:lnTo>
                  <a:pt x="6" y="35"/>
                </a:lnTo>
                <a:lnTo>
                  <a:pt x="11" y="47"/>
                </a:lnTo>
                <a:lnTo>
                  <a:pt x="12" y="47"/>
                </a:lnTo>
                <a:lnTo>
                  <a:pt x="12" y="49"/>
                </a:lnTo>
                <a:lnTo>
                  <a:pt x="15" y="49"/>
                </a:lnTo>
                <a:lnTo>
                  <a:pt x="17" y="50"/>
                </a:lnTo>
                <a:lnTo>
                  <a:pt x="12" y="58"/>
                </a:lnTo>
                <a:lnTo>
                  <a:pt x="13" y="64"/>
                </a:lnTo>
                <a:lnTo>
                  <a:pt x="10" y="70"/>
                </a:lnTo>
                <a:lnTo>
                  <a:pt x="11" y="72"/>
                </a:lnTo>
                <a:lnTo>
                  <a:pt x="18" y="69"/>
                </a:lnTo>
                <a:lnTo>
                  <a:pt x="23" y="88"/>
                </a:lnTo>
                <a:lnTo>
                  <a:pt x="26" y="89"/>
                </a:lnTo>
                <a:lnTo>
                  <a:pt x="26" y="95"/>
                </a:lnTo>
                <a:lnTo>
                  <a:pt x="29" y="97"/>
                </a:lnTo>
                <a:lnTo>
                  <a:pt x="31" y="95"/>
                </a:lnTo>
                <a:lnTo>
                  <a:pt x="35" y="97"/>
                </a:lnTo>
                <a:lnTo>
                  <a:pt x="37" y="95"/>
                </a:lnTo>
                <a:lnTo>
                  <a:pt x="46" y="97"/>
                </a:lnTo>
                <a:lnTo>
                  <a:pt x="48" y="97"/>
                </a:lnTo>
                <a:lnTo>
                  <a:pt x="50" y="93"/>
                </a:lnTo>
                <a:lnTo>
                  <a:pt x="53" y="99"/>
                </a:lnTo>
                <a:lnTo>
                  <a:pt x="55" y="90"/>
                </a:lnTo>
                <a:lnTo>
                  <a:pt x="98" y="96"/>
                </a:lnTo>
                <a:lnTo>
                  <a:pt x="152" y="102"/>
                </a:lnTo>
                <a:lnTo>
                  <a:pt x="153" y="83"/>
                </a:lnTo>
                <a:lnTo>
                  <a:pt x="158" y="24"/>
                </a:lnTo>
                <a:lnTo>
                  <a:pt x="88" y="16"/>
                </a:lnTo>
                <a:lnTo>
                  <a:pt x="53" y="10"/>
                </a:lnTo>
                <a:lnTo>
                  <a:pt x="4" y="0"/>
                </a:lnTo>
                <a:lnTo>
                  <a:pt x="0" y="19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1" name="Nebraska">
            <a:extLst>
              <a:ext uri="{FF2B5EF4-FFF2-40B4-BE49-F238E27FC236}">
                <a16:creationId xmlns:a16="http://schemas.microsoft.com/office/drawing/2014/main" id="{60BA5B05-2785-46D4-9C29-40C7012ABDB5}"/>
              </a:ext>
            </a:extLst>
          </p:cNvPr>
          <p:cNvSpPr>
            <a:spLocks noChangeAspect="1"/>
          </p:cNvSpPr>
          <p:nvPr/>
        </p:nvSpPr>
        <p:spPr bwMode="auto">
          <a:xfrm>
            <a:off x="3962400" y="2608263"/>
            <a:ext cx="1011238" cy="498475"/>
          </a:xfrm>
          <a:custGeom>
            <a:avLst/>
            <a:gdLst>
              <a:gd name="T0" fmla="*/ 0 w 129"/>
              <a:gd name="T1" fmla="*/ 2147483646 h 64"/>
              <a:gd name="T2" fmla="*/ 2147483646 w 129"/>
              <a:gd name="T3" fmla="*/ 0 h 64"/>
              <a:gd name="T4" fmla="*/ 2147483646 w 129"/>
              <a:gd name="T5" fmla="*/ 2147483646 h 64"/>
              <a:gd name="T6" fmla="*/ 2147483646 w 129"/>
              <a:gd name="T7" fmla="*/ 2147483646 h 64"/>
              <a:gd name="T8" fmla="*/ 2147483646 w 129"/>
              <a:gd name="T9" fmla="*/ 2147483646 h 64"/>
              <a:gd name="T10" fmla="*/ 2147483646 w 129"/>
              <a:gd name="T11" fmla="*/ 2147483646 h 64"/>
              <a:gd name="T12" fmla="*/ 2147483646 w 129"/>
              <a:gd name="T13" fmla="*/ 2147483646 h 64"/>
              <a:gd name="T14" fmla="*/ 2147483646 w 129"/>
              <a:gd name="T15" fmla="*/ 2147483646 h 64"/>
              <a:gd name="T16" fmla="*/ 2147483646 w 129"/>
              <a:gd name="T17" fmla="*/ 2147483646 h 64"/>
              <a:gd name="T18" fmla="*/ 2147483646 w 129"/>
              <a:gd name="T19" fmla="*/ 2147483646 h 64"/>
              <a:gd name="T20" fmla="*/ 2147483646 w 129"/>
              <a:gd name="T21" fmla="*/ 2147483646 h 64"/>
              <a:gd name="T22" fmla="*/ 2147483646 w 129"/>
              <a:gd name="T23" fmla="*/ 2147483646 h 64"/>
              <a:gd name="T24" fmla="*/ 2147483646 w 129"/>
              <a:gd name="T25" fmla="*/ 2147483646 h 64"/>
              <a:gd name="T26" fmla="*/ 2147483646 w 129"/>
              <a:gd name="T27" fmla="*/ 2147483646 h 64"/>
              <a:gd name="T28" fmla="*/ 2147483646 w 129"/>
              <a:gd name="T29" fmla="*/ 2147483646 h 64"/>
              <a:gd name="T30" fmla="*/ 2147483646 w 129"/>
              <a:gd name="T31" fmla="*/ 2147483646 h 64"/>
              <a:gd name="T32" fmla="*/ 2147483646 w 129"/>
              <a:gd name="T33" fmla="*/ 2147483646 h 64"/>
              <a:gd name="T34" fmla="*/ 2147483646 w 129"/>
              <a:gd name="T35" fmla="*/ 2147483646 h 64"/>
              <a:gd name="T36" fmla="*/ 2147483646 w 129"/>
              <a:gd name="T37" fmla="*/ 2147483646 h 64"/>
              <a:gd name="T38" fmla="*/ 0 w 129"/>
              <a:gd name="T39" fmla="*/ 2147483646 h 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29"/>
              <a:gd name="T61" fmla="*/ 0 h 64"/>
              <a:gd name="T62" fmla="*/ 129 w 129"/>
              <a:gd name="T63" fmla="*/ 64 h 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29" h="64">
                <a:moveTo>
                  <a:pt x="0" y="39"/>
                </a:moveTo>
                <a:lnTo>
                  <a:pt x="4" y="0"/>
                </a:lnTo>
                <a:lnTo>
                  <a:pt x="83" y="5"/>
                </a:lnTo>
                <a:lnTo>
                  <a:pt x="89" y="9"/>
                </a:lnTo>
                <a:lnTo>
                  <a:pt x="98" y="9"/>
                </a:lnTo>
                <a:lnTo>
                  <a:pt x="102" y="9"/>
                </a:lnTo>
                <a:lnTo>
                  <a:pt x="108" y="12"/>
                </a:lnTo>
                <a:lnTo>
                  <a:pt x="110" y="15"/>
                </a:lnTo>
                <a:lnTo>
                  <a:pt x="113" y="16"/>
                </a:lnTo>
                <a:lnTo>
                  <a:pt x="117" y="28"/>
                </a:lnTo>
                <a:lnTo>
                  <a:pt x="117" y="32"/>
                </a:lnTo>
                <a:lnTo>
                  <a:pt x="120" y="37"/>
                </a:lnTo>
                <a:lnTo>
                  <a:pt x="122" y="47"/>
                </a:lnTo>
                <a:lnTo>
                  <a:pt x="121" y="50"/>
                </a:lnTo>
                <a:lnTo>
                  <a:pt x="123" y="53"/>
                </a:lnTo>
                <a:lnTo>
                  <a:pt x="129" y="64"/>
                </a:lnTo>
                <a:lnTo>
                  <a:pt x="71" y="64"/>
                </a:lnTo>
                <a:lnTo>
                  <a:pt x="28" y="61"/>
                </a:lnTo>
                <a:lnTo>
                  <a:pt x="30" y="42"/>
                </a:lnTo>
                <a:lnTo>
                  <a:pt x="0" y="39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2" name="Nevada">
            <a:extLst>
              <a:ext uri="{FF2B5EF4-FFF2-40B4-BE49-F238E27FC236}">
                <a16:creationId xmlns:a16="http://schemas.microsoft.com/office/drawing/2014/main" id="{1A501E26-DEE3-49E7-B859-40156A1CBCC1}"/>
              </a:ext>
            </a:extLst>
          </p:cNvPr>
          <p:cNvSpPr>
            <a:spLocks noChangeAspect="1"/>
          </p:cNvSpPr>
          <p:nvPr/>
        </p:nvSpPr>
        <p:spPr bwMode="auto">
          <a:xfrm>
            <a:off x="2079625" y="2446338"/>
            <a:ext cx="768350" cy="1195387"/>
          </a:xfrm>
          <a:custGeom>
            <a:avLst/>
            <a:gdLst>
              <a:gd name="T0" fmla="*/ 0 w 98"/>
              <a:gd name="T1" fmla="*/ 2147483646 h 154"/>
              <a:gd name="T2" fmla="*/ 2147483646 w 98"/>
              <a:gd name="T3" fmla="*/ 2147483646 h 154"/>
              <a:gd name="T4" fmla="*/ 2147483646 w 98"/>
              <a:gd name="T5" fmla="*/ 2147483646 h 154"/>
              <a:gd name="T6" fmla="*/ 2147483646 w 98"/>
              <a:gd name="T7" fmla="*/ 2147483646 h 154"/>
              <a:gd name="T8" fmla="*/ 2147483646 w 98"/>
              <a:gd name="T9" fmla="*/ 2147483646 h 154"/>
              <a:gd name="T10" fmla="*/ 2147483646 w 98"/>
              <a:gd name="T11" fmla="*/ 2147483646 h 154"/>
              <a:gd name="T12" fmla="*/ 2147483646 w 98"/>
              <a:gd name="T13" fmla="*/ 2147483646 h 154"/>
              <a:gd name="T14" fmla="*/ 2147483646 w 98"/>
              <a:gd name="T15" fmla="*/ 2147483646 h 154"/>
              <a:gd name="T16" fmla="*/ 2147483646 w 98"/>
              <a:gd name="T17" fmla="*/ 2147483646 h 154"/>
              <a:gd name="T18" fmla="*/ 2147483646 w 98"/>
              <a:gd name="T19" fmla="*/ 0 h 154"/>
              <a:gd name="T20" fmla="*/ 0 w 98"/>
              <a:gd name="T21" fmla="*/ 2147483646 h 1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8"/>
              <a:gd name="T34" fmla="*/ 0 h 154"/>
              <a:gd name="T35" fmla="*/ 98 w 98"/>
              <a:gd name="T36" fmla="*/ 154 h 1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8" h="154">
                <a:moveTo>
                  <a:pt x="0" y="57"/>
                </a:moveTo>
                <a:lnTo>
                  <a:pt x="4" y="66"/>
                </a:lnTo>
                <a:lnTo>
                  <a:pt x="63" y="154"/>
                </a:lnTo>
                <a:lnTo>
                  <a:pt x="64" y="133"/>
                </a:lnTo>
                <a:lnTo>
                  <a:pt x="68" y="132"/>
                </a:lnTo>
                <a:lnTo>
                  <a:pt x="74" y="135"/>
                </a:lnTo>
                <a:lnTo>
                  <a:pt x="79" y="117"/>
                </a:lnTo>
                <a:lnTo>
                  <a:pt x="98" y="20"/>
                </a:lnTo>
                <a:lnTo>
                  <a:pt x="56" y="11"/>
                </a:lnTo>
                <a:lnTo>
                  <a:pt x="14" y="0"/>
                </a:lnTo>
                <a:lnTo>
                  <a:pt x="0" y="5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3" name="New Hampshire">
            <a:extLst>
              <a:ext uri="{FF2B5EF4-FFF2-40B4-BE49-F238E27FC236}">
                <a16:creationId xmlns:a16="http://schemas.microsoft.com/office/drawing/2014/main" id="{E4B055B3-D626-48D0-B153-AD16A2031B82}"/>
              </a:ext>
            </a:extLst>
          </p:cNvPr>
          <p:cNvSpPr>
            <a:spLocks noChangeAspect="1"/>
          </p:cNvSpPr>
          <p:nvPr/>
        </p:nvSpPr>
        <p:spPr bwMode="auto">
          <a:xfrm>
            <a:off x="7508875" y="1963738"/>
            <a:ext cx="196850" cy="419100"/>
          </a:xfrm>
          <a:custGeom>
            <a:avLst/>
            <a:gdLst>
              <a:gd name="T0" fmla="*/ 0 w 25"/>
              <a:gd name="T1" fmla="*/ 2147483646 h 54"/>
              <a:gd name="T2" fmla="*/ 2147483646 w 25"/>
              <a:gd name="T3" fmla="*/ 2147483646 h 54"/>
              <a:gd name="T4" fmla="*/ 2147483646 w 25"/>
              <a:gd name="T5" fmla="*/ 2147483646 h 54"/>
              <a:gd name="T6" fmla="*/ 2147483646 w 25"/>
              <a:gd name="T7" fmla="*/ 2147483646 h 54"/>
              <a:gd name="T8" fmla="*/ 2147483646 w 25"/>
              <a:gd name="T9" fmla="*/ 2147483646 h 54"/>
              <a:gd name="T10" fmla="*/ 2147483646 w 25"/>
              <a:gd name="T11" fmla="*/ 0 h 54"/>
              <a:gd name="T12" fmla="*/ 2147483646 w 25"/>
              <a:gd name="T13" fmla="*/ 2147483646 h 54"/>
              <a:gd name="T14" fmla="*/ 2147483646 w 25"/>
              <a:gd name="T15" fmla="*/ 2147483646 h 54"/>
              <a:gd name="T16" fmla="*/ 2147483646 w 25"/>
              <a:gd name="T17" fmla="*/ 2147483646 h 54"/>
              <a:gd name="T18" fmla="*/ 2147483646 w 25"/>
              <a:gd name="T19" fmla="*/ 2147483646 h 54"/>
              <a:gd name="T20" fmla="*/ 2147483646 w 25"/>
              <a:gd name="T21" fmla="*/ 2147483646 h 54"/>
              <a:gd name="T22" fmla="*/ 2147483646 w 25"/>
              <a:gd name="T23" fmla="*/ 2147483646 h 54"/>
              <a:gd name="T24" fmla="*/ 0 w 25"/>
              <a:gd name="T25" fmla="*/ 2147483646 h 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54"/>
              <a:gd name="T41" fmla="*/ 25 w 25"/>
              <a:gd name="T42" fmla="*/ 54 h 5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54">
                <a:moveTo>
                  <a:pt x="0" y="37"/>
                </a:moveTo>
                <a:lnTo>
                  <a:pt x="1" y="25"/>
                </a:lnTo>
                <a:lnTo>
                  <a:pt x="4" y="19"/>
                </a:lnTo>
                <a:lnTo>
                  <a:pt x="5" y="7"/>
                </a:lnTo>
                <a:lnTo>
                  <a:pt x="4" y="2"/>
                </a:lnTo>
                <a:lnTo>
                  <a:pt x="8" y="0"/>
                </a:lnTo>
                <a:lnTo>
                  <a:pt x="19" y="34"/>
                </a:lnTo>
                <a:lnTo>
                  <a:pt x="25" y="41"/>
                </a:lnTo>
                <a:lnTo>
                  <a:pt x="25" y="43"/>
                </a:lnTo>
                <a:lnTo>
                  <a:pt x="25" y="46"/>
                </a:lnTo>
                <a:lnTo>
                  <a:pt x="19" y="49"/>
                </a:lnTo>
                <a:lnTo>
                  <a:pt x="2" y="54"/>
                </a:lnTo>
                <a:lnTo>
                  <a:pt x="0" y="3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4" name="New Jersey">
            <a:extLst>
              <a:ext uri="{FF2B5EF4-FFF2-40B4-BE49-F238E27FC236}">
                <a16:creationId xmlns:a16="http://schemas.microsoft.com/office/drawing/2014/main" id="{541294C7-6798-4A1E-8199-86DF33185344}"/>
              </a:ext>
            </a:extLst>
          </p:cNvPr>
          <p:cNvSpPr>
            <a:spLocks noChangeAspect="1"/>
          </p:cNvSpPr>
          <p:nvPr/>
        </p:nvSpPr>
        <p:spPr bwMode="auto">
          <a:xfrm>
            <a:off x="7291388" y="2641600"/>
            <a:ext cx="163512" cy="373063"/>
          </a:xfrm>
          <a:custGeom>
            <a:avLst/>
            <a:gdLst>
              <a:gd name="T0" fmla="*/ 0 w 21"/>
              <a:gd name="T1" fmla="*/ 2147483646 h 48"/>
              <a:gd name="T2" fmla="*/ 2147483646 w 21"/>
              <a:gd name="T3" fmla="*/ 2147483646 h 48"/>
              <a:gd name="T4" fmla="*/ 2147483646 w 21"/>
              <a:gd name="T5" fmla="*/ 2147483646 h 48"/>
              <a:gd name="T6" fmla="*/ 2147483646 w 21"/>
              <a:gd name="T7" fmla="*/ 2147483646 h 48"/>
              <a:gd name="T8" fmla="*/ 2147483646 w 21"/>
              <a:gd name="T9" fmla="*/ 2147483646 h 48"/>
              <a:gd name="T10" fmla="*/ 2147483646 w 21"/>
              <a:gd name="T11" fmla="*/ 2147483646 h 48"/>
              <a:gd name="T12" fmla="*/ 0 w 21"/>
              <a:gd name="T13" fmla="*/ 2147483646 h 48"/>
              <a:gd name="T14" fmla="*/ 2147483646 w 21"/>
              <a:gd name="T15" fmla="*/ 0 h 48"/>
              <a:gd name="T16" fmla="*/ 2147483646 w 21"/>
              <a:gd name="T17" fmla="*/ 2147483646 h 48"/>
              <a:gd name="T18" fmla="*/ 2147483646 w 21"/>
              <a:gd name="T19" fmla="*/ 2147483646 h 48"/>
              <a:gd name="T20" fmla="*/ 2147483646 w 21"/>
              <a:gd name="T21" fmla="*/ 2147483646 h 48"/>
              <a:gd name="T22" fmla="*/ 2147483646 w 21"/>
              <a:gd name="T23" fmla="*/ 2147483646 h 48"/>
              <a:gd name="T24" fmla="*/ 2147483646 w 21"/>
              <a:gd name="T25" fmla="*/ 2147483646 h 48"/>
              <a:gd name="T26" fmla="*/ 2147483646 w 21"/>
              <a:gd name="T27" fmla="*/ 2147483646 h 48"/>
              <a:gd name="T28" fmla="*/ 2147483646 w 21"/>
              <a:gd name="T29" fmla="*/ 2147483646 h 48"/>
              <a:gd name="T30" fmla="*/ 2147483646 w 21"/>
              <a:gd name="T31" fmla="*/ 2147483646 h 48"/>
              <a:gd name="T32" fmla="*/ 2147483646 w 21"/>
              <a:gd name="T33" fmla="*/ 2147483646 h 48"/>
              <a:gd name="T34" fmla="*/ 2147483646 w 21"/>
              <a:gd name="T35" fmla="*/ 2147483646 h 48"/>
              <a:gd name="T36" fmla="*/ 2147483646 w 21"/>
              <a:gd name="T37" fmla="*/ 2147483646 h 48"/>
              <a:gd name="T38" fmla="*/ 2147483646 w 21"/>
              <a:gd name="T39" fmla="*/ 2147483646 h 48"/>
              <a:gd name="T40" fmla="*/ 2147483646 w 21"/>
              <a:gd name="T41" fmla="*/ 2147483646 h 48"/>
              <a:gd name="T42" fmla="*/ 2147483646 w 21"/>
              <a:gd name="T43" fmla="*/ 2147483646 h 48"/>
              <a:gd name="T44" fmla="*/ 2147483646 w 21"/>
              <a:gd name="T45" fmla="*/ 2147483646 h 48"/>
              <a:gd name="T46" fmla="*/ 2147483646 w 21"/>
              <a:gd name="T47" fmla="*/ 2147483646 h 48"/>
              <a:gd name="T48" fmla="*/ 2147483646 w 21"/>
              <a:gd name="T49" fmla="*/ 2147483646 h 48"/>
              <a:gd name="T50" fmla="*/ 2147483646 w 21"/>
              <a:gd name="T51" fmla="*/ 2147483646 h 48"/>
              <a:gd name="T52" fmla="*/ 2147483646 w 21"/>
              <a:gd name="T53" fmla="*/ 2147483646 h 48"/>
              <a:gd name="T54" fmla="*/ 2147483646 w 21"/>
              <a:gd name="T55" fmla="*/ 2147483646 h 48"/>
              <a:gd name="T56" fmla="*/ 2147483646 w 21"/>
              <a:gd name="T57" fmla="*/ 2147483646 h 48"/>
              <a:gd name="T58" fmla="*/ 2147483646 w 21"/>
              <a:gd name="T59" fmla="*/ 2147483646 h 48"/>
              <a:gd name="T60" fmla="*/ 2147483646 w 21"/>
              <a:gd name="T61" fmla="*/ 2147483646 h 48"/>
              <a:gd name="T62" fmla="*/ 2147483646 w 21"/>
              <a:gd name="T63" fmla="*/ 2147483646 h 48"/>
              <a:gd name="T64" fmla="*/ 2147483646 w 21"/>
              <a:gd name="T65" fmla="*/ 2147483646 h 48"/>
              <a:gd name="T66" fmla="*/ 2147483646 w 21"/>
              <a:gd name="T67" fmla="*/ 2147483646 h 48"/>
              <a:gd name="T68" fmla="*/ 2147483646 w 21"/>
              <a:gd name="T69" fmla="*/ 2147483646 h 48"/>
              <a:gd name="T70" fmla="*/ 2147483646 w 21"/>
              <a:gd name="T71" fmla="*/ 2147483646 h 48"/>
              <a:gd name="T72" fmla="*/ 2147483646 w 21"/>
              <a:gd name="T73" fmla="*/ 2147483646 h 48"/>
              <a:gd name="T74" fmla="*/ 0 w 21"/>
              <a:gd name="T75" fmla="*/ 2147483646 h 4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1"/>
              <a:gd name="T115" fmla="*/ 0 h 48"/>
              <a:gd name="T116" fmla="*/ 21 w 21"/>
              <a:gd name="T117" fmla="*/ 48 h 4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1" h="48">
                <a:moveTo>
                  <a:pt x="0" y="36"/>
                </a:moveTo>
                <a:lnTo>
                  <a:pt x="1" y="33"/>
                </a:lnTo>
                <a:lnTo>
                  <a:pt x="5" y="31"/>
                </a:lnTo>
                <a:lnTo>
                  <a:pt x="6" y="27"/>
                </a:lnTo>
                <a:lnTo>
                  <a:pt x="10" y="24"/>
                </a:lnTo>
                <a:lnTo>
                  <a:pt x="1" y="17"/>
                </a:lnTo>
                <a:lnTo>
                  <a:pt x="0" y="10"/>
                </a:lnTo>
                <a:lnTo>
                  <a:pt x="4" y="0"/>
                </a:lnTo>
                <a:lnTo>
                  <a:pt x="18" y="5"/>
                </a:lnTo>
                <a:lnTo>
                  <a:pt x="18" y="7"/>
                </a:lnTo>
                <a:lnTo>
                  <a:pt x="16" y="12"/>
                </a:lnTo>
                <a:lnTo>
                  <a:pt x="15" y="14"/>
                </a:lnTo>
                <a:lnTo>
                  <a:pt x="15" y="16"/>
                </a:lnTo>
                <a:lnTo>
                  <a:pt x="16" y="17"/>
                </a:lnTo>
                <a:lnTo>
                  <a:pt x="18" y="17"/>
                </a:lnTo>
                <a:lnTo>
                  <a:pt x="19" y="17"/>
                </a:lnTo>
                <a:lnTo>
                  <a:pt x="19" y="16"/>
                </a:lnTo>
                <a:lnTo>
                  <a:pt x="21" y="19"/>
                </a:lnTo>
                <a:lnTo>
                  <a:pt x="21" y="29"/>
                </a:lnTo>
                <a:lnTo>
                  <a:pt x="20" y="27"/>
                </a:lnTo>
                <a:lnTo>
                  <a:pt x="19" y="24"/>
                </a:lnTo>
                <a:lnTo>
                  <a:pt x="19" y="26"/>
                </a:lnTo>
                <a:lnTo>
                  <a:pt x="20" y="28"/>
                </a:lnTo>
                <a:lnTo>
                  <a:pt x="19" y="29"/>
                </a:lnTo>
                <a:lnTo>
                  <a:pt x="19" y="32"/>
                </a:lnTo>
                <a:lnTo>
                  <a:pt x="18" y="35"/>
                </a:lnTo>
                <a:lnTo>
                  <a:pt x="17" y="35"/>
                </a:lnTo>
                <a:lnTo>
                  <a:pt x="18" y="37"/>
                </a:lnTo>
                <a:lnTo>
                  <a:pt x="16" y="40"/>
                </a:lnTo>
                <a:lnTo>
                  <a:pt x="13" y="48"/>
                </a:lnTo>
                <a:lnTo>
                  <a:pt x="11" y="48"/>
                </a:lnTo>
                <a:lnTo>
                  <a:pt x="12" y="45"/>
                </a:lnTo>
                <a:lnTo>
                  <a:pt x="11" y="44"/>
                </a:lnTo>
                <a:lnTo>
                  <a:pt x="8" y="44"/>
                </a:lnTo>
                <a:lnTo>
                  <a:pt x="3" y="41"/>
                </a:lnTo>
                <a:lnTo>
                  <a:pt x="1" y="40"/>
                </a:lnTo>
                <a:lnTo>
                  <a:pt x="0" y="36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5" name="North Carolina">
            <a:extLst>
              <a:ext uri="{FF2B5EF4-FFF2-40B4-BE49-F238E27FC236}">
                <a16:creationId xmlns:a16="http://schemas.microsoft.com/office/drawing/2014/main" id="{89345537-778A-4413-A9D5-73F3FFEE82D4}"/>
              </a:ext>
            </a:extLst>
          </p:cNvPr>
          <p:cNvSpPr>
            <a:spLocks noChangeAspect="1"/>
          </p:cNvSpPr>
          <p:nvPr/>
        </p:nvSpPr>
        <p:spPr bwMode="auto">
          <a:xfrm>
            <a:off x="6354763" y="3400425"/>
            <a:ext cx="1035050" cy="460375"/>
          </a:xfrm>
          <a:custGeom>
            <a:avLst/>
            <a:gdLst>
              <a:gd name="T0" fmla="*/ 0 w 132"/>
              <a:gd name="T1" fmla="*/ 2147483646 h 59"/>
              <a:gd name="T2" fmla="*/ 2147483646 w 132"/>
              <a:gd name="T3" fmla="*/ 2147483646 h 59"/>
              <a:gd name="T4" fmla="*/ 2147483646 w 132"/>
              <a:gd name="T5" fmla="*/ 2147483646 h 59"/>
              <a:gd name="T6" fmla="*/ 2147483646 w 132"/>
              <a:gd name="T7" fmla="*/ 2147483646 h 59"/>
              <a:gd name="T8" fmla="*/ 2147483646 w 132"/>
              <a:gd name="T9" fmla="*/ 2147483646 h 59"/>
              <a:gd name="T10" fmla="*/ 2147483646 w 132"/>
              <a:gd name="T11" fmla="*/ 2147483646 h 59"/>
              <a:gd name="T12" fmla="*/ 2147483646 w 132"/>
              <a:gd name="T13" fmla="*/ 2147483646 h 59"/>
              <a:gd name="T14" fmla="*/ 2147483646 w 132"/>
              <a:gd name="T15" fmla="*/ 2147483646 h 59"/>
              <a:gd name="T16" fmla="*/ 2147483646 w 132"/>
              <a:gd name="T17" fmla="*/ 2147483646 h 59"/>
              <a:gd name="T18" fmla="*/ 2147483646 w 132"/>
              <a:gd name="T19" fmla="*/ 2147483646 h 59"/>
              <a:gd name="T20" fmla="*/ 2147483646 w 132"/>
              <a:gd name="T21" fmla="*/ 2147483646 h 59"/>
              <a:gd name="T22" fmla="*/ 2147483646 w 132"/>
              <a:gd name="T23" fmla="*/ 2147483646 h 59"/>
              <a:gd name="T24" fmla="*/ 2147483646 w 132"/>
              <a:gd name="T25" fmla="*/ 2147483646 h 59"/>
              <a:gd name="T26" fmla="*/ 2147483646 w 132"/>
              <a:gd name="T27" fmla="*/ 2147483646 h 59"/>
              <a:gd name="T28" fmla="*/ 2147483646 w 132"/>
              <a:gd name="T29" fmla="*/ 2147483646 h 59"/>
              <a:gd name="T30" fmla="*/ 2147483646 w 132"/>
              <a:gd name="T31" fmla="*/ 2147483646 h 59"/>
              <a:gd name="T32" fmla="*/ 2147483646 w 132"/>
              <a:gd name="T33" fmla="*/ 2147483646 h 59"/>
              <a:gd name="T34" fmla="*/ 2147483646 w 132"/>
              <a:gd name="T35" fmla="*/ 2147483646 h 59"/>
              <a:gd name="T36" fmla="*/ 2147483646 w 132"/>
              <a:gd name="T37" fmla="*/ 2147483646 h 59"/>
              <a:gd name="T38" fmla="*/ 2147483646 w 132"/>
              <a:gd name="T39" fmla="*/ 2147483646 h 59"/>
              <a:gd name="T40" fmla="*/ 2147483646 w 132"/>
              <a:gd name="T41" fmla="*/ 2147483646 h 59"/>
              <a:gd name="T42" fmla="*/ 2147483646 w 132"/>
              <a:gd name="T43" fmla="*/ 2147483646 h 59"/>
              <a:gd name="T44" fmla="*/ 2147483646 w 132"/>
              <a:gd name="T45" fmla="*/ 2147483646 h 59"/>
              <a:gd name="T46" fmla="*/ 2147483646 w 132"/>
              <a:gd name="T47" fmla="*/ 2147483646 h 59"/>
              <a:gd name="T48" fmla="*/ 2147483646 w 132"/>
              <a:gd name="T49" fmla="*/ 2147483646 h 59"/>
              <a:gd name="T50" fmla="*/ 2147483646 w 132"/>
              <a:gd name="T51" fmla="*/ 2147483646 h 59"/>
              <a:gd name="T52" fmla="*/ 2147483646 w 132"/>
              <a:gd name="T53" fmla="*/ 2147483646 h 59"/>
              <a:gd name="T54" fmla="*/ 2147483646 w 132"/>
              <a:gd name="T55" fmla="*/ 2147483646 h 59"/>
              <a:gd name="T56" fmla="*/ 2147483646 w 132"/>
              <a:gd name="T57" fmla="*/ 2147483646 h 59"/>
              <a:gd name="T58" fmla="*/ 2147483646 w 132"/>
              <a:gd name="T59" fmla="*/ 2147483646 h 59"/>
              <a:gd name="T60" fmla="*/ 2147483646 w 132"/>
              <a:gd name="T61" fmla="*/ 2147483646 h 59"/>
              <a:gd name="T62" fmla="*/ 2147483646 w 132"/>
              <a:gd name="T63" fmla="*/ 2147483646 h 59"/>
              <a:gd name="T64" fmla="*/ 2147483646 w 132"/>
              <a:gd name="T65" fmla="*/ 2147483646 h 59"/>
              <a:gd name="T66" fmla="*/ 2147483646 w 132"/>
              <a:gd name="T67" fmla="*/ 2147483646 h 59"/>
              <a:gd name="T68" fmla="*/ 2147483646 w 132"/>
              <a:gd name="T69" fmla="*/ 2147483646 h 59"/>
              <a:gd name="T70" fmla="*/ 2147483646 w 132"/>
              <a:gd name="T71" fmla="*/ 2147483646 h 59"/>
              <a:gd name="T72" fmla="*/ 2147483646 w 132"/>
              <a:gd name="T73" fmla="*/ 2147483646 h 59"/>
              <a:gd name="T74" fmla="*/ 2147483646 w 132"/>
              <a:gd name="T75" fmla="*/ 2147483646 h 59"/>
              <a:gd name="T76" fmla="*/ 2147483646 w 132"/>
              <a:gd name="T77" fmla="*/ 2147483646 h 59"/>
              <a:gd name="T78" fmla="*/ 2147483646 w 132"/>
              <a:gd name="T79" fmla="*/ 2147483646 h 59"/>
              <a:gd name="T80" fmla="*/ 2147483646 w 132"/>
              <a:gd name="T81" fmla="*/ 2147483646 h 59"/>
              <a:gd name="T82" fmla="*/ 2147483646 w 132"/>
              <a:gd name="T83" fmla="*/ 2147483646 h 59"/>
              <a:gd name="T84" fmla="*/ 2147483646 w 132"/>
              <a:gd name="T85" fmla="*/ 2147483646 h 59"/>
              <a:gd name="T86" fmla="*/ 2147483646 w 132"/>
              <a:gd name="T87" fmla="*/ 2147483646 h 59"/>
              <a:gd name="T88" fmla="*/ 2147483646 w 132"/>
              <a:gd name="T89" fmla="*/ 2147483646 h 5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2"/>
              <a:gd name="T136" fmla="*/ 0 h 59"/>
              <a:gd name="T137" fmla="*/ 132 w 132"/>
              <a:gd name="T138" fmla="*/ 59 h 5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2" h="59">
                <a:moveTo>
                  <a:pt x="0" y="47"/>
                </a:moveTo>
                <a:lnTo>
                  <a:pt x="0" y="51"/>
                </a:lnTo>
                <a:lnTo>
                  <a:pt x="19" y="49"/>
                </a:lnTo>
                <a:lnTo>
                  <a:pt x="30" y="43"/>
                </a:lnTo>
                <a:lnTo>
                  <a:pt x="51" y="41"/>
                </a:lnTo>
                <a:lnTo>
                  <a:pt x="60" y="46"/>
                </a:lnTo>
                <a:lnTo>
                  <a:pt x="74" y="45"/>
                </a:lnTo>
                <a:lnTo>
                  <a:pt x="95" y="59"/>
                </a:lnTo>
                <a:lnTo>
                  <a:pt x="97" y="58"/>
                </a:lnTo>
                <a:lnTo>
                  <a:pt x="103" y="58"/>
                </a:lnTo>
                <a:lnTo>
                  <a:pt x="104" y="54"/>
                </a:lnTo>
                <a:lnTo>
                  <a:pt x="105" y="56"/>
                </a:lnTo>
                <a:lnTo>
                  <a:pt x="106" y="49"/>
                </a:lnTo>
                <a:lnTo>
                  <a:pt x="109" y="45"/>
                </a:lnTo>
                <a:lnTo>
                  <a:pt x="111" y="43"/>
                </a:lnTo>
                <a:lnTo>
                  <a:pt x="110" y="42"/>
                </a:lnTo>
                <a:lnTo>
                  <a:pt x="110" y="41"/>
                </a:lnTo>
                <a:lnTo>
                  <a:pt x="109" y="39"/>
                </a:lnTo>
                <a:lnTo>
                  <a:pt x="111" y="41"/>
                </a:lnTo>
                <a:lnTo>
                  <a:pt x="111" y="42"/>
                </a:lnTo>
                <a:lnTo>
                  <a:pt x="112" y="42"/>
                </a:lnTo>
                <a:lnTo>
                  <a:pt x="114" y="41"/>
                </a:lnTo>
                <a:lnTo>
                  <a:pt x="115" y="41"/>
                </a:lnTo>
                <a:lnTo>
                  <a:pt x="114" y="38"/>
                </a:lnTo>
                <a:lnTo>
                  <a:pt x="115" y="38"/>
                </a:lnTo>
                <a:lnTo>
                  <a:pt x="115" y="39"/>
                </a:lnTo>
                <a:lnTo>
                  <a:pt x="120" y="37"/>
                </a:lnTo>
                <a:lnTo>
                  <a:pt x="124" y="37"/>
                </a:lnTo>
                <a:lnTo>
                  <a:pt x="127" y="32"/>
                </a:lnTo>
                <a:lnTo>
                  <a:pt x="126" y="31"/>
                </a:lnTo>
                <a:lnTo>
                  <a:pt x="124" y="32"/>
                </a:lnTo>
                <a:lnTo>
                  <a:pt x="124" y="30"/>
                </a:lnTo>
                <a:lnTo>
                  <a:pt x="122" y="32"/>
                </a:lnTo>
                <a:lnTo>
                  <a:pt x="122" y="33"/>
                </a:lnTo>
                <a:lnTo>
                  <a:pt x="121" y="32"/>
                </a:lnTo>
                <a:lnTo>
                  <a:pt x="121" y="34"/>
                </a:lnTo>
                <a:lnTo>
                  <a:pt x="117" y="33"/>
                </a:lnTo>
                <a:lnTo>
                  <a:pt x="114" y="31"/>
                </a:lnTo>
                <a:lnTo>
                  <a:pt x="114" y="30"/>
                </a:lnTo>
                <a:lnTo>
                  <a:pt x="119" y="33"/>
                </a:lnTo>
                <a:lnTo>
                  <a:pt x="122" y="29"/>
                </a:lnTo>
                <a:lnTo>
                  <a:pt x="120" y="28"/>
                </a:lnTo>
                <a:lnTo>
                  <a:pt x="122" y="26"/>
                </a:lnTo>
                <a:lnTo>
                  <a:pt x="120" y="26"/>
                </a:lnTo>
                <a:lnTo>
                  <a:pt x="113" y="24"/>
                </a:lnTo>
                <a:lnTo>
                  <a:pt x="117" y="23"/>
                </a:lnTo>
                <a:lnTo>
                  <a:pt x="120" y="24"/>
                </a:lnTo>
                <a:lnTo>
                  <a:pt x="119" y="22"/>
                </a:lnTo>
                <a:lnTo>
                  <a:pt x="120" y="22"/>
                </a:lnTo>
                <a:lnTo>
                  <a:pt x="122" y="20"/>
                </a:lnTo>
                <a:lnTo>
                  <a:pt x="121" y="22"/>
                </a:lnTo>
                <a:lnTo>
                  <a:pt x="121" y="24"/>
                </a:lnTo>
                <a:lnTo>
                  <a:pt x="123" y="22"/>
                </a:lnTo>
                <a:lnTo>
                  <a:pt x="124" y="24"/>
                </a:lnTo>
                <a:lnTo>
                  <a:pt x="125" y="24"/>
                </a:lnTo>
                <a:lnTo>
                  <a:pt x="128" y="24"/>
                </a:lnTo>
                <a:lnTo>
                  <a:pt x="129" y="22"/>
                </a:lnTo>
                <a:lnTo>
                  <a:pt x="130" y="18"/>
                </a:lnTo>
                <a:lnTo>
                  <a:pt x="132" y="17"/>
                </a:lnTo>
                <a:lnTo>
                  <a:pt x="132" y="15"/>
                </a:lnTo>
                <a:lnTo>
                  <a:pt x="131" y="12"/>
                </a:lnTo>
                <a:lnTo>
                  <a:pt x="129" y="12"/>
                </a:lnTo>
                <a:lnTo>
                  <a:pt x="127" y="17"/>
                </a:lnTo>
                <a:lnTo>
                  <a:pt x="126" y="14"/>
                </a:lnTo>
                <a:lnTo>
                  <a:pt x="126" y="11"/>
                </a:lnTo>
                <a:lnTo>
                  <a:pt x="121" y="13"/>
                </a:lnTo>
                <a:lnTo>
                  <a:pt x="116" y="14"/>
                </a:lnTo>
                <a:lnTo>
                  <a:pt x="117" y="12"/>
                </a:lnTo>
                <a:lnTo>
                  <a:pt x="119" y="10"/>
                </a:lnTo>
                <a:lnTo>
                  <a:pt x="125" y="8"/>
                </a:lnTo>
                <a:lnTo>
                  <a:pt x="123" y="5"/>
                </a:lnTo>
                <a:lnTo>
                  <a:pt x="128" y="7"/>
                </a:lnTo>
                <a:lnTo>
                  <a:pt x="126" y="5"/>
                </a:lnTo>
                <a:lnTo>
                  <a:pt x="130" y="8"/>
                </a:lnTo>
                <a:lnTo>
                  <a:pt x="127" y="2"/>
                </a:lnTo>
                <a:lnTo>
                  <a:pt x="124" y="0"/>
                </a:lnTo>
                <a:lnTo>
                  <a:pt x="76" y="9"/>
                </a:lnTo>
                <a:lnTo>
                  <a:pt x="38" y="14"/>
                </a:lnTo>
                <a:lnTo>
                  <a:pt x="37" y="19"/>
                </a:lnTo>
                <a:lnTo>
                  <a:pt x="35" y="20"/>
                </a:lnTo>
                <a:lnTo>
                  <a:pt x="32" y="25"/>
                </a:lnTo>
                <a:lnTo>
                  <a:pt x="30" y="25"/>
                </a:lnTo>
                <a:lnTo>
                  <a:pt x="28" y="26"/>
                </a:lnTo>
                <a:lnTo>
                  <a:pt x="26" y="28"/>
                </a:lnTo>
                <a:lnTo>
                  <a:pt x="23" y="27"/>
                </a:lnTo>
                <a:lnTo>
                  <a:pt x="20" y="30"/>
                </a:lnTo>
                <a:lnTo>
                  <a:pt x="19" y="33"/>
                </a:lnTo>
                <a:lnTo>
                  <a:pt x="4" y="41"/>
                </a:lnTo>
                <a:lnTo>
                  <a:pt x="4" y="45"/>
                </a:lnTo>
                <a:lnTo>
                  <a:pt x="0" y="47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6" name="North Dakota">
            <a:extLst>
              <a:ext uri="{FF2B5EF4-FFF2-40B4-BE49-F238E27FC236}">
                <a16:creationId xmlns:a16="http://schemas.microsoft.com/office/drawing/2014/main" id="{BD49DCC6-E831-469C-9A04-FB3FABD7FA88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1700213"/>
            <a:ext cx="809625" cy="504825"/>
          </a:xfrm>
          <a:custGeom>
            <a:avLst/>
            <a:gdLst>
              <a:gd name="T0" fmla="*/ 0 w 103"/>
              <a:gd name="T1" fmla="*/ 2147483646 h 65"/>
              <a:gd name="T2" fmla="*/ 2147483646 w 103"/>
              <a:gd name="T3" fmla="*/ 0 h 65"/>
              <a:gd name="T4" fmla="*/ 2147483646 w 103"/>
              <a:gd name="T5" fmla="*/ 2147483646 h 65"/>
              <a:gd name="T6" fmla="*/ 2147483646 w 103"/>
              <a:gd name="T7" fmla="*/ 2147483646 h 65"/>
              <a:gd name="T8" fmla="*/ 2147483646 w 103"/>
              <a:gd name="T9" fmla="*/ 2147483646 h 65"/>
              <a:gd name="T10" fmla="*/ 2147483646 w 103"/>
              <a:gd name="T11" fmla="*/ 2147483646 h 65"/>
              <a:gd name="T12" fmla="*/ 2147483646 w 103"/>
              <a:gd name="T13" fmla="*/ 2147483646 h 65"/>
              <a:gd name="T14" fmla="*/ 2147483646 w 103"/>
              <a:gd name="T15" fmla="*/ 2147483646 h 65"/>
              <a:gd name="T16" fmla="*/ 2147483646 w 103"/>
              <a:gd name="T17" fmla="*/ 2147483646 h 65"/>
              <a:gd name="T18" fmla="*/ 0 w 103"/>
              <a:gd name="T19" fmla="*/ 2147483646 h 6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3"/>
              <a:gd name="T31" fmla="*/ 0 h 65"/>
              <a:gd name="T32" fmla="*/ 103 w 103"/>
              <a:gd name="T33" fmla="*/ 65 h 6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3" h="65">
                <a:moveTo>
                  <a:pt x="0" y="59"/>
                </a:moveTo>
                <a:lnTo>
                  <a:pt x="5" y="0"/>
                </a:lnTo>
                <a:lnTo>
                  <a:pt x="56" y="3"/>
                </a:lnTo>
                <a:lnTo>
                  <a:pt x="95" y="4"/>
                </a:lnTo>
                <a:lnTo>
                  <a:pt x="96" y="21"/>
                </a:lnTo>
                <a:lnTo>
                  <a:pt x="100" y="34"/>
                </a:lnTo>
                <a:lnTo>
                  <a:pt x="100" y="51"/>
                </a:lnTo>
                <a:lnTo>
                  <a:pt x="103" y="65"/>
                </a:lnTo>
                <a:lnTo>
                  <a:pt x="49" y="63"/>
                </a:lnTo>
                <a:lnTo>
                  <a:pt x="0" y="59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7" name="Ohio">
            <a:extLst>
              <a:ext uri="{FF2B5EF4-FFF2-40B4-BE49-F238E27FC236}">
                <a16:creationId xmlns:a16="http://schemas.microsoft.com/office/drawing/2014/main" id="{FCD6F5AE-494B-42A9-8B68-6BFE6290B6F6}"/>
              </a:ext>
            </a:extLst>
          </p:cNvPr>
          <p:cNvSpPr>
            <a:spLocks noChangeAspect="1"/>
          </p:cNvSpPr>
          <p:nvPr/>
        </p:nvSpPr>
        <p:spPr bwMode="auto">
          <a:xfrm>
            <a:off x="6173788" y="2679700"/>
            <a:ext cx="511175" cy="566738"/>
          </a:xfrm>
          <a:custGeom>
            <a:avLst/>
            <a:gdLst>
              <a:gd name="T0" fmla="*/ 0 w 65"/>
              <a:gd name="T1" fmla="*/ 2147483646 h 73"/>
              <a:gd name="T2" fmla="*/ 2147483646 w 65"/>
              <a:gd name="T3" fmla="*/ 2147483646 h 73"/>
              <a:gd name="T4" fmla="*/ 2147483646 w 65"/>
              <a:gd name="T5" fmla="*/ 2147483646 h 73"/>
              <a:gd name="T6" fmla="*/ 2147483646 w 65"/>
              <a:gd name="T7" fmla="*/ 2147483646 h 73"/>
              <a:gd name="T8" fmla="*/ 2147483646 w 65"/>
              <a:gd name="T9" fmla="*/ 2147483646 h 73"/>
              <a:gd name="T10" fmla="*/ 2147483646 w 65"/>
              <a:gd name="T11" fmla="*/ 2147483646 h 73"/>
              <a:gd name="T12" fmla="*/ 2147483646 w 65"/>
              <a:gd name="T13" fmla="*/ 2147483646 h 73"/>
              <a:gd name="T14" fmla="*/ 2147483646 w 65"/>
              <a:gd name="T15" fmla="*/ 2147483646 h 73"/>
              <a:gd name="T16" fmla="*/ 2147483646 w 65"/>
              <a:gd name="T17" fmla="*/ 2147483646 h 73"/>
              <a:gd name="T18" fmla="*/ 2147483646 w 65"/>
              <a:gd name="T19" fmla="*/ 2147483646 h 73"/>
              <a:gd name="T20" fmla="*/ 2147483646 w 65"/>
              <a:gd name="T21" fmla="*/ 2147483646 h 73"/>
              <a:gd name="T22" fmla="*/ 2147483646 w 65"/>
              <a:gd name="T23" fmla="*/ 2147483646 h 73"/>
              <a:gd name="T24" fmla="*/ 2147483646 w 65"/>
              <a:gd name="T25" fmla="*/ 2147483646 h 73"/>
              <a:gd name="T26" fmla="*/ 2147483646 w 65"/>
              <a:gd name="T27" fmla="*/ 2147483646 h 73"/>
              <a:gd name="T28" fmla="*/ 2147483646 w 65"/>
              <a:gd name="T29" fmla="*/ 2147483646 h 73"/>
              <a:gd name="T30" fmla="*/ 2147483646 w 65"/>
              <a:gd name="T31" fmla="*/ 2147483646 h 73"/>
              <a:gd name="T32" fmla="*/ 2147483646 w 65"/>
              <a:gd name="T33" fmla="*/ 2147483646 h 73"/>
              <a:gd name="T34" fmla="*/ 2147483646 w 65"/>
              <a:gd name="T35" fmla="*/ 2147483646 h 73"/>
              <a:gd name="T36" fmla="*/ 2147483646 w 65"/>
              <a:gd name="T37" fmla="*/ 2147483646 h 73"/>
              <a:gd name="T38" fmla="*/ 2147483646 w 65"/>
              <a:gd name="T39" fmla="*/ 0 h 73"/>
              <a:gd name="T40" fmla="*/ 2147483646 w 65"/>
              <a:gd name="T41" fmla="*/ 2147483646 h 73"/>
              <a:gd name="T42" fmla="*/ 2147483646 w 65"/>
              <a:gd name="T43" fmla="*/ 2147483646 h 73"/>
              <a:gd name="T44" fmla="*/ 2147483646 w 65"/>
              <a:gd name="T45" fmla="*/ 2147483646 h 73"/>
              <a:gd name="T46" fmla="*/ 2147483646 w 65"/>
              <a:gd name="T47" fmla="*/ 2147483646 h 73"/>
              <a:gd name="T48" fmla="*/ 2147483646 w 65"/>
              <a:gd name="T49" fmla="*/ 2147483646 h 73"/>
              <a:gd name="T50" fmla="*/ 2147483646 w 65"/>
              <a:gd name="T51" fmla="*/ 2147483646 h 73"/>
              <a:gd name="T52" fmla="*/ 2147483646 w 65"/>
              <a:gd name="T53" fmla="*/ 2147483646 h 73"/>
              <a:gd name="T54" fmla="*/ 2147483646 w 65"/>
              <a:gd name="T55" fmla="*/ 2147483646 h 73"/>
              <a:gd name="T56" fmla="*/ 2147483646 w 65"/>
              <a:gd name="T57" fmla="*/ 2147483646 h 73"/>
              <a:gd name="T58" fmla="*/ 2147483646 w 65"/>
              <a:gd name="T59" fmla="*/ 2147483646 h 73"/>
              <a:gd name="T60" fmla="*/ 2147483646 w 65"/>
              <a:gd name="T61" fmla="*/ 2147483646 h 73"/>
              <a:gd name="T62" fmla="*/ 2147483646 w 65"/>
              <a:gd name="T63" fmla="*/ 2147483646 h 73"/>
              <a:gd name="T64" fmla="*/ 2147483646 w 65"/>
              <a:gd name="T65" fmla="*/ 2147483646 h 73"/>
              <a:gd name="T66" fmla="*/ 2147483646 w 65"/>
              <a:gd name="T67" fmla="*/ 2147483646 h 73"/>
              <a:gd name="T68" fmla="*/ 2147483646 w 65"/>
              <a:gd name="T69" fmla="*/ 2147483646 h 73"/>
              <a:gd name="T70" fmla="*/ 2147483646 w 65"/>
              <a:gd name="T71" fmla="*/ 2147483646 h 73"/>
              <a:gd name="T72" fmla="*/ 2147483646 w 65"/>
              <a:gd name="T73" fmla="*/ 2147483646 h 73"/>
              <a:gd name="T74" fmla="*/ 0 w 65"/>
              <a:gd name="T75" fmla="*/ 2147483646 h 7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5"/>
              <a:gd name="T115" fmla="*/ 0 h 73"/>
              <a:gd name="T116" fmla="*/ 65 w 65"/>
              <a:gd name="T117" fmla="*/ 73 h 7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5" h="73">
                <a:moveTo>
                  <a:pt x="0" y="13"/>
                </a:moveTo>
                <a:lnTo>
                  <a:pt x="6" y="64"/>
                </a:lnTo>
                <a:lnTo>
                  <a:pt x="10" y="64"/>
                </a:lnTo>
                <a:lnTo>
                  <a:pt x="13" y="65"/>
                </a:lnTo>
                <a:lnTo>
                  <a:pt x="15" y="69"/>
                </a:lnTo>
                <a:lnTo>
                  <a:pt x="20" y="69"/>
                </a:lnTo>
                <a:lnTo>
                  <a:pt x="23" y="71"/>
                </a:lnTo>
                <a:lnTo>
                  <a:pt x="31" y="71"/>
                </a:lnTo>
                <a:lnTo>
                  <a:pt x="33" y="69"/>
                </a:lnTo>
                <a:lnTo>
                  <a:pt x="41" y="73"/>
                </a:lnTo>
                <a:lnTo>
                  <a:pt x="46" y="69"/>
                </a:lnTo>
                <a:lnTo>
                  <a:pt x="47" y="61"/>
                </a:lnTo>
                <a:lnTo>
                  <a:pt x="50" y="63"/>
                </a:lnTo>
                <a:lnTo>
                  <a:pt x="52" y="56"/>
                </a:lnTo>
                <a:lnTo>
                  <a:pt x="60" y="50"/>
                </a:lnTo>
                <a:lnTo>
                  <a:pt x="63" y="46"/>
                </a:lnTo>
                <a:lnTo>
                  <a:pt x="64" y="31"/>
                </a:lnTo>
                <a:lnTo>
                  <a:pt x="63" y="27"/>
                </a:lnTo>
                <a:lnTo>
                  <a:pt x="65" y="25"/>
                </a:lnTo>
                <a:lnTo>
                  <a:pt x="61" y="0"/>
                </a:lnTo>
                <a:lnTo>
                  <a:pt x="54" y="3"/>
                </a:lnTo>
                <a:lnTo>
                  <a:pt x="50" y="6"/>
                </a:lnTo>
                <a:lnTo>
                  <a:pt x="48" y="8"/>
                </a:lnTo>
                <a:lnTo>
                  <a:pt x="45" y="12"/>
                </a:lnTo>
                <a:lnTo>
                  <a:pt x="41" y="12"/>
                </a:lnTo>
                <a:lnTo>
                  <a:pt x="36" y="14"/>
                </a:lnTo>
                <a:lnTo>
                  <a:pt x="34" y="15"/>
                </a:lnTo>
                <a:lnTo>
                  <a:pt x="31" y="14"/>
                </a:lnTo>
                <a:lnTo>
                  <a:pt x="28" y="15"/>
                </a:lnTo>
                <a:lnTo>
                  <a:pt x="27" y="15"/>
                </a:lnTo>
                <a:lnTo>
                  <a:pt x="31" y="12"/>
                </a:lnTo>
                <a:lnTo>
                  <a:pt x="29" y="12"/>
                </a:lnTo>
                <a:lnTo>
                  <a:pt x="27" y="13"/>
                </a:lnTo>
                <a:lnTo>
                  <a:pt x="21" y="11"/>
                </a:lnTo>
                <a:lnTo>
                  <a:pt x="19" y="12"/>
                </a:lnTo>
                <a:lnTo>
                  <a:pt x="20" y="10"/>
                </a:lnTo>
                <a:lnTo>
                  <a:pt x="0" y="13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8" name="Oregon">
            <a:extLst>
              <a:ext uri="{FF2B5EF4-FFF2-40B4-BE49-F238E27FC236}">
                <a16:creationId xmlns:a16="http://schemas.microsoft.com/office/drawing/2014/main" id="{FFD16BE5-E0C4-4BCF-82A1-ED1BC4352167}"/>
              </a:ext>
            </a:extLst>
          </p:cNvPr>
          <p:cNvSpPr>
            <a:spLocks noChangeAspect="1"/>
          </p:cNvSpPr>
          <p:nvPr/>
        </p:nvSpPr>
        <p:spPr bwMode="auto">
          <a:xfrm>
            <a:off x="1733550" y="1706563"/>
            <a:ext cx="973138" cy="823912"/>
          </a:xfrm>
          <a:custGeom>
            <a:avLst/>
            <a:gdLst>
              <a:gd name="T0" fmla="*/ 0 w 124"/>
              <a:gd name="T1" fmla="*/ 2147483646 h 106"/>
              <a:gd name="T2" fmla="*/ 2147483646 w 124"/>
              <a:gd name="T3" fmla="*/ 2147483646 h 106"/>
              <a:gd name="T4" fmla="*/ 2147483646 w 124"/>
              <a:gd name="T5" fmla="*/ 2147483646 h 106"/>
              <a:gd name="T6" fmla="*/ 2147483646 w 124"/>
              <a:gd name="T7" fmla="*/ 0 h 106"/>
              <a:gd name="T8" fmla="*/ 2147483646 w 124"/>
              <a:gd name="T9" fmla="*/ 2147483646 h 106"/>
              <a:gd name="T10" fmla="*/ 2147483646 w 124"/>
              <a:gd name="T11" fmla="*/ 2147483646 h 106"/>
              <a:gd name="T12" fmla="*/ 2147483646 w 124"/>
              <a:gd name="T13" fmla="*/ 2147483646 h 106"/>
              <a:gd name="T14" fmla="*/ 2147483646 w 124"/>
              <a:gd name="T15" fmla="*/ 2147483646 h 106"/>
              <a:gd name="T16" fmla="*/ 2147483646 w 124"/>
              <a:gd name="T17" fmla="*/ 2147483646 h 106"/>
              <a:gd name="T18" fmla="*/ 2147483646 w 124"/>
              <a:gd name="T19" fmla="*/ 2147483646 h 106"/>
              <a:gd name="T20" fmla="*/ 2147483646 w 124"/>
              <a:gd name="T21" fmla="*/ 2147483646 h 106"/>
              <a:gd name="T22" fmla="*/ 2147483646 w 124"/>
              <a:gd name="T23" fmla="*/ 2147483646 h 106"/>
              <a:gd name="T24" fmla="*/ 2147483646 w 124"/>
              <a:gd name="T25" fmla="*/ 2147483646 h 106"/>
              <a:gd name="T26" fmla="*/ 2147483646 w 124"/>
              <a:gd name="T27" fmla="*/ 2147483646 h 106"/>
              <a:gd name="T28" fmla="*/ 2147483646 w 124"/>
              <a:gd name="T29" fmla="*/ 2147483646 h 106"/>
              <a:gd name="T30" fmla="*/ 2147483646 w 124"/>
              <a:gd name="T31" fmla="*/ 2147483646 h 106"/>
              <a:gd name="T32" fmla="*/ 2147483646 w 124"/>
              <a:gd name="T33" fmla="*/ 2147483646 h 106"/>
              <a:gd name="T34" fmla="*/ 2147483646 w 124"/>
              <a:gd name="T35" fmla="*/ 2147483646 h 106"/>
              <a:gd name="T36" fmla="*/ 2147483646 w 124"/>
              <a:gd name="T37" fmla="*/ 2147483646 h 106"/>
              <a:gd name="T38" fmla="*/ 2147483646 w 124"/>
              <a:gd name="T39" fmla="*/ 2147483646 h 106"/>
              <a:gd name="T40" fmla="*/ 2147483646 w 124"/>
              <a:gd name="T41" fmla="*/ 2147483646 h 106"/>
              <a:gd name="T42" fmla="*/ 2147483646 w 124"/>
              <a:gd name="T43" fmla="*/ 2147483646 h 106"/>
              <a:gd name="T44" fmla="*/ 2147483646 w 124"/>
              <a:gd name="T45" fmla="*/ 2147483646 h 106"/>
              <a:gd name="T46" fmla="*/ 2147483646 w 124"/>
              <a:gd name="T47" fmla="*/ 2147483646 h 106"/>
              <a:gd name="T48" fmla="*/ 2147483646 w 124"/>
              <a:gd name="T49" fmla="*/ 2147483646 h 106"/>
              <a:gd name="T50" fmla="*/ 0 w 124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4"/>
              <a:gd name="T79" fmla="*/ 0 h 106"/>
              <a:gd name="T80" fmla="*/ 124 w 124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4" h="106">
                <a:moveTo>
                  <a:pt x="0" y="79"/>
                </a:moveTo>
                <a:lnTo>
                  <a:pt x="2" y="60"/>
                </a:lnTo>
                <a:lnTo>
                  <a:pt x="11" y="44"/>
                </a:lnTo>
                <a:lnTo>
                  <a:pt x="27" y="0"/>
                </a:lnTo>
                <a:lnTo>
                  <a:pt x="34" y="2"/>
                </a:lnTo>
                <a:lnTo>
                  <a:pt x="35" y="4"/>
                </a:lnTo>
                <a:lnTo>
                  <a:pt x="37" y="4"/>
                </a:lnTo>
                <a:lnTo>
                  <a:pt x="41" y="12"/>
                </a:lnTo>
                <a:lnTo>
                  <a:pt x="40" y="15"/>
                </a:lnTo>
                <a:lnTo>
                  <a:pt x="46" y="20"/>
                </a:lnTo>
                <a:lnTo>
                  <a:pt x="57" y="19"/>
                </a:lnTo>
                <a:lnTo>
                  <a:pt x="65" y="23"/>
                </a:lnTo>
                <a:lnTo>
                  <a:pt x="68" y="22"/>
                </a:lnTo>
                <a:lnTo>
                  <a:pt x="92" y="23"/>
                </a:lnTo>
                <a:lnTo>
                  <a:pt x="119" y="29"/>
                </a:lnTo>
                <a:lnTo>
                  <a:pt x="121" y="33"/>
                </a:lnTo>
                <a:lnTo>
                  <a:pt x="124" y="38"/>
                </a:lnTo>
                <a:lnTo>
                  <a:pt x="120" y="44"/>
                </a:lnTo>
                <a:lnTo>
                  <a:pt x="115" y="52"/>
                </a:lnTo>
                <a:lnTo>
                  <a:pt x="109" y="57"/>
                </a:lnTo>
                <a:lnTo>
                  <a:pt x="108" y="61"/>
                </a:lnTo>
                <a:lnTo>
                  <a:pt x="111" y="65"/>
                </a:lnTo>
                <a:lnTo>
                  <a:pt x="107" y="74"/>
                </a:lnTo>
                <a:lnTo>
                  <a:pt x="100" y="106"/>
                </a:lnTo>
                <a:lnTo>
                  <a:pt x="58" y="95"/>
                </a:lnTo>
                <a:lnTo>
                  <a:pt x="0" y="79"/>
                </a:lnTo>
                <a:close/>
              </a:path>
            </a:pathLst>
          </a:custGeom>
          <a:solidFill>
            <a:srgbClr val="F6EFF7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29" name="Pennsylvania">
            <a:extLst>
              <a:ext uri="{FF2B5EF4-FFF2-40B4-BE49-F238E27FC236}">
                <a16:creationId xmlns:a16="http://schemas.microsoft.com/office/drawing/2014/main" id="{E2FA8215-C126-4B56-9CE5-3D77C5BA1FF3}"/>
              </a:ext>
            </a:extLst>
          </p:cNvPr>
          <p:cNvSpPr>
            <a:spLocks noChangeAspect="1"/>
          </p:cNvSpPr>
          <p:nvPr/>
        </p:nvSpPr>
        <p:spPr bwMode="auto">
          <a:xfrm>
            <a:off x="6653213" y="2562225"/>
            <a:ext cx="714375" cy="458788"/>
          </a:xfrm>
          <a:custGeom>
            <a:avLst/>
            <a:gdLst>
              <a:gd name="T0" fmla="*/ 0 w 91"/>
              <a:gd name="T1" fmla="*/ 2147483646 h 59"/>
              <a:gd name="T2" fmla="*/ 2147483646 w 91"/>
              <a:gd name="T3" fmla="*/ 2147483646 h 59"/>
              <a:gd name="T4" fmla="*/ 2147483646 w 91"/>
              <a:gd name="T5" fmla="*/ 2147483646 h 59"/>
              <a:gd name="T6" fmla="*/ 2147483646 w 91"/>
              <a:gd name="T7" fmla="*/ 2147483646 h 59"/>
              <a:gd name="T8" fmla="*/ 2147483646 w 91"/>
              <a:gd name="T9" fmla="*/ 2147483646 h 59"/>
              <a:gd name="T10" fmla="*/ 2147483646 w 91"/>
              <a:gd name="T11" fmla="*/ 2147483646 h 59"/>
              <a:gd name="T12" fmla="*/ 2147483646 w 91"/>
              <a:gd name="T13" fmla="*/ 2147483646 h 59"/>
              <a:gd name="T14" fmla="*/ 2147483646 w 91"/>
              <a:gd name="T15" fmla="*/ 2147483646 h 59"/>
              <a:gd name="T16" fmla="*/ 2147483646 w 91"/>
              <a:gd name="T17" fmla="*/ 2147483646 h 59"/>
              <a:gd name="T18" fmla="*/ 2147483646 w 91"/>
              <a:gd name="T19" fmla="*/ 2147483646 h 59"/>
              <a:gd name="T20" fmla="*/ 2147483646 w 91"/>
              <a:gd name="T21" fmla="*/ 2147483646 h 59"/>
              <a:gd name="T22" fmla="*/ 2147483646 w 91"/>
              <a:gd name="T23" fmla="*/ 2147483646 h 59"/>
              <a:gd name="T24" fmla="*/ 2147483646 w 91"/>
              <a:gd name="T25" fmla="*/ 2147483646 h 59"/>
              <a:gd name="T26" fmla="*/ 2147483646 w 91"/>
              <a:gd name="T27" fmla="*/ 2147483646 h 59"/>
              <a:gd name="T28" fmla="*/ 2147483646 w 91"/>
              <a:gd name="T29" fmla="*/ 2147483646 h 59"/>
              <a:gd name="T30" fmla="*/ 2147483646 w 91"/>
              <a:gd name="T31" fmla="*/ 0 h 59"/>
              <a:gd name="T32" fmla="*/ 2147483646 w 91"/>
              <a:gd name="T33" fmla="*/ 2147483646 h 59"/>
              <a:gd name="T34" fmla="*/ 2147483646 w 91"/>
              <a:gd name="T35" fmla="*/ 2147483646 h 59"/>
              <a:gd name="T36" fmla="*/ 0 w 91"/>
              <a:gd name="T37" fmla="*/ 2147483646 h 5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1"/>
              <a:gd name="T58" fmla="*/ 0 h 59"/>
              <a:gd name="T59" fmla="*/ 91 w 91"/>
              <a:gd name="T60" fmla="*/ 59 h 5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1" h="59">
                <a:moveTo>
                  <a:pt x="0" y="15"/>
                </a:moveTo>
                <a:lnTo>
                  <a:pt x="4" y="40"/>
                </a:lnTo>
                <a:lnTo>
                  <a:pt x="7" y="59"/>
                </a:lnTo>
                <a:lnTo>
                  <a:pt x="23" y="56"/>
                </a:lnTo>
                <a:lnTo>
                  <a:pt x="77" y="46"/>
                </a:lnTo>
                <a:lnTo>
                  <a:pt x="79" y="43"/>
                </a:lnTo>
                <a:lnTo>
                  <a:pt x="82" y="43"/>
                </a:lnTo>
                <a:lnTo>
                  <a:pt x="86" y="41"/>
                </a:lnTo>
                <a:lnTo>
                  <a:pt x="87" y="37"/>
                </a:lnTo>
                <a:lnTo>
                  <a:pt x="91" y="34"/>
                </a:lnTo>
                <a:lnTo>
                  <a:pt x="82" y="27"/>
                </a:lnTo>
                <a:lnTo>
                  <a:pt x="81" y="20"/>
                </a:lnTo>
                <a:lnTo>
                  <a:pt x="85" y="10"/>
                </a:lnTo>
                <a:lnTo>
                  <a:pt x="80" y="7"/>
                </a:lnTo>
                <a:lnTo>
                  <a:pt x="77" y="3"/>
                </a:lnTo>
                <a:lnTo>
                  <a:pt x="73" y="0"/>
                </a:lnTo>
                <a:lnTo>
                  <a:pt x="13" y="12"/>
                </a:lnTo>
                <a:lnTo>
                  <a:pt x="10" y="7"/>
                </a:lnTo>
                <a:lnTo>
                  <a:pt x="0" y="15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0" name="Rhode Island">
            <a:extLst>
              <a:ext uri="{FF2B5EF4-FFF2-40B4-BE49-F238E27FC236}">
                <a16:creationId xmlns:a16="http://schemas.microsoft.com/office/drawing/2014/main" id="{A067190D-EBD1-432A-86EA-9A1B53FE1500}"/>
              </a:ext>
            </a:extLst>
          </p:cNvPr>
          <p:cNvSpPr>
            <a:spLocks noChangeAspect="1"/>
          </p:cNvSpPr>
          <p:nvPr/>
        </p:nvSpPr>
        <p:spPr bwMode="auto">
          <a:xfrm>
            <a:off x="7626350" y="2462213"/>
            <a:ext cx="95250" cy="114300"/>
          </a:xfrm>
          <a:custGeom>
            <a:avLst/>
            <a:gdLst>
              <a:gd name="T0" fmla="*/ 0 w 12"/>
              <a:gd name="T1" fmla="*/ 2147483646 h 15"/>
              <a:gd name="T2" fmla="*/ 2147483646 w 12"/>
              <a:gd name="T3" fmla="*/ 2147483646 h 15"/>
              <a:gd name="T4" fmla="*/ 2147483646 w 12"/>
              <a:gd name="T5" fmla="*/ 2147483646 h 15"/>
              <a:gd name="T6" fmla="*/ 2147483646 w 12"/>
              <a:gd name="T7" fmla="*/ 2147483646 h 15"/>
              <a:gd name="T8" fmla="*/ 2147483646 w 12"/>
              <a:gd name="T9" fmla="*/ 2147483646 h 15"/>
              <a:gd name="T10" fmla="*/ 2147483646 w 12"/>
              <a:gd name="T11" fmla="*/ 2147483646 h 15"/>
              <a:gd name="T12" fmla="*/ 2147483646 w 12"/>
              <a:gd name="T13" fmla="*/ 2147483646 h 15"/>
              <a:gd name="T14" fmla="*/ 2147483646 w 12"/>
              <a:gd name="T15" fmla="*/ 2147483646 h 15"/>
              <a:gd name="T16" fmla="*/ 2147483646 w 12"/>
              <a:gd name="T17" fmla="*/ 2147483646 h 15"/>
              <a:gd name="T18" fmla="*/ 2147483646 w 12"/>
              <a:gd name="T19" fmla="*/ 2147483646 h 15"/>
              <a:gd name="T20" fmla="*/ 2147483646 w 12"/>
              <a:gd name="T21" fmla="*/ 2147483646 h 15"/>
              <a:gd name="T22" fmla="*/ 2147483646 w 12"/>
              <a:gd name="T23" fmla="*/ 2147483646 h 15"/>
              <a:gd name="T24" fmla="*/ 2147483646 w 12"/>
              <a:gd name="T25" fmla="*/ 0 h 15"/>
              <a:gd name="T26" fmla="*/ 2147483646 w 12"/>
              <a:gd name="T27" fmla="*/ 0 h 15"/>
              <a:gd name="T28" fmla="*/ 0 w 12"/>
              <a:gd name="T29" fmla="*/ 2147483646 h 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15"/>
              <a:gd name="T47" fmla="*/ 12 w 12"/>
              <a:gd name="T48" fmla="*/ 15 h 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15">
                <a:moveTo>
                  <a:pt x="0" y="1"/>
                </a:moveTo>
                <a:lnTo>
                  <a:pt x="2" y="14"/>
                </a:lnTo>
                <a:lnTo>
                  <a:pt x="3" y="15"/>
                </a:lnTo>
                <a:lnTo>
                  <a:pt x="8" y="12"/>
                </a:lnTo>
                <a:lnTo>
                  <a:pt x="7" y="8"/>
                </a:lnTo>
                <a:lnTo>
                  <a:pt x="8" y="6"/>
                </a:lnTo>
                <a:lnTo>
                  <a:pt x="9" y="8"/>
                </a:lnTo>
                <a:lnTo>
                  <a:pt x="10" y="11"/>
                </a:lnTo>
                <a:lnTo>
                  <a:pt x="11" y="10"/>
                </a:lnTo>
                <a:lnTo>
                  <a:pt x="12" y="8"/>
                </a:lnTo>
                <a:lnTo>
                  <a:pt x="11" y="5"/>
                </a:lnTo>
                <a:lnTo>
                  <a:pt x="8" y="4"/>
                </a:lnTo>
                <a:lnTo>
                  <a:pt x="6" y="0"/>
                </a:lnTo>
                <a:lnTo>
                  <a:pt x="4" y="0"/>
                </a:lnTo>
                <a:lnTo>
                  <a:pt x="0" y="1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1" name="South Carolina">
            <a:extLst>
              <a:ext uri="{FF2B5EF4-FFF2-40B4-BE49-F238E27FC236}">
                <a16:creationId xmlns:a16="http://schemas.microsoft.com/office/drawing/2014/main" id="{CF277DE1-EE84-4017-8C18-4B03B44988DA}"/>
              </a:ext>
            </a:extLst>
          </p:cNvPr>
          <p:cNvSpPr>
            <a:spLocks noChangeAspect="1"/>
          </p:cNvSpPr>
          <p:nvPr/>
        </p:nvSpPr>
        <p:spPr bwMode="auto">
          <a:xfrm>
            <a:off x="6481763" y="3719513"/>
            <a:ext cx="619125" cy="466725"/>
          </a:xfrm>
          <a:custGeom>
            <a:avLst/>
            <a:gdLst>
              <a:gd name="T0" fmla="*/ 0 w 79"/>
              <a:gd name="T1" fmla="*/ 2147483646 h 60"/>
              <a:gd name="T2" fmla="*/ 2147483646 w 79"/>
              <a:gd name="T3" fmla="*/ 2147483646 h 60"/>
              <a:gd name="T4" fmla="*/ 2147483646 w 79"/>
              <a:gd name="T5" fmla="*/ 2147483646 h 60"/>
              <a:gd name="T6" fmla="*/ 2147483646 w 79"/>
              <a:gd name="T7" fmla="*/ 0 h 60"/>
              <a:gd name="T8" fmla="*/ 2147483646 w 79"/>
              <a:gd name="T9" fmla="*/ 2147483646 h 60"/>
              <a:gd name="T10" fmla="*/ 2147483646 w 79"/>
              <a:gd name="T11" fmla="*/ 2147483646 h 60"/>
              <a:gd name="T12" fmla="*/ 2147483646 w 79"/>
              <a:gd name="T13" fmla="*/ 2147483646 h 60"/>
              <a:gd name="T14" fmla="*/ 2147483646 w 79"/>
              <a:gd name="T15" fmla="*/ 2147483646 h 60"/>
              <a:gd name="T16" fmla="*/ 2147483646 w 79"/>
              <a:gd name="T17" fmla="*/ 2147483646 h 60"/>
              <a:gd name="T18" fmla="*/ 2147483646 w 79"/>
              <a:gd name="T19" fmla="*/ 2147483646 h 60"/>
              <a:gd name="T20" fmla="*/ 2147483646 w 79"/>
              <a:gd name="T21" fmla="*/ 2147483646 h 60"/>
              <a:gd name="T22" fmla="*/ 2147483646 w 79"/>
              <a:gd name="T23" fmla="*/ 2147483646 h 60"/>
              <a:gd name="T24" fmla="*/ 2147483646 w 79"/>
              <a:gd name="T25" fmla="*/ 2147483646 h 60"/>
              <a:gd name="T26" fmla="*/ 2147483646 w 79"/>
              <a:gd name="T27" fmla="*/ 2147483646 h 60"/>
              <a:gd name="T28" fmla="*/ 2147483646 w 79"/>
              <a:gd name="T29" fmla="*/ 2147483646 h 60"/>
              <a:gd name="T30" fmla="*/ 2147483646 w 79"/>
              <a:gd name="T31" fmla="*/ 2147483646 h 60"/>
              <a:gd name="T32" fmla="*/ 2147483646 w 79"/>
              <a:gd name="T33" fmla="*/ 2147483646 h 60"/>
              <a:gd name="T34" fmla="*/ 2147483646 w 79"/>
              <a:gd name="T35" fmla="*/ 2147483646 h 60"/>
              <a:gd name="T36" fmla="*/ 2147483646 w 79"/>
              <a:gd name="T37" fmla="*/ 2147483646 h 60"/>
              <a:gd name="T38" fmla="*/ 2147483646 w 79"/>
              <a:gd name="T39" fmla="*/ 2147483646 h 60"/>
              <a:gd name="T40" fmla="*/ 2147483646 w 79"/>
              <a:gd name="T41" fmla="*/ 2147483646 h 60"/>
              <a:gd name="T42" fmla="*/ 2147483646 w 79"/>
              <a:gd name="T43" fmla="*/ 2147483646 h 60"/>
              <a:gd name="T44" fmla="*/ 2147483646 w 79"/>
              <a:gd name="T45" fmla="*/ 2147483646 h 60"/>
              <a:gd name="T46" fmla="*/ 2147483646 w 79"/>
              <a:gd name="T47" fmla="*/ 2147483646 h 60"/>
              <a:gd name="T48" fmla="*/ 2147483646 w 79"/>
              <a:gd name="T49" fmla="*/ 2147483646 h 60"/>
              <a:gd name="T50" fmla="*/ 2147483646 w 79"/>
              <a:gd name="T51" fmla="*/ 2147483646 h 60"/>
              <a:gd name="T52" fmla="*/ 2147483646 w 79"/>
              <a:gd name="T53" fmla="*/ 2147483646 h 60"/>
              <a:gd name="T54" fmla="*/ 0 w 79"/>
              <a:gd name="T55" fmla="*/ 2147483646 h 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9"/>
              <a:gd name="T85" fmla="*/ 0 h 60"/>
              <a:gd name="T86" fmla="*/ 79 w 79"/>
              <a:gd name="T87" fmla="*/ 60 h 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9" h="60">
                <a:moveTo>
                  <a:pt x="0" y="14"/>
                </a:moveTo>
                <a:lnTo>
                  <a:pt x="3" y="8"/>
                </a:lnTo>
                <a:lnTo>
                  <a:pt x="14" y="2"/>
                </a:lnTo>
                <a:lnTo>
                  <a:pt x="35" y="0"/>
                </a:lnTo>
                <a:lnTo>
                  <a:pt x="44" y="5"/>
                </a:lnTo>
                <a:lnTo>
                  <a:pt x="58" y="4"/>
                </a:lnTo>
                <a:lnTo>
                  <a:pt x="79" y="18"/>
                </a:lnTo>
                <a:lnTo>
                  <a:pt x="72" y="26"/>
                </a:lnTo>
                <a:lnTo>
                  <a:pt x="70" y="30"/>
                </a:lnTo>
                <a:lnTo>
                  <a:pt x="70" y="35"/>
                </a:lnTo>
                <a:lnTo>
                  <a:pt x="64" y="40"/>
                </a:lnTo>
                <a:lnTo>
                  <a:pt x="60" y="46"/>
                </a:lnTo>
                <a:lnTo>
                  <a:pt x="54" y="50"/>
                </a:lnTo>
                <a:lnTo>
                  <a:pt x="51" y="51"/>
                </a:lnTo>
                <a:lnTo>
                  <a:pt x="50" y="55"/>
                </a:lnTo>
                <a:lnTo>
                  <a:pt x="47" y="52"/>
                </a:lnTo>
                <a:lnTo>
                  <a:pt x="50" y="57"/>
                </a:lnTo>
                <a:lnTo>
                  <a:pt x="47" y="60"/>
                </a:lnTo>
                <a:lnTo>
                  <a:pt x="44" y="60"/>
                </a:lnTo>
                <a:lnTo>
                  <a:pt x="42" y="57"/>
                </a:lnTo>
                <a:lnTo>
                  <a:pt x="39" y="51"/>
                </a:lnTo>
                <a:lnTo>
                  <a:pt x="37" y="51"/>
                </a:lnTo>
                <a:lnTo>
                  <a:pt x="33" y="43"/>
                </a:lnTo>
                <a:lnTo>
                  <a:pt x="28" y="39"/>
                </a:lnTo>
                <a:lnTo>
                  <a:pt x="24" y="34"/>
                </a:lnTo>
                <a:lnTo>
                  <a:pt x="14" y="27"/>
                </a:lnTo>
                <a:lnTo>
                  <a:pt x="10" y="21"/>
                </a:lnTo>
                <a:lnTo>
                  <a:pt x="0" y="14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2" name="South Dakota">
            <a:extLst>
              <a:ext uri="{FF2B5EF4-FFF2-40B4-BE49-F238E27FC236}">
                <a16:creationId xmlns:a16="http://schemas.microsoft.com/office/drawing/2014/main" id="{128378A9-63BC-40FA-97AE-139C043E7C76}"/>
              </a:ext>
            </a:extLst>
          </p:cNvPr>
          <p:cNvSpPr>
            <a:spLocks noChangeAspect="1"/>
          </p:cNvSpPr>
          <p:nvPr/>
        </p:nvSpPr>
        <p:spPr bwMode="auto">
          <a:xfrm>
            <a:off x="3992563" y="2157413"/>
            <a:ext cx="857250" cy="576262"/>
          </a:xfrm>
          <a:custGeom>
            <a:avLst/>
            <a:gdLst>
              <a:gd name="T0" fmla="*/ 0 w 109"/>
              <a:gd name="T1" fmla="*/ 2147483646 h 74"/>
              <a:gd name="T2" fmla="*/ 2147483646 w 109"/>
              <a:gd name="T3" fmla="*/ 2147483646 h 74"/>
              <a:gd name="T4" fmla="*/ 2147483646 w 109"/>
              <a:gd name="T5" fmla="*/ 0 h 74"/>
              <a:gd name="T6" fmla="*/ 2147483646 w 109"/>
              <a:gd name="T7" fmla="*/ 2147483646 h 74"/>
              <a:gd name="T8" fmla="*/ 2147483646 w 109"/>
              <a:gd name="T9" fmla="*/ 2147483646 h 74"/>
              <a:gd name="T10" fmla="*/ 2147483646 w 109"/>
              <a:gd name="T11" fmla="*/ 2147483646 h 74"/>
              <a:gd name="T12" fmla="*/ 2147483646 w 109"/>
              <a:gd name="T13" fmla="*/ 2147483646 h 74"/>
              <a:gd name="T14" fmla="*/ 2147483646 w 109"/>
              <a:gd name="T15" fmla="*/ 2147483646 h 74"/>
              <a:gd name="T16" fmla="*/ 2147483646 w 109"/>
              <a:gd name="T17" fmla="*/ 2147483646 h 74"/>
              <a:gd name="T18" fmla="*/ 2147483646 w 109"/>
              <a:gd name="T19" fmla="*/ 2147483646 h 74"/>
              <a:gd name="T20" fmla="*/ 2147483646 w 109"/>
              <a:gd name="T21" fmla="*/ 2147483646 h 74"/>
              <a:gd name="T22" fmla="*/ 2147483646 w 109"/>
              <a:gd name="T23" fmla="*/ 2147483646 h 74"/>
              <a:gd name="T24" fmla="*/ 2147483646 w 109"/>
              <a:gd name="T25" fmla="*/ 2147483646 h 74"/>
              <a:gd name="T26" fmla="*/ 2147483646 w 109"/>
              <a:gd name="T27" fmla="*/ 2147483646 h 74"/>
              <a:gd name="T28" fmla="*/ 2147483646 w 109"/>
              <a:gd name="T29" fmla="*/ 2147483646 h 74"/>
              <a:gd name="T30" fmla="*/ 2147483646 w 109"/>
              <a:gd name="T31" fmla="*/ 2147483646 h 74"/>
              <a:gd name="T32" fmla="*/ 2147483646 w 109"/>
              <a:gd name="T33" fmla="*/ 2147483646 h 74"/>
              <a:gd name="T34" fmla="*/ 2147483646 w 109"/>
              <a:gd name="T35" fmla="*/ 2147483646 h 74"/>
              <a:gd name="T36" fmla="*/ 2147483646 w 109"/>
              <a:gd name="T37" fmla="*/ 2147483646 h 74"/>
              <a:gd name="T38" fmla="*/ 0 w 109"/>
              <a:gd name="T39" fmla="*/ 2147483646 h 7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9"/>
              <a:gd name="T61" fmla="*/ 0 h 74"/>
              <a:gd name="T62" fmla="*/ 109 w 109"/>
              <a:gd name="T63" fmla="*/ 74 h 7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9" h="74">
                <a:moveTo>
                  <a:pt x="0" y="58"/>
                </a:moveTo>
                <a:lnTo>
                  <a:pt x="4" y="19"/>
                </a:lnTo>
                <a:lnTo>
                  <a:pt x="5" y="0"/>
                </a:lnTo>
                <a:lnTo>
                  <a:pt x="54" y="4"/>
                </a:lnTo>
                <a:lnTo>
                  <a:pt x="108" y="6"/>
                </a:lnTo>
                <a:lnTo>
                  <a:pt x="104" y="12"/>
                </a:lnTo>
                <a:lnTo>
                  <a:pt x="109" y="18"/>
                </a:lnTo>
                <a:lnTo>
                  <a:pt x="109" y="54"/>
                </a:lnTo>
                <a:lnTo>
                  <a:pt x="107" y="53"/>
                </a:lnTo>
                <a:lnTo>
                  <a:pt x="107" y="58"/>
                </a:lnTo>
                <a:lnTo>
                  <a:pt x="109" y="62"/>
                </a:lnTo>
                <a:lnTo>
                  <a:pt x="108" y="65"/>
                </a:lnTo>
                <a:lnTo>
                  <a:pt x="109" y="74"/>
                </a:lnTo>
                <a:lnTo>
                  <a:pt x="106" y="73"/>
                </a:lnTo>
                <a:lnTo>
                  <a:pt x="104" y="70"/>
                </a:lnTo>
                <a:lnTo>
                  <a:pt x="98" y="67"/>
                </a:lnTo>
                <a:lnTo>
                  <a:pt x="94" y="67"/>
                </a:lnTo>
                <a:lnTo>
                  <a:pt x="85" y="67"/>
                </a:lnTo>
                <a:lnTo>
                  <a:pt x="79" y="63"/>
                </a:lnTo>
                <a:lnTo>
                  <a:pt x="0" y="5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3" name="Tennessee">
            <a:extLst>
              <a:ext uri="{FF2B5EF4-FFF2-40B4-BE49-F238E27FC236}">
                <a16:creationId xmlns:a16="http://schemas.microsoft.com/office/drawing/2014/main" id="{BE1E8A2E-9036-4AE3-BF8E-8B485387C284}"/>
              </a:ext>
            </a:extLst>
          </p:cNvPr>
          <p:cNvSpPr>
            <a:spLocks noChangeAspect="1"/>
          </p:cNvSpPr>
          <p:nvPr/>
        </p:nvSpPr>
        <p:spPr bwMode="auto">
          <a:xfrm>
            <a:off x="5608638" y="3509963"/>
            <a:ext cx="1044575" cy="350837"/>
          </a:xfrm>
          <a:custGeom>
            <a:avLst/>
            <a:gdLst>
              <a:gd name="T0" fmla="*/ 0 w 133"/>
              <a:gd name="T1" fmla="*/ 2147483646 h 45"/>
              <a:gd name="T2" fmla="*/ 2147483646 w 133"/>
              <a:gd name="T3" fmla="*/ 2147483646 h 45"/>
              <a:gd name="T4" fmla="*/ 2147483646 w 133"/>
              <a:gd name="T5" fmla="*/ 2147483646 h 45"/>
              <a:gd name="T6" fmla="*/ 2147483646 w 133"/>
              <a:gd name="T7" fmla="*/ 2147483646 h 45"/>
              <a:gd name="T8" fmla="*/ 2147483646 w 133"/>
              <a:gd name="T9" fmla="*/ 2147483646 h 45"/>
              <a:gd name="T10" fmla="*/ 2147483646 w 133"/>
              <a:gd name="T11" fmla="*/ 2147483646 h 45"/>
              <a:gd name="T12" fmla="*/ 2147483646 w 133"/>
              <a:gd name="T13" fmla="*/ 2147483646 h 45"/>
              <a:gd name="T14" fmla="*/ 2147483646 w 133"/>
              <a:gd name="T15" fmla="*/ 2147483646 h 45"/>
              <a:gd name="T16" fmla="*/ 2147483646 w 133"/>
              <a:gd name="T17" fmla="*/ 2147483646 h 45"/>
              <a:gd name="T18" fmla="*/ 2147483646 w 133"/>
              <a:gd name="T19" fmla="*/ 2147483646 h 45"/>
              <a:gd name="T20" fmla="*/ 2147483646 w 133"/>
              <a:gd name="T21" fmla="*/ 2147483646 h 45"/>
              <a:gd name="T22" fmla="*/ 2147483646 w 133"/>
              <a:gd name="T23" fmla="*/ 2147483646 h 45"/>
              <a:gd name="T24" fmla="*/ 2147483646 w 133"/>
              <a:gd name="T25" fmla="*/ 2147483646 h 45"/>
              <a:gd name="T26" fmla="*/ 2147483646 w 133"/>
              <a:gd name="T27" fmla="*/ 0 h 45"/>
              <a:gd name="T28" fmla="*/ 2147483646 w 133"/>
              <a:gd name="T29" fmla="*/ 2147483646 h 45"/>
              <a:gd name="T30" fmla="*/ 2147483646 w 133"/>
              <a:gd name="T31" fmla="*/ 2147483646 h 45"/>
              <a:gd name="T32" fmla="*/ 2147483646 w 133"/>
              <a:gd name="T33" fmla="*/ 2147483646 h 45"/>
              <a:gd name="T34" fmla="*/ 2147483646 w 133"/>
              <a:gd name="T35" fmla="*/ 2147483646 h 45"/>
              <a:gd name="T36" fmla="*/ 2147483646 w 133"/>
              <a:gd name="T37" fmla="*/ 2147483646 h 45"/>
              <a:gd name="T38" fmla="*/ 2147483646 w 133"/>
              <a:gd name="T39" fmla="*/ 2147483646 h 45"/>
              <a:gd name="T40" fmla="*/ 2147483646 w 133"/>
              <a:gd name="T41" fmla="*/ 2147483646 h 45"/>
              <a:gd name="T42" fmla="*/ 2147483646 w 133"/>
              <a:gd name="T43" fmla="*/ 2147483646 h 45"/>
              <a:gd name="T44" fmla="*/ 2147483646 w 133"/>
              <a:gd name="T45" fmla="*/ 2147483646 h 45"/>
              <a:gd name="T46" fmla="*/ 2147483646 w 133"/>
              <a:gd name="T47" fmla="*/ 2147483646 h 45"/>
              <a:gd name="T48" fmla="*/ 2147483646 w 133"/>
              <a:gd name="T49" fmla="*/ 2147483646 h 45"/>
              <a:gd name="T50" fmla="*/ 2147483646 w 133"/>
              <a:gd name="T51" fmla="*/ 2147483646 h 45"/>
              <a:gd name="T52" fmla="*/ 2147483646 w 133"/>
              <a:gd name="T53" fmla="*/ 2147483646 h 45"/>
              <a:gd name="T54" fmla="*/ 2147483646 w 133"/>
              <a:gd name="T55" fmla="*/ 2147483646 h 45"/>
              <a:gd name="T56" fmla="*/ 2147483646 w 133"/>
              <a:gd name="T57" fmla="*/ 2147483646 h 45"/>
              <a:gd name="T58" fmla="*/ 0 w 133"/>
              <a:gd name="T59" fmla="*/ 2147483646 h 4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3"/>
              <a:gd name="T91" fmla="*/ 0 h 45"/>
              <a:gd name="T92" fmla="*/ 133 w 133"/>
              <a:gd name="T93" fmla="*/ 45 h 4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3" h="45">
                <a:moveTo>
                  <a:pt x="0" y="45"/>
                </a:moveTo>
                <a:lnTo>
                  <a:pt x="2" y="38"/>
                </a:lnTo>
                <a:lnTo>
                  <a:pt x="1" y="37"/>
                </a:lnTo>
                <a:lnTo>
                  <a:pt x="5" y="33"/>
                </a:lnTo>
                <a:lnTo>
                  <a:pt x="9" y="27"/>
                </a:lnTo>
                <a:lnTo>
                  <a:pt x="8" y="25"/>
                </a:lnTo>
                <a:lnTo>
                  <a:pt x="9" y="22"/>
                </a:lnTo>
                <a:lnTo>
                  <a:pt x="10" y="18"/>
                </a:lnTo>
                <a:lnTo>
                  <a:pt x="12" y="15"/>
                </a:lnTo>
                <a:lnTo>
                  <a:pt x="33" y="13"/>
                </a:lnTo>
                <a:lnTo>
                  <a:pt x="33" y="10"/>
                </a:lnTo>
                <a:lnTo>
                  <a:pt x="39" y="10"/>
                </a:lnTo>
                <a:lnTo>
                  <a:pt x="102" y="5"/>
                </a:lnTo>
                <a:lnTo>
                  <a:pt x="133" y="0"/>
                </a:lnTo>
                <a:lnTo>
                  <a:pt x="132" y="5"/>
                </a:lnTo>
                <a:lnTo>
                  <a:pt x="130" y="6"/>
                </a:lnTo>
                <a:lnTo>
                  <a:pt x="127" y="11"/>
                </a:lnTo>
                <a:lnTo>
                  <a:pt x="125" y="11"/>
                </a:lnTo>
                <a:lnTo>
                  <a:pt x="123" y="12"/>
                </a:lnTo>
                <a:lnTo>
                  <a:pt x="121" y="14"/>
                </a:lnTo>
                <a:lnTo>
                  <a:pt x="118" y="13"/>
                </a:lnTo>
                <a:lnTo>
                  <a:pt x="115" y="16"/>
                </a:lnTo>
                <a:lnTo>
                  <a:pt x="114" y="19"/>
                </a:lnTo>
                <a:lnTo>
                  <a:pt x="99" y="27"/>
                </a:lnTo>
                <a:lnTo>
                  <a:pt x="99" y="31"/>
                </a:lnTo>
                <a:lnTo>
                  <a:pt x="95" y="33"/>
                </a:lnTo>
                <a:lnTo>
                  <a:pt x="95" y="37"/>
                </a:lnTo>
                <a:lnTo>
                  <a:pt x="74" y="40"/>
                </a:lnTo>
                <a:lnTo>
                  <a:pt x="33" y="43"/>
                </a:lnTo>
                <a:lnTo>
                  <a:pt x="0" y="45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4" name="Texas">
            <a:extLst>
              <a:ext uri="{FF2B5EF4-FFF2-40B4-BE49-F238E27FC236}">
                <a16:creationId xmlns:a16="http://schemas.microsoft.com/office/drawing/2014/main" id="{DBEB1BB8-A5B5-4760-8B41-B62270B5D3BC}"/>
              </a:ext>
            </a:extLst>
          </p:cNvPr>
          <p:cNvSpPr>
            <a:spLocks noChangeAspect="1"/>
          </p:cNvSpPr>
          <p:nvPr/>
        </p:nvSpPr>
        <p:spPr bwMode="auto">
          <a:xfrm>
            <a:off x="3498850" y="3619500"/>
            <a:ext cx="1711325" cy="1639888"/>
          </a:xfrm>
          <a:custGeom>
            <a:avLst/>
            <a:gdLst>
              <a:gd name="T0" fmla="*/ 2147483646 w 218"/>
              <a:gd name="T1" fmla="*/ 2147483646 h 211"/>
              <a:gd name="T2" fmla="*/ 2147483646 w 218"/>
              <a:gd name="T3" fmla="*/ 2147483646 h 211"/>
              <a:gd name="T4" fmla="*/ 2147483646 w 218"/>
              <a:gd name="T5" fmla="*/ 2147483646 h 211"/>
              <a:gd name="T6" fmla="*/ 2147483646 w 218"/>
              <a:gd name="T7" fmla="*/ 2147483646 h 211"/>
              <a:gd name="T8" fmla="*/ 2147483646 w 218"/>
              <a:gd name="T9" fmla="*/ 2147483646 h 211"/>
              <a:gd name="T10" fmla="*/ 2147483646 w 218"/>
              <a:gd name="T11" fmla="*/ 2147483646 h 211"/>
              <a:gd name="T12" fmla="*/ 2147483646 w 218"/>
              <a:gd name="T13" fmla="*/ 2147483646 h 211"/>
              <a:gd name="T14" fmla="*/ 2147483646 w 218"/>
              <a:gd name="T15" fmla="*/ 2147483646 h 211"/>
              <a:gd name="T16" fmla="*/ 2147483646 w 218"/>
              <a:gd name="T17" fmla="*/ 2147483646 h 211"/>
              <a:gd name="T18" fmla="*/ 2147483646 w 218"/>
              <a:gd name="T19" fmla="*/ 2147483646 h 211"/>
              <a:gd name="T20" fmla="*/ 2147483646 w 218"/>
              <a:gd name="T21" fmla="*/ 2147483646 h 211"/>
              <a:gd name="T22" fmla="*/ 2147483646 w 218"/>
              <a:gd name="T23" fmla="*/ 2147483646 h 211"/>
              <a:gd name="T24" fmla="*/ 2147483646 w 218"/>
              <a:gd name="T25" fmla="*/ 2147483646 h 211"/>
              <a:gd name="T26" fmla="*/ 2147483646 w 218"/>
              <a:gd name="T27" fmla="*/ 2147483646 h 211"/>
              <a:gd name="T28" fmla="*/ 2147483646 w 218"/>
              <a:gd name="T29" fmla="*/ 2147483646 h 211"/>
              <a:gd name="T30" fmla="*/ 2147483646 w 218"/>
              <a:gd name="T31" fmla="*/ 2147483646 h 211"/>
              <a:gd name="T32" fmla="*/ 2147483646 w 218"/>
              <a:gd name="T33" fmla="*/ 2147483646 h 211"/>
              <a:gd name="T34" fmla="*/ 2147483646 w 218"/>
              <a:gd name="T35" fmla="*/ 2147483646 h 211"/>
              <a:gd name="T36" fmla="*/ 2147483646 w 218"/>
              <a:gd name="T37" fmla="*/ 2147483646 h 211"/>
              <a:gd name="T38" fmla="*/ 2147483646 w 218"/>
              <a:gd name="T39" fmla="*/ 2147483646 h 211"/>
              <a:gd name="T40" fmla="*/ 2147483646 w 218"/>
              <a:gd name="T41" fmla="*/ 2147483646 h 211"/>
              <a:gd name="T42" fmla="*/ 2147483646 w 218"/>
              <a:gd name="T43" fmla="*/ 2147483646 h 211"/>
              <a:gd name="T44" fmla="*/ 2147483646 w 218"/>
              <a:gd name="T45" fmla="*/ 2147483646 h 211"/>
              <a:gd name="T46" fmla="*/ 2147483646 w 218"/>
              <a:gd name="T47" fmla="*/ 2147483646 h 211"/>
              <a:gd name="T48" fmla="*/ 2147483646 w 218"/>
              <a:gd name="T49" fmla="*/ 2147483646 h 211"/>
              <a:gd name="T50" fmla="*/ 2147483646 w 218"/>
              <a:gd name="T51" fmla="*/ 2147483646 h 211"/>
              <a:gd name="T52" fmla="*/ 2147483646 w 218"/>
              <a:gd name="T53" fmla="*/ 2147483646 h 211"/>
              <a:gd name="T54" fmla="*/ 2147483646 w 218"/>
              <a:gd name="T55" fmla="*/ 2147483646 h 211"/>
              <a:gd name="T56" fmla="*/ 2147483646 w 218"/>
              <a:gd name="T57" fmla="*/ 2147483646 h 211"/>
              <a:gd name="T58" fmla="*/ 2147483646 w 218"/>
              <a:gd name="T59" fmla="*/ 2147483646 h 211"/>
              <a:gd name="T60" fmla="*/ 2147483646 w 218"/>
              <a:gd name="T61" fmla="*/ 2147483646 h 211"/>
              <a:gd name="T62" fmla="*/ 2147483646 w 218"/>
              <a:gd name="T63" fmla="*/ 2147483646 h 211"/>
              <a:gd name="T64" fmla="*/ 2147483646 w 218"/>
              <a:gd name="T65" fmla="*/ 2147483646 h 211"/>
              <a:gd name="T66" fmla="*/ 2147483646 w 218"/>
              <a:gd name="T67" fmla="*/ 2147483646 h 211"/>
              <a:gd name="T68" fmla="*/ 2147483646 w 218"/>
              <a:gd name="T69" fmla="*/ 2147483646 h 211"/>
              <a:gd name="T70" fmla="*/ 2147483646 w 218"/>
              <a:gd name="T71" fmla="*/ 2147483646 h 211"/>
              <a:gd name="T72" fmla="*/ 2147483646 w 218"/>
              <a:gd name="T73" fmla="*/ 2147483646 h 211"/>
              <a:gd name="T74" fmla="*/ 2147483646 w 218"/>
              <a:gd name="T75" fmla="*/ 2147483646 h 211"/>
              <a:gd name="T76" fmla="*/ 2147483646 w 218"/>
              <a:gd name="T77" fmla="*/ 2147483646 h 211"/>
              <a:gd name="T78" fmla="*/ 2147483646 w 218"/>
              <a:gd name="T79" fmla="*/ 2147483646 h 211"/>
              <a:gd name="T80" fmla="*/ 2147483646 w 218"/>
              <a:gd name="T81" fmla="*/ 2147483646 h 211"/>
              <a:gd name="T82" fmla="*/ 2147483646 w 218"/>
              <a:gd name="T83" fmla="*/ 2147483646 h 211"/>
              <a:gd name="T84" fmla="*/ 2147483646 w 218"/>
              <a:gd name="T85" fmla="*/ 2147483646 h 21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18"/>
              <a:gd name="T130" fmla="*/ 0 h 211"/>
              <a:gd name="T131" fmla="*/ 218 w 218"/>
              <a:gd name="T132" fmla="*/ 211 h 21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18" h="211">
                <a:moveTo>
                  <a:pt x="2" y="87"/>
                </a:moveTo>
                <a:lnTo>
                  <a:pt x="0" y="83"/>
                </a:lnTo>
                <a:lnTo>
                  <a:pt x="5" y="83"/>
                </a:lnTo>
                <a:lnTo>
                  <a:pt x="60" y="88"/>
                </a:lnTo>
                <a:lnTo>
                  <a:pt x="68" y="0"/>
                </a:lnTo>
                <a:lnTo>
                  <a:pt x="115" y="3"/>
                </a:lnTo>
                <a:lnTo>
                  <a:pt x="113" y="41"/>
                </a:lnTo>
                <a:lnTo>
                  <a:pt x="118" y="44"/>
                </a:lnTo>
                <a:lnTo>
                  <a:pt x="122" y="45"/>
                </a:lnTo>
                <a:lnTo>
                  <a:pt x="124" y="43"/>
                </a:lnTo>
                <a:lnTo>
                  <a:pt x="126" y="45"/>
                </a:lnTo>
                <a:lnTo>
                  <a:pt x="126" y="48"/>
                </a:lnTo>
                <a:lnTo>
                  <a:pt x="130" y="48"/>
                </a:lnTo>
                <a:lnTo>
                  <a:pt x="133" y="50"/>
                </a:lnTo>
                <a:lnTo>
                  <a:pt x="135" y="49"/>
                </a:lnTo>
                <a:lnTo>
                  <a:pt x="138" y="51"/>
                </a:lnTo>
                <a:lnTo>
                  <a:pt x="139" y="50"/>
                </a:lnTo>
                <a:lnTo>
                  <a:pt x="143" y="50"/>
                </a:lnTo>
                <a:lnTo>
                  <a:pt x="145" y="55"/>
                </a:lnTo>
                <a:lnTo>
                  <a:pt x="147" y="56"/>
                </a:lnTo>
                <a:lnTo>
                  <a:pt x="150" y="53"/>
                </a:lnTo>
                <a:lnTo>
                  <a:pt x="155" y="57"/>
                </a:lnTo>
                <a:lnTo>
                  <a:pt x="158" y="55"/>
                </a:lnTo>
                <a:lnTo>
                  <a:pt x="159" y="59"/>
                </a:lnTo>
                <a:lnTo>
                  <a:pt x="159" y="56"/>
                </a:lnTo>
                <a:lnTo>
                  <a:pt x="162" y="54"/>
                </a:lnTo>
                <a:lnTo>
                  <a:pt x="163" y="57"/>
                </a:lnTo>
                <a:lnTo>
                  <a:pt x="168" y="56"/>
                </a:lnTo>
                <a:lnTo>
                  <a:pt x="171" y="59"/>
                </a:lnTo>
                <a:lnTo>
                  <a:pt x="180" y="56"/>
                </a:lnTo>
                <a:lnTo>
                  <a:pt x="188" y="55"/>
                </a:lnTo>
                <a:lnTo>
                  <a:pt x="191" y="54"/>
                </a:lnTo>
                <a:lnTo>
                  <a:pt x="197" y="59"/>
                </a:lnTo>
                <a:lnTo>
                  <a:pt x="202" y="60"/>
                </a:lnTo>
                <a:lnTo>
                  <a:pt x="203" y="62"/>
                </a:lnTo>
                <a:lnTo>
                  <a:pt x="209" y="62"/>
                </a:lnTo>
                <a:lnTo>
                  <a:pt x="209" y="72"/>
                </a:lnTo>
                <a:lnTo>
                  <a:pt x="210" y="93"/>
                </a:lnTo>
                <a:lnTo>
                  <a:pt x="213" y="96"/>
                </a:lnTo>
                <a:lnTo>
                  <a:pt x="213" y="101"/>
                </a:lnTo>
                <a:lnTo>
                  <a:pt x="218" y="108"/>
                </a:lnTo>
                <a:lnTo>
                  <a:pt x="218" y="115"/>
                </a:lnTo>
                <a:lnTo>
                  <a:pt x="215" y="120"/>
                </a:lnTo>
                <a:lnTo>
                  <a:pt x="215" y="124"/>
                </a:lnTo>
                <a:lnTo>
                  <a:pt x="216" y="127"/>
                </a:lnTo>
                <a:lnTo>
                  <a:pt x="216" y="130"/>
                </a:lnTo>
                <a:lnTo>
                  <a:pt x="214" y="132"/>
                </a:lnTo>
                <a:lnTo>
                  <a:pt x="212" y="135"/>
                </a:lnTo>
                <a:lnTo>
                  <a:pt x="214" y="137"/>
                </a:lnTo>
                <a:lnTo>
                  <a:pt x="205" y="140"/>
                </a:lnTo>
                <a:lnTo>
                  <a:pt x="198" y="144"/>
                </a:lnTo>
                <a:lnTo>
                  <a:pt x="202" y="140"/>
                </a:lnTo>
                <a:lnTo>
                  <a:pt x="197" y="140"/>
                </a:lnTo>
                <a:lnTo>
                  <a:pt x="199" y="135"/>
                </a:lnTo>
                <a:lnTo>
                  <a:pt x="195" y="138"/>
                </a:lnTo>
                <a:lnTo>
                  <a:pt x="193" y="137"/>
                </a:lnTo>
                <a:lnTo>
                  <a:pt x="194" y="141"/>
                </a:lnTo>
                <a:lnTo>
                  <a:pt x="195" y="142"/>
                </a:lnTo>
                <a:lnTo>
                  <a:pt x="195" y="144"/>
                </a:lnTo>
                <a:lnTo>
                  <a:pt x="193" y="147"/>
                </a:lnTo>
                <a:lnTo>
                  <a:pt x="191" y="147"/>
                </a:lnTo>
                <a:lnTo>
                  <a:pt x="191" y="151"/>
                </a:lnTo>
                <a:lnTo>
                  <a:pt x="170" y="163"/>
                </a:lnTo>
                <a:lnTo>
                  <a:pt x="171" y="162"/>
                </a:lnTo>
                <a:lnTo>
                  <a:pt x="180" y="156"/>
                </a:lnTo>
                <a:lnTo>
                  <a:pt x="173" y="160"/>
                </a:lnTo>
                <a:lnTo>
                  <a:pt x="173" y="156"/>
                </a:lnTo>
                <a:lnTo>
                  <a:pt x="171" y="158"/>
                </a:lnTo>
                <a:lnTo>
                  <a:pt x="169" y="157"/>
                </a:lnTo>
                <a:lnTo>
                  <a:pt x="168" y="160"/>
                </a:lnTo>
                <a:lnTo>
                  <a:pt x="165" y="157"/>
                </a:lnTo>
                <a:lnTo>
                  <a:pt x="165" y="160"/>
                </a:lnTo>
                <a:lnTo>
                  <a:pt x="169" y="162"/>
                </a:lnTo>
                <a:lnTo>
                  <a:pt x="165" y="164"/>
                </a:lnTo>
                <a:lnTo>
                  <a:pt x="163" y="161"/>
                </a:lnTo>
                <a:lnTo>
                  <a:pt x="161" y="170"/>
                </a:lnTo>
                <a:lnTo>
                  <a:pt x="159" y="166"/>
                </a:lnTo>
                <a:lnTo>
                  <a:pt x="156" y="167"/>
                </a:lnTo>
                <a:lnTo>
                  <a:pt x="155" y="170"/>
                </a:lnTo>
                <a:lnTo>
                  <a:pt x="157" y="173"/>
                </a:lnTo>
                <a:lnTo>
                  <a:pt x="149" y="173"/>
                </a:lnTo>
                <a:lnTo>
                  <a:pt x="152" y="174"/>
                </a:lnTo>
                <a:lnTo>
                  <a:pt x="152" y="178"/>
                </a:lnTo>
                <a:lnTo>
                  <a:pt x="154" y="177"/>
                </a:lnTo>
                <a:lnTo>
                  <a:pt x="153" y="179"/>
                </a:lnTo>
                <a:lnTo>
                  <a:pt x="150" y="185"/>
                </a:lnTo>
                <a:lnTo>
                  <a:pt x="150" y="182"/>
                </a:lnTo>
                <a:lnTo>
                  <a:pt x="148" y="184"/>
                </a:lnTo>
                <a:lnTo>
                  <a:pt x="145" y="181"/>
                </a:lnTo>
                <a:lnTo>
                  <a:pt x="146" y="185"/>
                </a:lnTo>
                <a:lnTo>
                  <a:pt x="151" y="185"/>
                </a:lnTo>
                <a:lnTo>
                  <a:pt x="149" y="191"/>
                </a:lnTo>
                <a:lnTo>
                  <a:pt x="151" y="202"/>
                </a:lnTo>
                <a:lnTo>
                  <a:pt x="155" y="211"/>
                </a:lnTo>
                <a:lnTo>
                  <a:pt x="149" y="211"/>
                </a:lnTo>
                <a:lnTo>
                  <a:pt x="143" y="208"/>
                </a:lnTo>
                <a:lnTo>
                  <a:pt x="138" y="209"/>
                </a:lnTo>
                <a:lnTo>
                  <a:pt x="130" y="204"/>
                </a:lnTo>
                <a:lnTo>
                  <a:pt x="122" y="201"/>
                </a:lnTo>
                <a:lnTo>
                  <a:pt x="121" y="197"/>
                </a:lnTo>
                <a:lnTo>
                  <a:pt x="118" y="192"/>
                </a:lnTo>
                <a:lnTo>
                  <a:pt x="116" y="188"/>
                </a:lnTo>
                <a:lnTo>
                  <a:pt x="116" y="185"/>
                </a:lnTo>
                <a:lnTo>
                  <a:pt x="114" y="183"/>
                </a:lnTo>
                <a:lnTo>
                  <a:pt x="115" y="178"/>
                </a:lnTo>
                <a:lnTo>
                  <a:pt x="109" y="174"/>
                </a:lnTo>
                <a:lnTo>
                  <a:pt x="104" y="165"/>
                </a:lnTo>
                <a:lnTo>
                  <a:pt x="94" y="144"/>
                </a:lnTo>
                <a:lnTo>
                  <a:pt x="87" y="139"/>
                </a:lnTo>
                <a:lnTo>
                  <a:pt x="85" y="134"/>
                </a:lnTo>
                <a:lnTo>
                  <a:pt x="79" y="133"/>
                </a:lnTo>
                <a:lnTo>
                  <a:pt x="73" y="132"/>
                </a:lnTo>
                <a:lnTo>
                  <a:pt x="69" y="130"/>
                </a:lnTo>
                <a:lnTo>
                  <a:pt x="68" y="132"/>
                </a:lnTo>
                <a:lnTo>
                  <a:pt x="63" y="132"/>
                </a:lnTo>
                <a:lnTo>
                  <a:pt x="59" y="143"/>
                </a:lnTo>
                <a:lnTo>
                  <a:pt x="54" y="147"/>
                </a:lnTo>
                <a:lnTo>
                  <a:pt x="51" y="147"/>
                </a:lnTo>
                <a:lnTo>
                  <a:pt x="43" y="140"/>
                </a:lnTo>
                <a:lnTo>
                  <a:pt x="39" y="139"/>
                </a:lnTo>
                <a:lnTo>
                  <a:pt x="31" y="132"/>
                </a:lnTo>
                <a:lnTo>
                  <a:pt x="29" y="126"/>
                </a:lnTo>
                <a:lnTo>
                  <a:pt x="29" y="120"/>
                </a:lnTo>
                <a:lnTo>
                  <a:pt x="26" y="112"/>
                </a:lnTo>
                <a:lnTo>
                  <a:pt x="19" y="107"/>
                </a:lnTo>
                <a:lnTo>
                  <a:pt x="10" y="95"/>
                </a:lnTo>
                <a:lnTo>
                  <a:pt x="6" y="93"/>
                </a:lnTo>
                <a:lnTo>
                  <a:pt x="4" y="87"/>
                </a:lnTo>
                <a:lnTo>
                  <a:pt x="2" y="8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5" name="Utah">
            <a:extLst>
              <a:ext uri="{FF2B5EF4-FFF2-40B4-BE49-F238E27FC236}">
                <a16:creationId xmlns:a16="http://schemas.microsoft.com/office/drawing/2014/main" id="{8FE0C88E-B1BA-4083-80F2-4D3965CF027B}"/>
              </a:ext>
            </a:extLst>
          </p:cNvPr>
          <p:cNvSpPr>
            <a:spLocks noChangeAspect="1"/>
          </p:cNvSpPr>
          <p:nvPr/>
        </p:nvSpPr>
        <p:spPr bwMode="auto">
          <a:xfrm>
            <a:off x="2698750" y="2601913"/>
            <a:ext cx="690563" cy="854075"/>
          </a:xfrm>
          <a:custGeom>
            <a:avLst/>
            <a:gdLst>
              <a:gd name="T0" fmla="*/ 0 w 88"/>
              <a:gd name="T1" fmla="*/ 2147483646 h 110"/>
              <a:gd name="T2" fmla="*/ 2147483646 w 88"/>
              <a:gd name="T3" fmla="*/ 0 h 110"/>
              <a:gd name="T4" fmla="*/ 2147483646 w 88"/>
              <a:gd name="T5" fmla="*/ 2147483646 h 110"/>
              <a:gd name="T6" fmla="*/ 2147483646 w 88"/>
              <a:gd name="T7" fmla="*/ 2147483646 h 110"/>
              <a:gd name="T8" fmla="*/ 2147483646 w 88"/>
              <a:gd name="T9" fmla="*/ 2147483646 h 110"/>
              <a:gd name="T10" fmla="*/ 2147483646 w 88"/>
              <a:gd name="T11" fmla="*/ 2147483646 h 110"/>
              <a:gd name="T12" fmla="*/ 0 w 88"/>
              <a:gd name="T13" fmla="*/ 2147483646 h 1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8"/>
              <a:gd name="T22" fmla="*/ 0 h 110"/>
              <a:gd name="T23" fmla="*/ 88 w 88"/>
              <a:gd name="T24" fmla="*/ 110 h 1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8" h="110">
                <a:moveTo>
                  <a:pt x="0" y="97"/>
                </a:moveTo>
                <a:lnTo>
                  <a:pt x="19" y="0"/>
                </a:lnTo>
                <a:lnTo>
                  <a:pt x="62" y="8"/>
                </a:lnTo>
                <a:lnTo>
                  <a:pt x="59" y="27"/>
                </a:lnTo>
                <a:lnTo>
                  <a:pt x="88" y="32"/>
                </a:lnTo>
                <a:lnTo>
                  <a:pt x="77" y="110"/>
                </a:lnTo>
                <a:lnTo>
                  <a:pt x="0" y="97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6" name="Vermont">
            <a:extLst>
              <a:ext uri="{FF2B5EF4-FFF2-40B4-BE49-F238E27FC236}">
                <a16:creationId xmlns:a16="http://schemas.microsoft.com/office/drawing/2014/main" id="{4AD65972-D3CE-466D-B3CC-27A8D6764DD6}"/>
              </a:ext>
            </a:extLst>
          </p:cNvPr>
          <p:cNvSpPr>
            <a:spLocks noChangeAspect="1"/>
          </p:cNvSpPr>
          <p:nvPr/>
        </p:nvSpPr>
        <p:spPr bwMode="auto">
          <a:xfrm>
            <a:off x="7350125" y="2017713"/>
            <a:ext cx="196850" cy="382587"/>
          </a:xfrm>
          <a:custGeom>
            <a:avLst/>
            <a:gdLst>
              <a:gd name="T0" fmla="*/ 0 w 25"/>
              <a:gd name="T1" fmla="*/ 2147483646 h 49"/>
              <a:gd name="T2" fmla="*/ 2147483646 w 25"/>
              <a:gd name="T3" fmla="*/ 2147483646 h 49"/>
              <a:gd name="T4" fmla="*/ 2147483646 w 25"/>
              <a:gd name="T5" fmla="*/ 2147483646 h 49"/>
              <a:gd name="T6" fmla="*/ 2147483646 w 25"/>
              <a:gd name="T7" fmla="*/ 2147483646 h 49"/>
              <a:gd name="T8" fmla="*/ 2147483646 w 25"/>
              <a:gd name="T9" fmla="*/ 2147483646 h 49"/>
              <a:gd name="T10" fmla="*/ 2147483646 w 25"/>
              <a:gd name="T11" fmla="*/ 2147483646 h 49"/>
              <a:gd name="T12" fmla="*/ 2147483646 w 25"/>
              <a:gd name="T13" fmla="*/ 2147483646 h 49"/>
              <a:gd name="T14" fmla="*/ 2147483646 w 25"/>
              <a:gd name="T15" fmla="*/ 2147483646 h 49"/>
              <a:gd name="T16" fmla="*/ 2147483646 w 25"/>
              <a:gd name="T17" fmla="*/ 2147483646 h 49"/>
              <a:gd name="T18" fmla="*/ 2147483646 w 25"/>
              <a:gd name="T19" fmla="*/ 0 h 49"/>
              <a:gd name="T20" fmla="*/ 0 w 25"/>
              <a:gd name="T21" fmla="*/ 2147483646 h 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5"/>
              <a:gd name="T34" fmla="*/ 0 h 49"/>
              <a:gd name="T35" fmla="*/ 25 w 25"/>
              <a:gd name="T36" fmla="*/ 49 h 4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5" h="49">
                <a:moveTo>
                  <a:pt x="0" y="6"/>
                </a:moveTo>
                <a:lnTo>
                  <a:pt x="3" y="20"/>
                </a:lnTo>
                <a:lnTo>
                  <a:pt x="4" y="29"/>
                </a:lnTo>
                <a:lnTo>
                  <a:pt x="8" y="38"/>
                </a:lnTo>
                <a:lnTo>
                  <a:pt x="11" y="49"/>
                </a:lnTo>
                <a:lnTo>
                  <a:pt x="22" y="47"/>
                </a:lnTo>
                <a:lnTo>
                  <a:pt x="20" y="30"/>
                </a:lnTo>
                <a:lnTo>
                  <a:pt x="21" y="18"/>
                </a:lnTo>
                <a:lnTo>
                  <a:pt x="24" y="12"/>
                </a:lnTo>
                <a:lnTo>
                  <a:pt x="25" y="0"/>
                </a:lnTo>
                <a:lnTo>
                  <a:pt x="0" y="6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7" name="West Virginia">
            <a:extLst>
              <a:ext uri="{FF2B5EF4-FFF2-40B4-BE49-F238E27FC236}">
                <a16:creationId xmlns:a16="http://schemas.microsoft.com/office/drawing/2014/main" id="{75300514-DF1C-497E-900F-3F18983A4311}"/>
              </a:ext>
            </a:extLst>
          </p:cNvPr>
          <p:cNvSpPr>
            <a:spLocks noChangeAspect="1"/>
          </p:cNvSpPr>
          <p:nvPr/>
        </p:nvSpPr>
        <p:spPr bwMode="auto">
          <a:xfrm>
            <a:off x="6497638" y="2871788"/>
            <a:ext cx="549275" cy="546100"/>
          </a:xfrm>
          <a:custGeom>
            <a:avLst/>
            <a:gdLst>
              <a:gd name="T0" fmla="*/ 0 w 70"/>
              <a:gd name="T1" fmla="*/ 2147483646 h 70"/>
              <a:gd name="T2" fmla="*/ 2147483646 w 70"/>
              <a:gd name="T3" fmla="*/ 2147483646 h 70"/>
              <a:gd name="T4" fmla="*/ 2147483646 w 70"/>
              <a:gd name="T5" fmla="*/ 2147483646 h 70"/>
              <a:gd name="T6" fmla="*/ 2147483646 w 70"/>
              <a:gd name="T7" fmla="*/ 2147483646 h 70"/>
              <a:gd name="T8" fmla="*/ 2147483646 w 70"/>
              <a:gd name="T9" fmla="*/ 2147483646 h 70"/>
              <a:gd name="T10" fmla="*/ 2147483646 w 70"/>
              <a:gd name="T11" fmla="*/ 2147483646 h 70"/>
              <a:gd name="T12" fmla="*/ 2147483646 w 70"/>
              <a:gd name="T13" fmla="*/ 2147483646 h 70"/>
              <a:gd name="T14" fmla="*/ 2147483646 w 70"/>
              <a:gd name="T15" fmla="*/ 2147483646 h 70"/>
              <a:gd name="T16" fmla="*/ 2147483646 w 70"/>
              <a:gd name="T17" fmla="*/ 2147483646 h 70"/>
              <a:gd name="T18" fmla="*/ 2147483646 w 70"/>
              <a:gd name="T19" fmla="*/ 2147483646 h 70"/>
              <a:gd name="T20" fmla="*/ 2147483646 w 70"/>
              <a:gd name="T21" fmla="*/ 2147483646 h 70"/>
              <a:gd name="T22" fmla="*/ 2147483646 w 70"/>
              <a:gd name="T23" fmla="*/ 2147483646 h 70"/>
              <a:gd name="T24" fmla="*/ 2147483646 w 70"/>
              <a:gd name="T25" fmla="*/ 2147483646 h 70"/>
              <a:gd name="T26" fmla="*/ 2147483646 w 70"/>
              <a:gd name="T27" fmla="*/ 2147483646 h 70"/>
              <a:gd name="T28" fmla="*/ 2147483646 w 70"/>
              <a:gd name="T29" fmla="*/ 2147483646 h 70"/>
              <a:gd name="T30" fmla="*/ 2147483646 w 70"/>
              <a:gd name="T31" fmla="*/ 2147483646 h 70"/>
              <a:gd name="T32" fmla="*/ 2147483646 w 70"/>
              <a:gd name="T33" fmla="*/ 2147483646 h 70"/>
              <a:gd name="T34" fmla="*/ 2147483646 w 70"/>
              <a:gd name="T35" fmla="*/ 2147483646 h 70"/>
              <a:gd name="T36" fmla="*/ 2147483646 w 70"/>
              <a:gd name="T37" fmla="*/ 2147483646 h 70"/>
              <a:gd name="T38" fmla="*/ 2147483646 w 70"/>
              <a:gd name="T39" fmla="*/ 2147483646 h 70"/>
              <a:gd name="T40" fmla="*/ 2147483646 w 70"/>
              <a:gd name="T41" fmla="*/ 2147483646 h 70"/>
              <a:gd name="T42" fmla="*/ 2147483646 w 70"/>
              <a:gd name="T43" fmla="*/ 2147483646 h 70"/>
              <a:gd name="T44" fmla="*/ 2147483646 w 70"/>
              <a:gd name="T45" fmla="*/ 2147483646 h 70"/>
              <a:gd name="T46" fmla="*/ 2147483646 w 70"/>
              <a:gd name="T47" fmla="*/ 2147483646 h 70"/>
              <a:gd name="T48" fmla="*/ 2147483646 w 70"/>
              <a:gd name="T49" fmla="*/ 2147483646 h 70"/>
              <a:gd name="T50" fmla="*/ 2147483646 w 70"/>
              <a:gd name="T51" fmla="*/ 2147483646 h 70"/>
              <a:gd name="T52" fmla="*/ 2147483646 w 70"/>
              <a:gd name="T53" fmla="*/ 2147483646 h 70"/>
              <a:gd name="T54" fmla="*/ 2147483646 w 70"/>
              <a:gd name="T55" fmla="*/ 2147483646 h 70"/>
              <a:gd name="T56" fmla="*/ 2147483646 w 70"/>
              <a:gd name="T57" fmla="*/ 2147483646 h 70"/>
              <a:gd name="T58" fmla="*/ 2147483646 w 70"/>
              <a:gd name="T59" fmla="*/ 0 h 70"/>
              <a:gd name="T60" fmla="*/ 2147483646 w 70"/>
              <a:gd name="T61" fmla="*/ 2147483646 h 70"/>
              <a:gd name="T62" fmla="*/ 2147483646 w 70"/>
              <a:gd name="T63" fmla="*/ 2147483646 h 70"/>
              <a:gd name="T64" fmla="*/ 2147483646 w 70"/>
              <a:gd name="T65" fmla="*/ 2147483646 h 70"/>
              <a:gd name="T66" fmla="*/ 2147483646 w 70"/>
              <a:gd name="T67" fmla="*/ 2147483646 h 70"/>
              <a:gd name="T68" fmla="*/ 2147483646 w 70"/>
              <a:gd name="T69" fmla="*/ 2147483646 h 70"/>
              <a:gd name="T70" fmla="*/ 2147483646 w 70"/>
              <a:gd name="T71" fmla="*/ 2147483646 h 70"/>
              <a:gd name="T72" fmla="*/ 2147483646 w 70"/>
              <a:gd name="T73" fmla="*/ 2147483646 h 70"/>
              <a:gd name="T74" fmla="*/ 2147483646 w 70"/>
              <a:gd name="T75" fmla="*/ 2147483646 h 70"/>
              <a:gd name="T76" fmla="*/ 0 w 70"/>
              <a:gd name="T77" fmla="*/ 2147483646 h 7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0"/>
              <a:gd name="T118" fmla="*/ 0 h 70"/>
              <a:gd name="T119" fmla="*/ 70 w 70"/>
              <a:gd name="T120" fmla="*/ 70 h 7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0" h="70">
                <a:moveTo>
                  <a:pt x="0" y="48"/>
                </a:moveTo>
                <a:lnTo>
                  <a:pt x="3" y="58"/>
                </a:lnTo>
                <a:lnTo>
                  <a:pt x="6" y="61"/>
                </a:lnTo>
                <a:lnTo>
                  <a:pt x="12" y="65"/>
                </a:lnTo>
                <a:lnTo>
                  <a:pt x="16" y="70"/>
                </a:lnTo>
                <a:lnTo>
                  <a:pt x="22" y="67"/>
                </a:lnTo>
                <a:lnTo>
                  <a:pt x="24" y="69"/>
                </a:lnTo>
                <a:lnTo>
                  <a:pt x="27" y="67"/>
                </a:lnTo>
                <a:lnTo>
                  <a:pt x="29" y="64"/>
                </a:lnTo>
                <a:lnTo>
                  <a:pt x="35" y="63"/>
                </a:lnTo>
                <a:lnTo>
                  <a:pt x="39" y="59"/>
                </a:lnTo>
                <a:lnTo>
                  <a:pt x="37" y="58"/>
                </a:lnTo>
                <a:lnTo>
                  <a:pt x="43" y="45"/>
                </a:lnTo>
                <a:lnTo>
                  <a:pt x="44" y="39"/>
                </a:lnTo>
                <a:lnTo>
                  <a:pt x="49" y="41"/>
                </a:lnTo>
                <a:lnTo>
                  <a:pt x="52" y="34"/>
                </a:lnTo>
                <a:lnTo>
                  <a:pt x="55" y="33"/>
                </a:lnTo>
                <a:lnTo>
                  <a:pt x="59" y="26"/>
                </a:lnTo>
                <a:lnTo>
                  <a:pt x="60" y="18"/>
                </a:lnTo>
                <a:lnTo>
                  <a:pt x="69" y="23"/>
                </a:lnTo>
                <a:lnTo>
                  <a:pt x="70" y="19"/>
                </a:lnTo>
                <a:lnTo>
                  <a:pt x="68" y="16"/>
                </a:lnTo>
                <a:lnTo>
                  <a:pt x="64" y="14"/>
                </a:lnTo>
                <a:lnTo>
                  <a:pt x="59" y="15"/>
                </a:lnTo>
                <a:lnTo>
                  <a:pt x="58" y="18"/>
                </a:lnTo>
                <a:lnTo>
                  <a:pt x="49" y="20"/>
                </a:lnTo>
                <a:lnTo>
                  <a:pt x="44" y="26"/>
                </a:lnTo>
                <a:lnTo>
                  <a:pt x="43" y="16"/>
                </a:lnTo>
                <a:lnTo>
                  <a:pt x="27" y="19"/>
                </a:lnTo>
                <a:lnTo>
                  <a:pt x="24" y="0"/>
                </a:lnTo>
                <a:lnTo>
                  <a:pt x="22" y="2"/>
                </a:lnTo>
                <a:lnTo>
                  <a:pt x="23" y="6"/>
                </a:lnTo>
                <a:lnTo>
                  <a:pt x="22" y="21"/>
                </a:lnTo>
                <a:lnTo>
                  <a:pt x="19" y="25"/>
                </a:lnTo>
                <a:lnTo>
                  <a:pt x="11" y="31"/>
                </a:lnTo>
                <a:lnTo>
                  <a:pt x="9" y="38"/>
                </a:lnTo>
                <a:lnTo>
                  <a:pt x="6" y="36"/>
                </a:lnTo>
                <a:lnTo>
                  <a:pt x="5" y="44"/>
                </a:lnTo>
                <a:lnTo>
                  <a:pt x="0" y="48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8" name="Wisconsin">
            <a:extLst>
              <a:ext uri="{FF2B5EF4-FFF2-40B4-BE49-F238E27FC236}">
                <a16:creationId xmlns:a16="http://schemas.microsoft.com/office/drawing/2014/main" id="{E70BF788-BCA5-45E4-A226-9244D9882591}"/>
              </a:ext>
            </a:extLst>
          </p:cNvPr>
          <p:cNvSpPr>
            <a:spLocks noChangeAspect="1"/>
          </p:cNvSpPr>
          <p:nvPr/>
        </p:nvSpPr>
        <p:spPr bwMode="auto">
          <a:xfrm>
            <a:off x="5233988" y="2043113"/>
            <a:ext cx="642937" cy="666750"/>
          </a:xfrm>
          <a:custGeom>
            <a:avLst/>
            <a:gdLst>
              <a:gd name="T0" fmla="*/ 0 w 82"/>
              <a:gd name="T1" fmla="*/ 2147483646 h 86"/>
              <a:gd name="T2" fmla="*/ 2147483646 w 82"/>
              <a:gd name="T3" fmla="*/ 2147483646 h 86"/>
              <a:gd name="T4" fmla="*/ 2147483646 w 82"/>
              <a:gd name="T5" fmla="*/ 2147483646 h 86"/>
              <a:gd name="T6" fmla="*/ 2147483646 w 82"/>
              <a:gd name="T7" fmla="*/ 2147483646 h 86"/>
              <a:gd name="T8" fmla="*/ 2147483646 w 82"/>
              <a:gd name="T9" fmla="*/ 2147483646 h 86"/>
              <a:gd name="T10" fmla="*/ 2147483646 w 82"/>
              <a:gd name="T11" fmla="*/ 2147483646 h 86"/>
              <a:gd name="T12" fmla="*/ 2147483646 w 82"/>
              <a:gd name="T13" fmla="*/ 2147483646 h 86"/>
              <a:gd name="T14" fmla="*/ 2147483646 w 82"/>
              <a:gd name="T15" fmla="*/ 2147483646 h 86"/>
              <a:gd name="T16" fmla="*/ 2147483646 w 82"/>
              <a:gd name="T17" fmla="*/ 2147483646 h 86"/>
              <a:gd name="T18" fmla="*/ 2147483646 w 82"/>
              <a:gd name="T19" fmla="*/ 2147483646 h 86"/>
              <a:gd name="T20" fmla="*/ 2147483646 w 82"/>
              <a:gd name="T21" fmla="*/ 2147483646 h 86"/>
              <a:gd name="T22" fmla="*/ 2147483646 w 82"/>
              <a:gd name="T23" fmla="*/ 2147483646 h 86"/>
              <a:gd name="T24" fmla="*/ 2147483646 w 82"/>
              <a:gd name="T25" fmla="*/ 2147483646 h 86"/>
              <a:gd name="T26" fmla="*/ 2147483646 w 82"/>
              <a:gd name="T27" fmla="*/ 2147483646 h 86"/>
              <a:gd name="T28" fmla="*/ 2147483646 w 82"/>
              <a:gd name="T29" fmla="*/ 2147483646 h 86"/>
              <a:gd name="T30" fmla="*/ 2147483646 w 82"/>
              <a:gd name="T31" fmla="*/ 2147483646 h 86"/>
              <a:gd name="T32" fmla="*/ 2147483646 w 82"/>
              <a:gd name="T33" fmla="*/ 2147483646 h 86"/>
              <a:gd name="T34" fmla="*/ 2147483646 w 82"/>
              <a:gd name="T35" fmla="*/ 2147483646 h 86"/>
              <a:gd name="T36" fmla="*/ 2147483646 w 82"/>
              <a:gd name="T37" fmla="*/ 2147483646 h 86"/>
              <a:gd name="T38" fmla="*/ 2147483646 w 82"/>
              <a:gd name="T39" fmla="*/ 2147483646 h 86"/>
              <a:gd name="T40" fmla="*/ 2147483646 w 82"/>
              <a:gd name="T41" fmla="*/ 2147483646 h 86"/>
              <a:gd name="T42" fmla="*/ 2147483646 w 82"/>
              <a:gd name="T43" fmla="*/ 2147483646 h 86"/>
              <a:gd name="T44" fmla="*/ 2147483646 w 82"/>
              <a:gd name="T45" fmla="*/ 2147483646 h 86"/>
              <a:gd name="T46" fmla="*/ 2147483646 w 82"/>
              <a:gd name="T47" fmla="*/ 2147483646 h 86"/>
              <a:gd name="T48" fmla="*/ 2147483646 w 82"/>
              <a:gd name="T49" fmla="*/ 2147483646 h 86"/>
              <a:gd name="T50" fmla="*/ 2147483646 w 82"/>
              <a:gd name="T51" fmla="*/ 2147483646 h 86"/>
              <a:gd name="T52" fmla="*/ 2147483646 w 82"/>
              <a:gd name="T53" fmla="*/ 2147483646 h 86"/>
              <a:gd name="T54" fmla="*/ 2147483646 w 82"/>
              <a:gd name="T55" fmla="*/ 2147483646 h 86"/>
              <a:gd name="T56" fmla="*/ 2147483646 w 82"/>
              <a:gd name="T57" fmla="*/ 2147483646 h 86"/>
              <a:gd name="T58" fmla="*/ 2147483646 w 82"/>
              <a:gd name="T59" fmla="*/ 2147483646 h 86"/>
              <a:gd name="T60" fmla="*/ 2147483646 w 82"/>
              <a:gd name="T61" fmla="*/ 2147483646 h 86"/>
              <a:gd name="T62" fmla="*/ 2147483646 w 82"/>
              <a:gd name="T63" fmla="*/ 2147483646 h 86"/>
              <a:gd name="T64" fmla="*/ 2147483646 w 82"/>
              <a:gd name="T65" fmla="*/ 2147483646 h 86"/>
              <a:gd name="T66" fmla="*/ 2147483646 w 82"/>
              <a:gd name="T67" fmla="*/ 2147483646 h 86"/>
              <a:gd name="T68" fmla="*/ 2147483646 w 82"/>
              <a:gd name="T69" fmla="*/ 2147483646 h 86"/>
              <a:gd name="T70" fmla="*/ 2147483646 w 82"/>
              <a:gd name="T71" fmla="*/ 2147483646 h 86"/>
              <a:gd name="T72" fmla="*/ 2147483646 w 82"/>
              <a:gd name="T73" fmla="*/ 2147483646 h 86"/>
              <a:gd name="T74" fmla="*/ 2147483646 w 82"/>
              <a:gd name="T75" fmla="*/ 2147483646 h 86"/>
              <a:gd name="T76" fmla="*/ 2147483646 w 82"/>
              <a:gd name="T77" fmla="*/ 2147483646 h 86"/>
              <a:gd name="T78" fmla="*/ 2147483646 w 82"/>
              <a:gd name="T79" fmla="*/ 0 h 86"/>
              <a:gd name="T80" fmla="*/ 2147483646 w 82"/>
              <a:gd name="T81" fmla="*/ 0 h 86"/>
              <a:gd name="T82" fmla="*/ 2147483646 w 82"/>
              <a:gd name="T83" fmla="*/ 2147483646 h 86"/>
              <a:gd name="T84" fmla="*/ 2147483646 w 82"/>
              <a:gd name="T85" fmla="*/ 2147483646 h 86"/>
              <a:gd name="T86" fmla="*/ 2147483646 w 82"/>
              <a:gd name="T87" fmla="*/ 2147483646 h 86"/>
              <a:gd name="T88" fmla="*/ 2147483646 w 82"/>
              <a:gd name="T89" fmla="*/ 2147483646 h 86"/>
              <a:gd name="T90" fmla="*/ 2147483646 w 82"/>
              <a:gd name="T91" fmla="*/ 2147483646 h 86"/>
              <a:gd name="T92" fmla="*/ 2147483646 w 82"/>
              <a:gd name="T93" fmla="*/ 2147483646 h 86"/>
              <a:gd name="T94" fmla="*/ 2147483646 w 82"/>
              <a:gd name="T95" fmla="*/ 2147483646 h 86"/>
              <a:gd name="T96" fmla="*/ 2147483646 w 82"/>
              <a:gd name="T97" fmla="*/ 2147483646 h 86"/>
              <a:gd name="T98" fmla="*/ 0 w 82"/>
              <a:gd name="T99" fmla="*/ 2147483646 h 8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2"/>
              <a:gd name="T151" fmla="*/ 0 h 86"/>
              <a:gd name="T152" fmla="*/ 82 w 82"/>
              <a:gd name="T153" fmla="*/ 86 h 8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2" h="86">
                <a:moveTo>
                  <a:pt x="0" y="26"/>
                </a:moveTo>
                <a:lnTo>
                  <a:pt x="2" y="33"/>
                </a:lnTo>
                <a:lnTo>
                  <a:pt x="2" y="43"/>
                </a:lnTo>
                <a:lnTo>
                  <a:pt x="12" y="49"/>
                </a:lnTo>
                <a:lnTo>
                  <a:pt x="16" y="54"/>
                </a:lnTo>
                <a:lnTo>
                  <a:pt x="22" y="58"/>
                </a:lnTo>
                <a:lnTo>
                  <a:pt x="24" y="60"/>
                </a:lnTo>
                <a:lnTo>
                  <a:pt x="25" y="67"/>
                </a:lnTo>
                <a:lnTo>
                  <a:pt x="27" y="77"/>
                </a:lnTo>
                <a:lnTo>
                  <a:pt x="35" y="86"/>
                </a:lnTo>
                <a:lnTo>
                  <a:pt x="75" y="84"/>
                </a:lnTo>
                <a:lnTo>
                  <a:pt x="73" y="70"/>
                </a:lnTo>
                <a:lnTo>
                  <a:pt x="74" y="57"/>
                </a:lnTo>
                <a:lnTo>
                  <a:pt x="77" y="50"/>
                </a:lnTo>
                <a:lnTo>
                  <a:pt x="77" y="45"/>
                </a:lnTo>
                <a:lnTo>
                  <a:pt x="82" y="32"/>
                </a:lnTo>
                <a:lnTo>
                  <a:pt x="82" y="29"/>
                </a:lnTo>
                <a:lnTo>
                  <a:pt x="81" y="28"/>
                </a:lnTo>
                <a:lnTo>
                  <a:pt x="79" y="31"/>
                </a:lnTo>
                <a:lnTo>
                  <a:pt x="77" y="37"/>
                </a:lnTo>
                <a:lnTo>
                  <a:pt x="74" y="38"/>
                </a:lnTo>
                <a:lnTo>
                  <a:pt x="72" y="42"/>
                </a:lnTo>
                <a:lnTo>
                  <a:pt x="69" y="44"/>
                </a:lnTo>
                <a:lnTo>
                  <a:pt x="69" y="40"/>
                </a:lnTo>
                <a:lnTo>
                  <a:pt x="71" y="36"/>
                </a:lnTo>
                <a:lnTo>
                  <a:pt x="74" y="34"/>
                </a:lnTo>
                <a:lnTo>
                  <a:pt x="74" y="33"/>
                </a:lnTo>
                <a:lnTo>
                  <a:pt x="70" y="21"/>
                </a:lnTo>
                <a:lnTo>
                  <a:pt x="66" y="20"/>
                </a:lnTo>
                <a:lnTo>
                  <a:pt x="65" y="17"/>
                </a:lnTo>
                <a:lnTo>
                  <a:pt x="58" y="16"/>
                </a:lnTo>
                <a:lnTo>
                  <a:pt x="40" y="12"/>
                </a:lnTo>
                <a:lnTo>
                  <a:pt x="33" y="7"/>
                </a:lnTo>
                <a:lnTo>
                  <a:pt x="29" y="5"/>
                </a:lnTo>
                <a:lnTo>
                  <a:pt x="27" y="7"/>
                </a:lnTo>
                <a:lnTo>
                  <a:pt x="26" y="6"/>
                </a:lnTo>
                <a:lnTo>
                  <a:pt x="28" y="5"/>
                </a:lnTo>
                <a:lnTo>
                  <a:pt x="28" y="3"/>
                </a:lnTo>
                <a:lnTo>
                  <a:pt x="28" y="2"/>
                </a:lnTo>
                <a:lnTo>
                  <a:pt x="28" y="0"/>
                </a:lnTo>
                <a:lnTo>
                  <a:pt x="18" y="4"/>
                </a:lnTo>
                <a:lnTo>
                  <a:pt x="14" y="5"/>
                </a:lnTo>
                <a:lnTo>
                  <a:pt x="13" y="6"/>
                </a:lnTo>
                <a:lnTo>
                  <a:pt x="10" y="4"/>
                </a:lnTo>
                <a:lnTo>
                  <a:pt x="10" y="5"/>
                </a:lnTo>
                <a:lnTo>
                  <a:pt x="10" y="4"/>
                </a:lnTo>
                <a:lnTo>
                  <a:pt x="7" y="6"/>
                </a:lnTo>
                <a:lnTo>
                  <a:pt x="8" y="16"/>
                </a:lnTo>
                <a:lnTo>
                  <a:pt x="0" y="26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9" name="Wyoming">
            <a:extLst>
              <a:ext uri="{FF2B5EF4-FFF2-40B4-BE49-F238E27FC236}">
                <a16:creationId xmlns:a16="http://schemas.microsoft.com/office/drawing/2014/main" id="{AC6AFDA6-31B2-46FE-AD81-0591D43FFAAF}"/>
              </a:ext>
            </a:extLst>
          </p:cNvPr>
          <p:cNvSpPr>
            <a:spLocks noChangeAspect="1"/>
          </p:cNvSpPr>
          <p:nvPr/>
        </p:nvSpPr>
        <p:spPr bwMode="auto">
          <a:xfrm>
            <a:off x="3160713" y="2212975"/>
            <a:ext cx="866775" cy="698500"/>
          </a:xfrm>
          <a:custGeom>
            <a:avLst/>
            <a:gdLst>
              <a:gd name="T0" fmla="*/ 0 w 110"/>
              <a:gd name="T1" fmla="*/ 2147483646 h 90"/>
              <a:gd name="T2" fmla="*/ 2147483646 w 110"/>
              <a:gd name="T3" fmla="*/ 2147483646 h 90"/>
              <a:gd name="T4" fmla="*/ 2147483646 w 110"/>
              <a:gd name="T5" fmla="*/ 2147483646 h 90"/>
              <a:gd name="T6" fmla="*/ 2147483646 w 110"/>
              <a:gd name="T7" fmla="*/ 0 h 90"/>
              <a:gd name="T8" fmla="*/ 2147483646 w 110"/>
              <a:gd name="T9" fmla="*/ 2147483646 h 90"/>
              <a:gd name="T10" fmla="*/ 2147483646 w 110"/>
              <a:gd name="T11" fmla="*/ 2147483646 h 90"/>
              <a:gd name="T12" fmla="*/ 2147483646 w 110"/>
              <a:gd name="T13" fmla="*/ 2147483646 h 90"/>
              <a:gd name="T14" fmla="*/ 2147483646 w 110"/>
              <a:gd name="T15" fmla="*/ 2147483646 h 90"/>
              <a:gd name="T16" fmla="*/ 2147483646 w 110"/>
              <a:gd name="T17" fmla="*/ 2147483646 h 90"/>
              <a:gd name="T18" fmla="*/ 0 w 110"/>
              <a:gd name="T19" fmla="*/ 2147483646 h 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0"/>
              <a:gd name="T31" fmla="*/ 0 h 90"/>
              <a:gd name="T32" fmla="*/ 110 w 110"/>
              <a:gd name="T33" fmla="*/ 90 h 9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0" h="90">
                <a:moveTo>
                  <a:pt x="0" y="77"/>
                </a:moveTo>
                <a:lnTo>
                  <a:pt x="3" y="58"/>
                </a:lnTo>
                <a:lnTo>
                  <a:pt x="11" y="9"/>
                </a:lnTo>
                <a:lnTo>
                  <a:pt x="13" y="0"/>
                </a:lnTo>
                <a:lnTo>
                  <a:pt x="56" y="6"/>
                </a:lnTo>
                <a:lnTo>
                  <a:pt x="110" y="12"/>
                </a:lnTo>
                <a:lnTo>
                  <a:pt x="106" y="51"/>
                </a:lnTo>
                <a:lnTo>
                  <a:pt x="102" y="90"/>
                </a:lnTo>
                <a:lnTo>
                  <a:pt x="29" y="82"/>
                </a:lnTo>
                <a:lnTo>
                  <a:pt x="0" y="7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40" name="Massachusetts">
            <a:extLst>
              <a:ext uri="{FF2B5EF4-FFF2-40B4-BE49-F238E27FC236}">
                <a16:creationId xmlns:a16="http://schemas.microsoft.com/office/drawing/2014/main" id="{9EC1D434-5740-41A3-A8AC-EFEEB8B67EC0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320925"/>
            <a:ext cx="407988" cy="201613"/>
          </a:xfrm>
          <a:custGeom>
            <a:avLst/>
            <a:gdLst>
              <a:gd name="T0" fmla="*/ 0 w 52"/>
              <a:gd name="T1" fmla="*/ 2147483646 h 26"/>
              <a:gd name="T2" fmla="*/ 0 w 52"/>
              <a:gd name="T3" fmla="*/ 2147483646 h 26"/>
              <a:gd name="T4" fmla="*/ 2147483646 w 52"/>
              <a:gd name="T5" fmla="*/ 2147483646 h 26"/>
              <a:gd name="T6" fmla="*/ 2147483646 w 52"/>
              <a:gd name="T7" fmla="*/ 2147483646 h 26"/>
              <a:gd name="T8" fmla="*/ 2147483646 w 52"/>
              <a:gd name="T9" fmla="*/ 2147483646 h 26"/>
              <a:gd name="T10" fmla="*/ 2147483646 w 52"/>
              <a:gd name="T11" fmla="*/ 2147483646 h 26"/>
              <a:gd name="T12" fmla="*/ 2147483646 w 52"/>
              <a:gd name="T13" fmla="*/ 2147483646 h 26"/>
              <a:gd name="T14" fmla="*/ 2147483646 w 52"/>
              <a:gd name="T15" fmla="*/ 2147483646 h 26"/>
              <a:gd name="T16" fmla="*/ 2147483646 w 52"/>
              <a:gd name="T17" fmla="*/ 2147483646 h 26"/>
              <a:gd name="T18" fmla="*/ 2147483646 w 52"/>
              <a:gd name="T19" fmla="*/ 2147483646 h 26"/>
              <a:gd name="T20" fmla="*/ 2147483646 w 52"/>
              <a:gd name="T21" fmla="*/ 2147483646 h 26"/>
              <a:gd name="T22" fmla="*/ 2147483646 w 52"/>
              <a:gd name="T23" fmla="*/ 2147483646 h 26"/>
              <a:gd name="T24" fmla="*/ 2147483646 w 52"/>
              <a:gd name="T25" fmla="*/ 2147483646 h 26"/>
              <a:gd name="T26" fmla="*/ 2147483646 w 52"/>
              <a:gd name="T27" fmla="*/ 2147483646 h 26"/>
              <a:gd name="T28" fmla="*/ 2147483646 w 52"/>
              <a:gd name="T29" fmla="*/ 2147483646 h 26"/>
              <a:gd name="T30" fmla="*/ 2147483646 w 52"/>
              <a:gd name="T31" fmla="*/ 2147483646 h 26"/>
              <a:gd name="T32" fmla="*/ 2147483646 w 52"/>
              <a:gd name="T33" fmla="*/ 2147483646 h 26"/>
              <a:gd name="T34" fmla="*/ 2147483646 w 52"/>
              <a:gd name="T35" fmla="*/ 2147483646 h 26"/>
              <a:gd name="T36" fmla="*/ 2147483646 w 52"/>
              <a:gd name="T37" fmla="*/ 2147483646 h 26"/>
              <a:gd name="T38" fmla="*/ 2147483646 w 52"/>
              <a:gd name="T39" fmla="*/ 2147483646 h 26"/>
              <a:gd name="T40" fmla="*/ 2147483646 w 52"/>
              <a:gd name="T41" fmla="*/ 2147483646 h 26"/>
              <a:gd name="T42" fmla="*/ 2147483646 w 52"/>
              <a:gd name="T43" fmla="*/ 2147483646 h 26"/>
              <a:gd name="T44" fmla="*/ 2147483646 w 52"/>
              <a:gd name="T45" fmla="*/ 2147483646 h 26"/>
              <a:gd name="T46" fmla="*/ 2147483646 w 52"/>
              <a:gd name="T47" fmla="*/ 2147483646 h 26"/>
              <a:gd name="T48" fmla="*/ 2147483646 w 52"/>
              <a:gd name="T49" fmla="*/ 2147483646 h 26"/>
              <a:gd name="T50" fmla="*/ 2147483646 w 52"/>
              <a:gd name="T51" fmla="*/ 2147483646 h 26"/>
              <a:gd name="T52" fmla="*/ 2147483646 w 52"/>
              <a:gd name="T53" fmla="*/ 2147483646 h 26"/>
              <a:gd name="T54" fmla="*/ 2147483646 w 52"/>
              <a:gd name="T55" fmla="*/ 2147483646 h 26"/>
              <a:gd name="T56" fmla="*/ 2147483646 w 52"/>
              <a:gd name="T57" fmla="*/ 2147483646 h 26"/>
              <a:gd name="T58" fmla="*/ 2147483646 w 52"/>
              <a:gd name="T59" fmla="*/ 2147483646 h 26"/>
              <a:gd name="T60" fmla="*/ 2147483646 w 52"/>
              <a:gd name="T61" fmla="*/ 2147483646 h 26"/>
              <a:gd name="T62" fmla="*/ 2147483646 w 52"/>
              <a:gd name="T63" fmla="*/ 2147483646 h 26"/>
              <a:gd name="T64" fmla="*/ 2147483646 w 52"/>
              <a:gd name="T65" fmla="*/ 2147483646 h 26"/>
              <a:gd name="T66" fmla="*/ 2147483646 w 52"/>
              <a:gd name="T67" fmla="*/ 2147483646 h 26"/>
              <a:gd name="T68" fmla="*/ 2147483646 w 52"/>
              <a:gd name="T69" fmla="*/ 2147483646 h 26"/>
              <a:gd name="T70" fmla="*/ 2147483646 w 52"/>
              <a:gd name="T71" fmla="*/ 2147483646 h 26"/>
              <a:gd name="T72" fmla="*/ 2147483646 w 52"/>
              <a:gd name="T73" fmla="*/ 2147483646 h 26"/>
              <a:gd name="T74" fmla="*/ 2147483646 w 52"/>
              <a:gd name="T75" fmla="*/ 2147483646 h 26"/>
              <a:gd name="T76" fmla="*/ 2147483646 w 52"/>
              <a:gd name="T77" fmla="*/ 2147483646 h 26"/>
              <a:gd name="T78" fmla="*/ 2147483646 w 52"/>
              <a:gd name="T79" fmla="*/ 2147483646 h 26"/>
              <a:gd name="T80" fmla="*/ 2147483646 w 52"/>
              <a:gd name="T81" fmla="*/ 2147483646 h 26"/>
              <a:gd name="T82" fmla="*/ 2147483646 w 52"/>
              <a:gd name="T83" fmla="*/ 2147483646 h 26"/>
              <a:gd name="T84" fmla="*/ 2147483646 w 52"/>
              <a:gd name="T85" fmla="*/ 2147483646 h 26"/>
              <a:gd name="T86" fmla="*/ 2147483646 w 52"/>
              <a:gd name="T87" fmla="*/ 2147483646 h 26"/>
              <a:gd name="T88" fmla="*/ 2147483646 w 52"/>
              <a:gd name="T89" fmla="*/ 0 h 26"/>
              <a:gd name="T90" fmla="*/ 2147483646 w 52"/>
              <a:gd name="T91" fmla="*/ 2147483646 h 26"/>
              <a:gd name="T92" fmla="*/ 2147483646 w 52"/>
              <a:gd name="T93" fmla="*/ 2147483646 h 26"/>
              <a:gd name="T94" fmla="*/ 0 w 52"/>
              <a:gd name="T95" fmla="*/ 2147483646 h 2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2"/>
              <a:gd name="T145" fmla="*/ 0 h 26"/>
              <a:gd name="T146" fmla="*/ 52 w 52"/>
              <a:gd name="T147" fmla="*/ 26 h 2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2" h="26">
                <a:moveTo>
                  <a:pt x="0" y="10"/>
                </a:moveTo>
                <a:lnTo>
                  <a:pt x="0" y="24"/>
                </a:lnTo>
                <a:lnTo>
                  <a:pt x="24" y="19"/>
                </a:lnTo>
                <a:lnTo>
                  <a:pt x="28" y="18"/>
                </a:lnTo>
                <a:lnTo>
                  <a:pt x="30" y="18"/>
                </a:lnTo>
                <a:lnTo>
                  <a:pt x="32" y="22"/>
                </a:lnTo>
                <a:lnTo>
                  <a:pt x="35" y="23"/>
                </a:lnTo>
                <a:lnTo>
                  <a:pt x="36" y="26"/>
                </a:lnTo>
                <a:lnTo>
                  <a:pt x="38" y="26"/>
                </a:lnTo>
                <a:lnTo>
                  <a:pt x="38" y="24"/>
                </a:lnTo>
                <a:lnTo>
                  <a:pt x="40" y="23"/>
                </a:lnTo>
                <a:lnTo>
                  <a:pt x="40" y="21"/>
                </a:lnTo>
                <a:lnTo>
                  <a:pt x="41" y="20"/>
                </a:lnTo>
                <a:lnTo>
                  <a:pt x="42" y="24"/>
                </a:lnTo>
                <a:lnTo>
                  <a:pt x="45" y="23"/>
                </a:lnTo>
                <a:lnTo>
                  <a:pt x="45" y="22"/>
                </a:lnTo>
                <a:lnTo>
                  <a:pt x="48" y="20"/>
                </a:lnTo>
                <a:lnTo>
                  <a:pt x="50" y="19"/>
                </a:lnTo>
                <a:lnTo>
                  <a:pt x="52" y="21"/>
                </a:lnTo>
                <a:lnTo>
                  <a:pt x="51" y="17"/>
                </a:lnTo>
                <a:lnTo>
                  <a:pt x="49" y="13"/>
                </a:lnTo>
                <a:lnTo>
                  <a:pt x="48" y="12"/>
                </a:lnTo>
                <a:lnTo>
                  <a:pt x="46" y="12"/>
                </a:lnTo>
                <a:lnTo>
                  <a:pt x="46" y="13"/>
                </a:lnTo>
                <a:lnTo>
                  <a:pt x="47" y="13"/>
                </a:lnTo>
                <a:lnTo>
                  <a:pt x="48" y="13"/>
                </a:lnTo>
                <a:lnTo>
                  <a:pt x="49" y="14"/>
                </a:lnTo>
                <a:lnTo>
                  <a:pt x="50" y="16"/>
                </a:lnTo>
                <a:lnTo>
                  <a:pt x="49" y="18"/>
                </a:lnTo>
                <a:lnTo>
                  <a:pt x="45" y="20"/>
                </a:lnTo>
                <a:lnTo>
                  <a:pt x="43" y="19"/>
                </a:lnTo>
                <a:lnTo>
                  <a:pt x="42" y="16"/>
                </a:lnTo>
                <a:lnTo>
                  <a:pt x="40" y="16"/>
                </a:lnTo>
                <a:lnTo>
                  <a:pt x="40" y="14"/>
                </a:lnTo>
                <a:lnTo>
                  <a:pt x="38" y="12"/>
                </a:lnTo>
                <a:lnTo>
                  <a:pt x="35" y="11"/>
                </a:lnTo>
                <a:lnTo>
                  <a:pt x="35" y="12"/>
                </a:lnTo>
                <a:lnTo>
                  <a:pt x="34" y="12"/>
                </a:lnTo>
                <a:lnTo>
                  <a:pt x="33" y="10"/>
                </a:lnTo>
                <a:lnTo>
                  <a:pt x="34" y="8"/>
                </a:lnTo>
                <a:lnTo>
                  <a:pt x="35" y="7"/>
                </a:lnTo>
                <a:lnTo>
                  <a:pt x="34" y="6"/>
                </a:lnTo>
                <a:lnTo>
                  <a:pt x="37" y="4"/>
                </a:lnTo>
                <a:lnTo>
                  <a:pt x="34" y="2"/>
                </a:lnTo>
                <a:lnTo>
                  <a:pt x="34" y="0"/>
                </a:lnTo>
                <a:lnTo>
                  <a:pt x="28" y="3"/>
                </a:lnTo>
                <a:lnTo>
                  <a:pt x="11" y="8"/>
                </a:lnTo>
                <a:lnTo>
                  <a:pt x="0" y="1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41" name="Freeform 59">
            <a:extLst>
              <a:ext uri="{FF2B5EF4-FFF2-40B4-BE49-F238E27FC236}">
                <a16:creationId xmlns:a16="http://schemas.microsoft.com/office/drawing/2014/main" id="{D7CCBC61-6339-4BD3-A1C3-B6826445F55E}"/>
              </a:ext>
            </a:extLst>
          </p:cNvPr>
          <p:cNvSpPr>
            <a:spLocks noChangeAspect="1"/>
          </p:cNvSpPr>
          <p:nvPr/>
        </p:nvSpPr>
        <p:spPr bwMode="auto">
          <a:xfrm>
            <a:off x="7758113" y="2514600"/>
            <a:ext cx="39687" cy="33338"/>
          </a:xfrm>
          <a:custGeom>
            <a:avLst/>
            <a:gdLst>
              <a:gd name="T0" fmla="*/ 0 w 5"/>
              <a:gd name="T1" fmla="*/ 2147483646 h 4"/>
              <a:gd name="T2" fmla="*/ 2147483646 w 5"/>
              <a:gd name="T3" fmla="*/ 0 h 4"/>
              <a:gd name="T4" fmla="*/ 2147483646 w 5"/>
              <a:gd name="T5" fmla="*/ 2147483646 h 4"/>
              <a:gd name="T6" fmla="*/ 0 w 5"/>
              <a:gd name="T7" fmla="*/ 2147483646 h 4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4"/>
              <a:gd name="T14" fmla="*/ 5 w 5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4">
                <a:moveTo>
                  <a:pt x="0" y="4"/>
                </a:moveTo>
                <a:lnTo>
                  <a:pt x="2" y="0"/>
                </a:lnTo>
                <a:lnTo>
                  <a:pt x="5" y="2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42" name="Freeform 60">
            <a:extLst>
              <a:ext uri="{FF2B5EF4-FFF2-40B4-BE49-F238E27FC236}">
                <a16:creationId xmlns:a16="http://schemas.microsoft.com/office/drawing/2014/main" id="{16A6FB89-2797-4898-9187-7D34B155D93E}"/>
              </a:ext>
            </a:extLst>
          </p:cNvPr>
          <p:cNvSpPr>
            <a:spLocks noChangeAspect="1"/>
          </p:cNvSpPr>
          <p:nvPr/>
        </p:nvSpPr>
        <p:spPr bwMode="auto">
          <a:xfrm>
            <a:off x="7831138" y="2514600"/>
            <a:ext cx="31750" cy="15875"/>
          </a:xfrm>
          <a:custGeom>
            <a:avLst/>
            <a:gdLst>
              <a:gd name="T0" fmla="*/ 0 w 4"/>
              <a:gd name="T1" fmla="*/ 2147483646 h 2"/>
              <a:gd name="T2" fmla="*/ 2147483646 w 4"/>
              <a:gd name="T3" fmla="*/ 0 h 2"/>
              <a:gd name="T4" fmla="*/ 2147483646 w 4"/>
              <a:gd name="T5" fmla="*/ 2147483646 h 2"/>
              <a:gd name="T6" fmla="*/ 0 w 4"/>
              <a:gd name="T7" fmla="*/ 2147483646 h 2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2"/>
              <a:gd name="T14" fmla="*/ 4 w 4"/>
              <a:gd name="T15" fmla="*/ 2 h 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2">
                <a:moveTo>
                  <a:pt x="0" y="2"/>
                </a:moveTo>
                <a:lnTo>
                  <a:pt x="2" y="0"/>
                </a:lnTo>
                <a:lnTo>
                  <a:pt x="4" y="2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43" name="Virginia">
            <a:extLst>
              <a:ext uri="{FF2B5EF4-FFF2-40B4-BE49-F238E27FC236}">
                <a16:creationId xmlns:a16="http://schemas.microsoft.com/office/drawing/2014/main" id="{A39AB7D8-A6E4-4655-ACA0-83D884278B2F}"/>
              </a:ext>
            </a:extLst>
          </p:cNvPr>
          <p:cNvSpPr>
            <a:spLocks noChangeAspect="1"/>
          </p:cNvSpPr>
          <p:nvPr/>
        </p:nvSpPr>
        <p:spPr bwMode="auto">
          <a:xfrm>
            <a:off x="6410325" y="3014663"/>
            <a:ext cx="939800" cy="533400"/>
          </a:xfrm>
          <a:custGeom>
            <a:avLst/>
            <a:gdLst>
              <a:gd name="T0" fmla="*/ 2147483646 w 120"/>
              <a:gd name="T1" fmla="*/ 2147483646 h 69"/>
              <a:gd name="T2" fmla="*/ 2147483646 w 120"/>
              <a:gd name="T3" fmla="*/ 2147483646 h 69"/>
              <a:gd name="T4" fmla="*/ 2147483646 w 120"/>
              <a:gd name="T5" fmla="*/ 2147483646 h 69"/>
              <a:gd name="T6" fmla="*/ 2147483646 w 120"/>
              <a:gd name="T7" fmla="*/ 2147483646 h 69"/>
              <a:gd name="T8" fmla="*/ 2147483646 w 120"/>
              <a:gd name="T9" fmla="*/ 2147483646 h 69"/>
              <a:gd name="T10" fmla="*/ 2147483646 w 120"/>
              <a:gd name="T11" fmla="*/ 2147483646 h 69"/>
              <a:gd name="T12" fmla="*/ 2147483646 w 120"/>
              <a:gd name="T13" fmla="*/ 2147483646 h 69"/>
              <a:gd name="T14" fmla="*/ 2147483646 w 120"/>
              <a:gd name="T15" fmla="*/ 2147483646 h 69"/>
              <a:gd name="T16" fmla="*/ 2147483646 w 120"/>
              <a:gd name="T17" fmla="*/ 2147483646 h 69"/>
              <a:gd name="T18" fmla="*/ 2147483646 w 120"/>
              <a:gd name="T19" fmla="*/ 2147483646 h 69"/>
              <a:gd name="T20" fmla="*/ 2147483646 w 120"/>
              <a:gd name="T21" fmla="*/ 2147483646 h 69"/>
              <a:gd name="T22" fmla="*/ 2147483646 w 120"/>
              <a:gd name="T23" fmla="*/ 2147483646 h 69"/>
              <a:gd name="T24" fmla="*/ 2147483646 w 120"/>
              <a:gd name="T25" fmla="*/ 2147483646 h 69"/>
              <a:gd name="T26" fmla="*/ 2147483646 w 120"/>
              <a:gd name="T27" fmla="*/ 2147483646 h 69"/>
              <a:gd name="T28" fmla="*/ 2147483646 w 120"/>
              <a:gd name="T29" fmla="*/ 2147483646 h 69"/>
              <a:gd name="T30" fmla="*/ 2147483646 w 120"/>
              <a:gd name="T31" fmla="*/ 2147483646 h 69"/>
              <a:gd name="T32" fmla="*/ 2147483646 w 120"/>
              <a:gd name="T33" fmla="*/ 2147483646 h 69"/>
              <a:gd name="T34" fmla="*/ 2147483646 w 120"/>
              <a:gd name="T35" fmla="*/ 2147483646 h 69"/>
              <a:gd name="T36" fmla="*/ 2147483646 w 120"/>
              <a:gd name="T37" fmla="*/ 2147483646 h 69"/>
              <a:gd name="T38" fmla="*/ 2147483646 w 120"/>
              <a:gd name="T39" fmla="*/ 2147483646 h 69"/>
              <a:gd name="T40" fmla="*/ 2147483646 w 120"/>
              <a:gd name="T41" fmla="*/ 2147483646 h 69"/>
              <a:gd name="T42" fmla="*/ 2147483646 w 120"/>
              <a:gd name="T43" fmla="*/ 2147483646 h 69"/>
              <a:gd name="T44" fmla="*/ 2147483646 w 120"/>
              <a:gd name="T45" fmla="*/ 2147483646 h 69"/>
              <a:gd name="T46" fmla="*/ 2147483646 w 120"/>
              <a:gd name="T47" fmla="*/ 2147483646 h 69"/>
              <a:gd name="T48" fmla="*/ 2147483646 w 120"/>
              <a:gd name="T49" fmla="*/ 2147483646 h 69"/>
              <a:gd name="T50" fmla="*/ 2147483646 w 120"/>
              <a:gd name="T51" fmla="*/ 2147483646 h 69"/>
              <a:gd name="T52" fmla="*/ 2147483646 w 120"/>
              <a:gd name="T53" fmla="*/ 2147483646 h 69"/>
              <a:gd name="T54" fmla="*/ 2147483646 w 120"/>
              <a:gd name="T55" fmla="*/ 2147483646 h 69"/>
              <a:gd name="T56" fmla="*/ 2147483646 w 120"/>
              <a:gd name="T57" fmla="*/ 2147483646 h 69"/>
              <a:gd name="T58" fmla="*/ 2147483646 w 120"/>
              <a:gd name="T59" fmla="*/ 2147483646 h 69"/>
              <a:gd name="T60" fmla="*/ 2147483646 w 120"/>
              <a:gd name="T61" fmla="*/ 2147483646 h 69"/>
              <a:gd name="T62" fmla="*/ 2147483646 w 120"/>
              <a:gd name="T63" fmla="*/ 2147483646 h 69"/>
              <a:gd name="T64" fmla="*/ 2147483646 w 120"/>
              <a:gd name="T65" fmla="*/ 2147483646 h 69"/>
              <a:gd name="T66" fmla="*/ 2147483646 w 120"/>
              <a:gd name="T67" fmla="*/ 2147483646 h 69"/>
              <a:gd name="T68" fmla="*/ 2147483646 w 120"/>
              <a:gd name="T69" fmla="*/ 2147483646 h 69"/>
              <a:gd name="T70" fmla="*/ 2147483646 w 120"/>
              <a:gd name="T71" fmla="*/ 2147483646 h 69"/>
              <a:gd name="T72" fmla="*/ 2147483646 w 120"/>
              <a:gd name="T73" fmla="*/ 2147483646 h 69"/>
              <a:gd name="T74" fmla="*/ 2147483646 w 120"/>
              <a:gd name="T75" fmla="*/ 2147483646 h 69"/>
              <a:gd name="T76" fmla="*/ 2147483646 w 120"/>
              <a:gd name="T77" fmla="*/ 2147483646 h 69"/>
              <a:gd name="T78" fmla="*/ 0 w 120"/>
              <a:gd name="T79" fmla="*/ 2147483646 h 6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0"/>
              <a:gd name="T121" fmla="*/ 0 h 69"/>
              <a:gd name="T122" fmla="*/ 120 w 120"/>
              <a:gd name="T123" fmla="*/ 69 h 6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0" h="69">
                <a:moveTo>
                  <a:pt x="0" y="69"/>
                </a:moveTo>
                <a:lnTo>
                  <a:pt x="11" y="61"/>
                </a:lnTo>
                <a:lnTo>
                  <a:pt x="11" y="59"/>
                </a:lnTo>
                <a:lnTo>
                  <a:pt x="15" y="55"/>
                </a:lnTo>
                <a:lnTo>
                  <a:pt x="19" y="52"/>
                </a:lnTo>
                <a:lnTo>
                  <a:pt x="23" y="47"/>
                </a:lnTo>
                <a:lnTo>
                  <a:pt x="27" y="52"/>
                </a:lnTo>
                <a:lnTo>
                  <a:pt x="33" y="49"/>
                </a:lnTo>
                <a:lnTo>
                  <a:pt x="35" y="51"/>
                </a:lnTo>
                <a:lnTo>
                  <a:pt x="38" y="49"/>
                </a:lnTo>
                <a:lnTo>
                  <a:pt x="40" y="46"/>
                </a:lnTo>
                <a:lnTo>
                  <a:pt x="46" y="45"/>
                </a:lnTo>
                <a:lnTo>
                  <a:pt x="50" y="41"/>
                </a:lnTo>
                <a:lnTo>
                  <a:pt x="48" y="40"/>
                </a:lnTo>
                <a:lnTo>
                  <a:pt x="54" y="27"/>
                </a:lnTo>
                <a:lnTo>
                  <a:pt x="55" y="21"/>
                </a:lnTo>
                <a:lnTo>
                  <a:pt x="60" y="23"/>
                </a:lnTo>
                <a:lnTo>
                  <a:pt x="63" y="16"/>
                </a:lnTo>
                <a:lnTo>
                  <a:pt x="66" y="15"/>
                </a:lnTo>
                <a:lnTo>
                  <a:pt x="70" y="8"/>
                </a:lnTo>
                <a:lnTo>
                  <a:pt x="71" y="0"/>
                </a:lnTo>
                <a:lnTo>
                  <a:pt x="80" y="5"/>
                </a:lnTo>
                <a:lnTo>
                  <a:pt x="81" y="1"/>
                </a:lnTo>
                <a:lnTo>
                  <a:pt x="85" y="2"/>
                </a:lnTo>
                <a:lnTo>
                  <a:pt x="88" y="5"/>
                </a:lnTo>
                <a:lnTo>
                  <a:pt x="91" y="7"/>
                </a:lnTo>
                <a:lnTo>
                  <a:pt x="93" y="9"/>
                </a:lnTo>
                <a:lnTo>
                  <a:pt x="93" y="12"/>
                </a:lnTo>
                <a:lnTo>
                  <a:pt x="90" y="16"/>
                </a:lnTo>
                <a:lnTo>
                  <a:pt x="91" y="19"/>
                </a:lnTo>
                <a:lnTo>
                  <a:pt x="94" y="18"/>
                </a:lnTo>
                <a:lnTo>
                  <a:pt x="95" y="20"/>
                </a:lnTo>
                <a:lnTo>
                  <a:pt x="97" y="21"/>
                </a:lnTo>
                <a:lnTo>
                  <a:pt x="102" y="21"/>
                </a:lnTo>
                <a:lnTo>
                  <a:pt x="103" y="23"/>
                </a:lnTo>
                <a:lnTo>
                  <a:pt x="109" y="24"/>
                </a:lnTo>
                <a:lnTo>
                  <a:pt x="107" y="26"/>
                </a:lnTo>
                <a:lnTo>
                  <a:pt x="108" y="29"/>
                </a:lnTo>
                <a:lnTo>
                  <a:pt x="108" y="30"/>
                </a:lnTo>
                <a:lnTo>
                  <a:pt x="106" y="30"/>
                </a:lnTo>
                <a:lnTo>
                  <a:pt x="103" y="28"/>
                </a:lnTo>
                <a:lnTo>
                  <a:pt x="98" y="24"/>
                </a:lnTo>
                <a:lnTo>
                  <a:pt x="105" y="31"/>
                </a:lnTo>
                <a:lnTo>
                  <a:pt x="109" y="31"/>
                </a:lnTo>
                <a:lnTo>
                  <a:pt x="107" y="32"/>
                </a:lnTo>
                <a:lnTo>
                  <a:pt x="111" y="34"/>
                </a:lnTo>
                <a:lnTo>
                  <a:pt x="111" y="36"/>
                </a:lnTo>
                <a:lnTo>
                  <a:pt x="109" y="35"/>
                </a:lnTo>
                <a:lnTo>
                  <a:pt x="108" y="35"/>
                </a:lnTo>
                <a:lnTo>
                  <a:pt x="108" y="36"/>
                </a:lnTo>
                <a:lnTo>
                  <a:pt x="109" y="37"/>
                </a:lnTo>
                <a:lnTo>
                  <a:pt x="108" y="38"/>
                </a:lnTo>
                <a:lnTo>
                  <a:pt x="103" y="35"/>
                </a:lnTo>
                <a:lnTo>
                  <a:pt x="102" y="33"/>
                </a:lnTo>
                <a:lnTo>
                  <a:pt x="103" y="35"/>
                </a:lnTo>
                <a:lnTo>
                  <a:pt x="107" y="38"/>
                </a:lnTo>
                <a:lnTo>
                  <a:pt x="109" y="38"/>
                </a:lnTo>
                <a:lnTo>
                  <a:pt x="111" y="39"/>
                </a:lnTo>
                <a:lnTo>
                  <a:pt x="110" y="40"/>
                </a:lnTo>
                <a:lnTo>
                  <a:pt x="111" y="40"/>
                </a:lnTo>
                <a:lnTo>
                  <a:pt x="112" y="41"/>
                </a:lnTo>
                <a:lnTo>
                  <a:pt x="110" y="43"/>
                </a:lnTo>
                <a:lnTo>
                  <a:pt x="107" y="41"/>
                </a:lnTo>
                <a:lnTo>
                  <a:pt x="106" y="40"/>
                </a:lnTo>
                <a:lnTo>
                  <a:pt x="102" y="39"/>
                </a:lnTo>
                <a:lnTo>
                  <a:pt x="101" y="38"/>
                </a:lnTo>
                <a:lnTo>
                  <a:pt x="100" y="40"/>
                </a:lnTo>
                <a:lnTo>
                  <a:pt x="105" y="41"/>
                </a:lnTo>
                <a:lnTo>
                  <a:pt x="105" y="42"/>
                </a:lnTo>
                <a:lnTo>
                  <a:pt x="110" y="44"/>
                </a:lnTo>
                <a:lnTo>
                  <a:pt x="112" y="44"/>
                </a:lnTo>
                <a:lnTo>
                  <a:pt x="112" y="43"/>
                </a:lnTo>
                <a:lnTo>
                  <a:pt x="113" y="43"/>
                </a:lnTo>
                <a:lnTo>
                  <a:pt x="116" y="43"/>
                </a:lnTo>
                <a:lnTo>
                  <a:pt x="120" y="49"/>
                </a:lnTo>
                <a:lnTo>
                  <a:pt x="118" y="48"/>
                </a:lnTo>
                <a:lnTo>
                  <a:pt x="117" y="50"/>
                </a:lnTo>
                <a:lnTo>
                  <a:pt x="69" y="59"/>
                </a:lnTo>
                <a:lnTo>
                  <a:pt x="31" y="64"/>
                </a:lnTo>
                <a:lnTo>
                  <a:pt x="0" y="69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44" name="Freeform 62">
            <a:extLst>
              <a:ext uri="{FF2B5EF4-FFF2-40B4-BE49-F238E27FC236}">
                <a16:creationId xmlns:a16="http://schemas.microsoft.com/office/drawing/2014/main" id="{528B1120-4B8D-47CB-AE1F-1592B127E93F}"/>
              </a:ext>
            </a:extLst>
          </p:cNvPr>
          <p:cNvSpPr>
            <a:spLocks noChangeAspect="1"/>
          </p:cNvSpPr>
          <p:nvPr/>
        </p:nvSpPr>
        <p:spPr bwMode="auto">
          <a:xfrm>
            <a:off x="7313613" y="3160713"/>
            <a:ext cx="46037" cy="146050"/>
          </a:xfrm>
          <a:custGeom>
            <a:avLst/>
            <a:gdLst>
              <a:gd name="T0" fmla="*/ 0 w 6"/>
              <a:gd name="T1" fmla="*/ 2147483646 h 19"/>
              <a:gd name="T2" fmla="*/ 0 w 6"/>
              <a:gd name="T3" fmla="*/ 2147483646 h 19"/>
              <a:gd name="T4" fmla="*/ 2147483646 w 6"/>
              <a:gd name="T5" fmla="*/ 2147483646 h 19"/>
              <a:gd name="T6" fmla="*/ 2147483646 w 6"/>
              <a:gd name="T7" fmla="*/ 2147483646 h 19"/>
              <a:gd name="T8" fmla="*/ 2147483646 w 6"/>
              <a:gd name="T9" fmla="*/ 2147483646 h 19"/>
              <a:gd name="T10" fmla="*/ 2147483646 w 6"/>
              <a:gd name="T11" fmla="*/ 0 h 19"/>
              <a:gd name="T12" fmla="*/ 2147483646 w 6"/>
              <a:gd name="T13" fmla="*/ 2147483646 h 19"/>
              <a:gd name="T14" fmla="*/ 0 w 6"/>
              <a:gd name="T15" fmla="*/ 2147483646 h 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19"/>
              <a:gd name="T26" fmla="*/ 6 w 6"/>
              <a:gd name="T27" fmla="*/ 19 h 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19">
                <a:moveTo>
                  <a:pt x="0" y="11"/>
                </a:moveTo>
                <a:lnTo>
                  <a:pt x="0" y="17"/>
                </a:lnTo>
                <a:lnTo>
                  <a:pt x="1" y="19"/>
                </a:lnTo>
                <a:lnTo>
                  <a:pt x="2" y="13"/>
                </a:lnTo>
                <a:lnTo>
                  <a:pt x="5" y="10"/>
                </a:lnTo>
                <a:lnTo>
                  <a:pt x="6" y="0"/>
                </a:lnTo>
                <a:lnTo>
                  <a:pt x="2" y="2"/>
                </a:lnTo>
                <a:lnTo>
                  <a:pt x="0" y="11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0445" name="Hawaii">
            <a:extLst>
              <a:ext uri="{FF2B5EF4-FFF2-40B4-BE49-F238E27FC236}">
                <a16:creationId xmlns:a16="http://schemas.microsoft.com/office/drawing/2014/main" id="{FA5C71C5-8B46-4742-BBD0-3805E232373D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3846513"/>
            <a:ext cx="963613" cy="498475"/>
            <a:chOff x="582" y="2987"/>
            <a:chExt cx="659" cy="352"/>
          </a:xfrm>
        </p:grpSpPr>
        <p:sp>
          <p:nvSpPr>
            <p:cNvPr id="400470" name="Freeform 64">
              <a:extLst>
                <a:ext uri="{FF2B5EF4-FFF2-40B4-BE49-F238E27FC236}">
                  <a16:creationId xmlns:a16="http://schemas.microsoft.com/office/drawing/2014/main" id="{6782309D-74F2-4466-A3F2-F258FECA99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4" y="2987"/>
              <a:ext cx="48" cy="39"/>
            </a:xfrm>
            <a:custGeom>
              <a:avLst/>
              <a:gdLst>
                <a:gd name="T0" fmla="*/ 0 w 9"/>
                <a:gd name="T1" fmla="*/ 2147483646 h 7"/>
                <a:gd name="T2" fmla="*/ 2147483646 w 9"/>
                <a:gd name="T3" fmla="*/ 2147483646 h 7"/>
                <a:gd name="T4" fmla="*/ 2147483646 w 9"/>
                <a:gd name="T5" fmla="*/ 2147483646 h 7"/>
                <a:gd name="T6" fmla="*/ 2147483646 w 9"/>
                <a:gd name="T7" fmla="*/ 2147483646 h 7"/>
                <a:gd name="T8" fmla="*/ 2147483646 w 9"/>
                <a:gd name="T9" fmla="*/ 2147483646 h 7"/>
                <a:gd name="T10" fmla="*/ 2147483646 w 9"/>
                <a:gd name="T11" fmla="*/ 0 h 7"/>
                <a:gd name="T12" fmla="*/ 2147483646 w 9"/>
                <a:gd name="T13" fmla="*/ 0 h 7"/>
                <a:gd name="T14" fmla="*/ 0 w 9"/>
                <a:gd name="T15" fmla="*/ 2147483646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"/>
                <a:gd name="T25" fmla="*/ 0 h 7"/>
                <a:gd name="T26" fmla="*/ 9 w 9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" h="7">
                  <a:moveTo>
                    <a:pt x="0" y="4"/>
                  </a:moveTo>
                  <a:lnTo>
                    <a:pt x="3" y="7"/>
                  </a:lnTo>
                  <a:lnTo>
                    <a:pt x="5" y="7"/>
                  </a:lnTo>
                  <a:lnTo>
                    <a:pt x="8" y="6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71" name="Freeform 65">
              <a:extLst>
                <a:ext uri="{FF2B5EF4-FFF2-40B4-BE49-F238E27FC236}">
                  <a16:creationId xmlns:a16="http://schemas.microsoft.com/office/drawing/2014/main" id="{B7C9FFB7-24BD-4E7B-ADBC-F1ECCE96F2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3" y="3048"/>
              <a:ext cx="54" cy="49"/>
            </a:xfrm>
            <a:custGeom>
              <a:avLst/>
              <a:gdLst>
                <a:gd name="T0" fmla="*/ 0 w 10"/>
                <a:gd name="T1" fmla="*/ 2147483646 h 9"/>
                <a:gd name="T2" fmla="*/ 2147483646 w 10"/>
                <a:gd name="T3" fmla="*/ 2147483646 h 9"/>
                <a:gd name="T4" fmla="*/ 2147483646 w 10"/>
                <a:gd name="T5" fmla="*/ 2147483646 h 9"/>
                <a:gd name="T6" fmla="*/ 2147483646 w 10"/>
                <a:gd name="T7" fmla="*/ 2147483646 h 9"/>
                <a:gd name="T8" fmla="*/ 2147483646 w 10"/>
                <a:gd name="T9" fmla="*/ 2147483646 h 9"/>
                <a:gd name="T10" fmla="*/ 2147483646 w 10"/>
                <a:gd name="T11" fmla="*/ 2147483646 h 9"/>
                <a:gd name="T12" fmla="*/ 2147483646 w 10"/>
                <a:gd name="T13" fmla="*/ 2147483646 h 9"/>
                <a:gd name="T14" fmla="*/ 2147483646 w 10"/>
                <a:gd name="T15" fmla="*/ 2147483646 h 9"/>
                <a:gd name="T16" fmla="*/ 2147483646 w 10"/>
                <a:gd name="T17" fmla="*/ 0 h 9"/>
                <a:gd name="T18" fmla="*/ 0 w 10"/>
                <a:gd name="T19" fmla="*/ 2147483646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"/>
                <a:gd name="T32" fmla="*/ 10 w 10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">
                  <a:moveTo>
                    <a:pt x="0" y="2"/>
                  </a:moveTo>
                  <a:lnTo>
                    <a:pt x="2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8" y="9"/>
                  </a:lnTo>
                  <a:lnTo>
                    <a:pt x="10" y="8"/>
                  </a:lnTo>
                  <a:lnTo>
                    <a:pt x="10" y="5"/>
                  </a:lnTo>
                  <a:lnTo>
                    <a:pt x="8" y="5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72" name="Freeform 66">
              <a:extLst>
                <a:ext uri="{FF2B5EF4-FFF2-40B4-BE49-F238E27FC236}">
                  <a16:creationId xmlns:a16="http://schemas.microsoft.com/office/drawing/2014/main" id="{291F2A74-B545-4D42-8C8D-C204FEC6E0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94" y="3097"/>
              <a:ext cx="60" cy="16"/>
            </a:xfrm>
            <a:custGeom>
              <a:avLst/>
              <a:gdLst>
                <a:gd name="T0" fmla="*/ 0 w 11"/>
                <a:gd name="T1" fmla="*/ 2147483646 h 3"/>
                <a:gd name="T2" fmla="*/ 2147483646 w 11"/>
                <a:gd name="T3" fmla="*/ 0 h 3"/>
                <a:gd name="T4" fmla="*/ 2147483646 w 11"/>
                <a:gd name="T5" fmla="*/ 2147483646 h 3"/>
                <a:gd name="T6" fmla="*/ 2147483646 w 11"/>
                <a:gd name="T7" fmla="*/ 2147483646 h 3"/>
                <a:gd name="T8" fmla="*/ 0 w 11"/>
                <a:gd name="T9" fmla="*/ 2147483646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"/>
                <a:gd name="T17" fmla="*/ 11 w 1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">
                  <a:moveTo>
                    <a:pt x="0" y="3"/>
                  </a:moveTo>
                  <a:lnTo>
                    <a:pt x="1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73" name="Freeform 67">
              <a:extLst>
                <a:ext uri="{FF2B5EF4-FFF2-40B4-BE49-F238E27FC236}">
                  <a16:creationId xmlns:a16="http://schemas.microsoft.com/office/drawing/2014/main" id="{54C3DCEF-CC82-45DC-89F1-C6FB80050C1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22" y="3129"/>
              <a:ext cx="21" cy="17"/>
            </a:xfrm>
            <a:custGeom>
              <a:avLst/>
              <a:gdLst>
                <a:gd name="T0" fmla="*/ 0 w 4"/>
                <a:gd name="T1" fmla="*/ 0 h 3"/>
                <a:gd name="T2" fmla="*/ 2147483646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0 h 3"/>
                <a:gd name="T8" fmla="*/ 0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0" y="0"/>
                  </a:moveTo>
                  <a:lnTo>
                    <a:pt x="1" y="3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74" name="Freeform 68">
              <a:extLst>
                <a:ext uri="{FF2B5EF4-FFF2-40B4-BE49-F238E27FC236}">
                  <a16:creationId xmlns:a16="http://schemas.microsoft.com/office/drawing/2014/main" id="{9E830B81-44D5-4063-97F8-ED2B856CFB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4" y="3113"/>
              <a:ext cx="75" cy="44"/>
            </a:xfrm>
            <a:custGeom>
              <a:avLst/>
              <a:gdLst>
                <a:gd name="T0" fmla="*/ 0 w 14"/>
                <a:gd name="T1" fmla="*/ 2147483646 h 8"/>
                <a:gd name="T2" fmla="*/ 2147483646 w 14"/>
                <a:gd name="T3" fmla="*/ 0 h 8"/>
                <a:gd name="T4" fmla="*/ 2147483646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2147483646 h 8"/>
                <a:gd name="T16" fmla="*/ 2147483646 w 14"/>
                <a:gd name="T17" fmla="*/ 2147483646 h 8"/>
                <a:gd name="T18" fmla="*/ 0 w 14"/>
                <a:gd name="T19" fmla="*/ 2147483646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8"/>
                <a:gd name="T32" fmla="*/ 14 w 14"/>
                <a:gd name="T33" fmla="*/ 8 h 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8">
                  <a:moveTo>
                    <a:pt x="0" y="3"/>
                  </a:moveTo>
                  <a:lnTo>
                    <a:pt x="2" y="0"/>
                  </a:lnTo>
                  <a:lnTo>
                    <a:pt x="4" y="3"/>
                  </a:lnTo>
                  <a:lnTo>
                    <a:pt x="8" y="2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6" y="8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75" name="Freeform 69">
              <a:extLst>
                <a:ext uri="{FF2B5EF4-FFF2-40B4-BE49-F238E27FC236}">
                  <a16:creationId xmlns:a16="http://schemas.microsoft.com/office/drawing/2014/main" id="{F2DE2BC0-61DE-49AE-854E-FFB073C83BC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18" y="3196"/>
              <a:ext cx="123" cy="143"/>
            </a:xfrm>
            <a:custGeom>
              <a:avLst/>
              <a:gdLst>
                <a:gd name="T0" fmla="*/ 0 w 23"/>
                <a:gd name="T1" fmla="*/ 2147483646 h 26"/>
                <a:gd name="T2" fmla="*/ 2147483646 w 23"/>
                <a:gd name="T3" fmla="*/ 2147483646 h 26"/>
                <a:gd name="T4" fmla="*/ 2147483646 w 23"/>
                <a:gd name="T5" fmla="*/ 2147483646 h 26"/>
                <a:gd name="T6" fmla="*/ 2147483646 w 23"/>
                <a:gd name="T7" fmla="*/ 2147483646 h 26"/>
                <a:gd name="T8" fmla="*/ 2147483646 w 23"/>
                <a:gd name="T9" fmla="*/ 2147483646 h 26"/>
                <a:gd name="T10" fmla="*/ 2147483646 w 23"/>
                <a:gd name="T11" fmla="*/ 2147483646 h 26"/>
                <a:gd name="T12" fmla="*/ 2147483646 w 23"/>
                <a:gd name="T13" fmla="*/ 2147483646 h 26"/>
                <a:gd name="T14" fmla="*/ 2147483646 w 23"/>
                <a:gd name="T15" fmla="*/ 2147483646 h 26"/>
                <a:gd name="T16" fmla="*/ 2147483646 w 23"/>
                <a:gd name="T17" fmla="*/ 0 h 26"/>
                <a:gd name="T18" fmla="*/ 2147483646 w 23"/>
                <a:gd name="T19" fmla="*/ 2147483646 h 26"/>
                <a:gd name="T20" fmla="*/ 2147483646 w 23"/>
                <a:gd name="T21" fmla="*/ 2147483646 h 26"/>
                <a:gd name="T22" fmla="*/ 0 w 23"/>
                <a:gd name="T23" fmla="*/ 214748364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26"/>
                <a:gd name="T38" fmla="*/ 23 w 23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26">
                  <a:moveTo>
                    <a:pt x="0" y="10"/>
                  </a:moveTo>
                  <a:lnTo>
                    <a:pt x="3" y="17"/>
                  </a:lnTo>
                  <a:lnTo>
                    <a:pt x="3" y="23"/>
                  </a:lnTo>
                  <a:lnTo>
                    <a:pt x="8" y="26"/>
                  </a:lnTo>
                  <a:lnTo>
                    <a:pt x="10" y="22"/>
                  </a:lnTo>
                  <a:lnTo>
                    <a:pt x="20" y="18"/>
                  </a:lnTo>
                  <a:lnTo>
                    <a:pt x="23" y="15"/>
                  </a:lnTo>
                  <a:lnTo>
                    <a:pt x="15" y="5"/>
                  </a:lnTo>
                  <a:lnTo>
                    <a:pt x="4" y="0"/>
                  </a:lnTo>
                  <a:lnTo>
                    <a:pt x="3" y="2"/>
                  </a:lnTo>
                  <a:lnTo>
                    <a:pt x="4" y="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76" name="Freeform 70">
              <a:extLst>
                <a:ext uri="{FF2B5EF4-FFF2-40B4-BE49-F238E27FC236}">
                  <a16:creationId xmlns:a16="http://schemas.microsoft.com/office/drawing/2014/main" id="{4B6F1F2B-F37A-45E2-AE2E-05EF53471E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2" y="3064"/>
              <a:ext cx="48" cy="12"/>
            </a:xfrm>
            <a:custGeom>
              <a:avLst/>
              <a:gdLst>
                <a:gd name="T0" fmla="*/ 2147483646 w 9"/>
                <a:gd name="T1" fmla="*/ 2147483646 h 2"/>
                <a:gd name="T2" fmla="*/ 2147483646 w 9"/>
                <a:gd name="T3" fmla="*/ 0 h 2"/>
                <a:gd name="T4" fmla="*/ 2147483646 w 9"/>
                <a:gd name="T5" fmla="*/ 0 h 2"/>
                <a:gd name="T6" fmla="*/ 2147483646 w 9"/>
                <a:gd name="T7" fmla="*/ 0 h 2"/>
                <a:gd name="T8" fmla="*/ 2147483646 w 9"/>
                <a:gd name="T9" fmla="*/ 0 h 2"/>
                <a:gd name="T10" fmla="*/ 2147483646 w 9"/>
                <a:gd name="T11" fmla="*/ 0 h 2"/>
                <a:gd name="T12" fmla="*/ 2147483646 w 9"/>
                <a:gd name="T13" fmla="*/ 0 h 2"/>
                <a:gd name="T14" fmla="*/ 2147483646 w 9"/>
                <a:gd name="T15" fmla="*/ 0 h 2"/>
                <a:gd name="T16" fmla="*/ 2147483646 w 9"/>
                <a:gd name="T17" fmla="*/ 0 h 2"/>
                <a:gd name="T18" fmla="*/ 2147483646 w 9"/>
                <a:gd name="T19" fmla="*/ 2147483646 h 2"/>
                <a:gd name="T20" fmla="*/ 2147483646 w 9"/>
                <a:gd name="T21" fmla="*/ 2147483646 h 2"/>
                <a:gd name="T22" fmla="*/ 2147483646 w 9"/>
                <a:gd name="T23" fmla="*/ 2147483646 h 2"/>
                <a:gd name="T24" fmla="*/ 2147483646 w 9"/>
                <a:gd name="T25" fmla="*/ 2147483646 h 2"/>
                <a:gd name="T26" fmla="*/ 2147483646 w 9"/>
                <a:gd name="T27" fmla="*/ 2147483646 h 2"/>
                <a:gd name="T28" fmla="*/ 2147483646 w 9"/>
                <a:gd name="T29" fmla="*/ 2147483646 h 2"/>
                <a:gd name="T30" fmla="*/ 2147483646 w 9"/>
                <a:gd name="T31" fmla="*/ 2147483646 h 2"/>
                <a:gd name="T32" fmla="*/ 2147483646 w 9"/>
                <a:gd name="T33" fmla="*/ 2147483646 h 2"/>
                <a:gd name="T34" fmla="*/ 2147483646 w 9"/>
                <a:gd name="T35" fmla="*/ 2147483646 h 2"/>
                <a:gd name="T36" fmla="*/ 2147483646 w 9"/>
                <a:gd name="T37" fmla="*/ 2147483646 h 2"/>
                <a:gd name="T38" fmla="*/ 2147483646 w 9"/>
                <a:gd name="T39" fmla="*/ 2147483646 h 2"/>
                <a:gd name="T40" fmla="*/ 0 w 9"/>
                <a:gd name="T41" fmla="*/ 2147483646 h 2"/>
                <a:gd name="T42" fmla="*/ 0 w 9"/>
                <a:gd name="T43" fmla="*/ 2147483646 h 2"/>
                <a:gd name="T44" fmla="*/ 2147483646 w 9"/>
                <a:gd name="T45" fmla="*/ 2147483646 h 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2"/>
                <a:gd name="T71" fmla="*/ 9 w 9"/>
                <a:gd name="T72" fmla="*/ 2 h 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2">
                  <a:moveTo>
                    <a:pt x="1" y="1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77" name="Freeform 71">
              <a:extLst>
                <a:ext uri="{FF2B5EF4-FFF2-40B4-BE49-F238E27FC236}">
                  <a16:creationId xmlns:a16="http://schemas.microsoft.com/office/drawing/2014/main" id="{8CC30E81-1768-4627-8BAB-06A0D00EAF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9" y="3031"/>
              <a:ext cx="16" cy="12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2147483646 h 2"/>
                <a:gd name="T4" fmla="*/ 2147483646 w 3"/>
                <a:gd name="T5" fmla="*/ 2147483646 h 2"/>
                <a:gd name="T6" fmla="*/ 2147483646 w 3"/>
                <a:gd name="T7" fmla="*/ 2147483646 h 2"/>
                <a:gd name="T8" fmla="*/ 2147483646 w 3"/>
                <a:gd name="T9" fmla="*/ 2147483646 h 2"/>
                <a:gd name="T10" fmla="*/ 2147483646 w 3"/>
                <a:gd name="T11" fmla="*/ 2147483646 h 2"/>
                <a:gd name="T12" fmla="*/ 2147483646 w 3"/>
                <a:gd name="T13" fmla="*/ 2147483646 h 2"/>
                <a:gd name="T14" fmla="*/ 2147483646 w 3"/>
                <a:gd name="T15" fmla="*/ 2147483646 h 2"/>
                <a:gd name="T16" fmla="*/ 2147483646 w 3"/>
                <a:gd name="T17" fmla="*/ 2147483646 h 2"/>
                <a:gd name="T18" fmla="*/ 2147483646 w 3"/>
                <a:gd name="T19" fmla="*/ 2147483646 h 2"/>
                <a:gd name="T20" fmla="*/ 2147483646 w 3"/>
                <a:gd name="T21" fmla="*/ 2147483646 h 2"/>
                <a:gd name="T22" fmla="*/ 0 w 3"/>
                <a:gd name="T23" fmla="*/ 2147483646 h 2"/>
                <a:gd name="T24" fmla="*/ 0 w 3"/>
                <a:gd name="T25" fmla="*/ 0 h 2"/>
                <a:gd name="T26" fmla="*/ 0 w 3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2"/>
                <a:gd name="T44" fmla="*/ 3 w 3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EFF7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0446" name="Alaska">
            <a:extLst>
              <a:ext uri="{FF2B5EF4-FFF2-40B4-BE49-F238E27FC236}">
                <a16:creationId xmlns:a16="http://schemas.microsoft.com/office/drawing/2014/main" id="{DA7AAFE9-4B66-4073-B946-354751EE013C}"/>
              </a:ext>
            </a:extLst>
          </p:cNvPr>
          <p:cNvGrpSpPr>
            <a:grpSpLocks/>
          </p:cNvGrpSpPr>
          <p:nvPr/>
        </p:nvGrpSpPr>
        <p:grpSpPr bwMode="auto">
          <a:xfrm>
            <a:off x="660400" y="4448175"/>
            <a:ext cx="2776538" cy="987425"/>
            <a:chOff x="523" y="3048"/>
            <a:chExt cx="1899" cy="696"/>
          </a:xfrm>
        </p:grpSpPr>
        <p:sp>
          <p:nvSpPr>
            <p:cNvPr id="400460" name="Freeform 73">
              <a:extLst>
                <a:ext uri="{FF2B5EF4-FFF2-40B4-BE49-F238E27FC236}">
                  <a16:creationId xmlns:a16="http://schemas.microsoft.com/office/drawing/2014/main" id="{33D9C922-7C79-4BA6-88FA-3187A40040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1" y="3048"/>
              <a:ext cx="971" cy="668"/>
            </a:xfrm>
            <a:custGeom>
              <a:avLst/>
              <a:gdLst>
                <a:gd name="T0" fmla="*/ 2147483646 w 181"/>
                <a:gd name="T1" fmla="*/ 2147483646 h 122"/>
                <a:gd name="T2" fmla="*/ 2147483646 w 181"/>
                <a:gd name="T3" fmla="*/ 2147483646 h 122"/>
                <a:gd name="T4" fmla="*/ 2147483646 w 181"/>
                <a:gd name="T5" fmla="*/ 2147483646 h 122"/>
                <a:gd name="T6" fmla="*/ 2147483646 w 181"/>
                <a:gd name="T7" fmla="*/ 2147483646 h 122"/>
                <a:gd name="T8" fmla="*/ 2147483646 w 181"/>
                <a:gd name="T9" fmla="*/ 2147483646 h 122"/>
                <a:gd name="T10" fmla="*/ 2147483646 w 181"/>
                <a:gd name="T11" fmla="*/ 2147483646 h 122"/>
                <a:gd name="T12" fmla="*/ 2147483646 w 181"/>
                <a:gd name="T13" fmla="*/ 2147483646 h 122"/>
                <a:gd name="T14" fmla="*/ 2147483646 w 181"/>
                <a:gd name="T15" fmla="*/ 2147483646 h 122"/>
                <a:gd name="T16" fmla="*/ 2147483646 w 181"/>
                <a:gd name="T17" fmla="*/ 2147483646 h 122"/>
                <a:gd name="T18" fmla="*/ 2147483646 w 181"/>
                <a:gd name="T19" fmla="*/ 2147483646 h 122"/>
                <a:gd name="T20" fmla="*/ 2147483646 w 181"/>
                <a:gd name="T21" fmla="*/ 2147483646 h 122"/>
                <a:gd name="T22" fmla="*/ 2147483646 w 181"/>
                <a:gd name="T23" fmla="*/ 2147483646 h 122"/>
                <a:gd name="T24" fmla="*/ 2147483646 w 181"/>
                <a:gd name="T25" fmla="*/ 2147483646 h 122"/>
                <a:gd name="T26" fmla="*/ 2147483646 w 181"/>
                <a:gd name="T27" fmla="*/ 2147483646 h 122"/>
                <a:gd name="T28" fmla="*/ 2147483646 w 181"/>
                <a:gd name="T29" fmla="*/ 2147483646 h 122"/>
                <a:gd name="T30" fmla="*/ 2147483646 w 181"/>
                <a:gd name="T31" fmla="*/ 2147483646 h 122"/>
                <a:gd name="T32" fmla="*/ 2147483646 w 181"/>
                <a:gd name="T33" fmla="*/ 2147483646 h 122"/>
                <a:gd name="T34" fmla="*/ 2147483646 w 181"/>
                <a:gd name="T35" fmla="*/ 2147483646 h 122"/>
                <a:gd name="T36" fmla="*/ 2147483646 w 181"/>
                <a:gd name="T37" fmla="*/ 2147483646 h 122"/>
                <a:gd name="T38" fmla="*/ 2147483646 w 181"/>
                <a:gd name="T39" fmla="*/ 2147483646 h 122"/>
                <a:gd name="T40" fmla="*/ 2147483646 w 181"/>
                <a:gd name="T41" fmla="*/ 2147483646 h 122"/>
                <a:gd name="T42" fmla="*/ 2147483646 w 181"/>
                <a:gd name="T43" fmla="*/ 2147483646 h 122"/>
                <a:gd name="T44" fmla="*/ 2147483646 w 181"/>
                <a:gd name="T45" fmla="*/ 2147483646 h 122"/>
                <a:gd name="T46" fmla="*/ 2147483646 w 181"/>
                <a:gd name="T47" fmla="*/ 2147483646 h 122"/>
                <a:gd name="T48" fmla="*/ 2147483646 w 181"/>
                <a:gd name="T49" fmla="*/ 2147483646 h 122"/>
                <a:gd name="T50" fmla="*/ 2147483646 w 181"/>
                <a:gd name="T51" fmla="*/ 2147483646 h 122"/>
                <a:gd name="T52" fmla="*/ 2147483646 w 181"/>
                <a:gd name="T53" fmla="*/ 2147483646 h 122"/>
                <a:gd name="T54" fmla="*/ 2147483646 w 181"/>
                <a:gd name="T55" fmla="*/ 2147483646 h 122"/>
                <a:gd name="T56" fmla="*/ 2147483646 w 181"/>
                <a:gd name="T57" fmla="*/ 2147483646 h 122"/>
                <a:gd name="T58" fmla="*/ 2147483646 w 181"/>
                <a:gd name="T59" fmla="*/ 2147483646 h 122"/>
                <a:gd name="T60" fmla="*/ 2147483646 w 181"/>
                <a:gd name="T61" fmla="*/ 2147483646 h 122"/>
                <a:gd name="T62" fmla="*/ 2147483646 w 181"/>
                <a:gd name="T63" fmla="*/ 2147483646 h 122"/>
                <a:gd name="T64" fmla="*/ 2147483646 w 181"/>
                <a:gd name="T65" fmla="*/ 2147483646 h 122"/>
                <a:gd name="T66" fmla="*/ 2147483646 w 181"/>
                <a:gd name="T67" fmla="*/ 2147483646 h 122"/>
                <a:gd name="T68" fmla="*/ 2147483646 w 181"/>
                <a:gd name="T69" fmla="*/ 2147483646 h 122"/>
                <a:gd name="T70" fmla="*/ 2147483646 w 181"/>
                <a:gd name="T71" fmla="*/ 2147483646 h 122"/>
                <a:gd name="T72" fmla="*/ 2147483646 w 181"/>
                <a:gd name="T73" fmla="*/ 2147483646 h 122"/>
                <a:gd name="T74" fmla="*/ 2147483646 w 181"/>
                <a:gd name="T75" fmla="*/ 2147483646 h 122"/>
                <a:gd name="T76" fmla="*/ 2147483646 w 181"/>
                <a:gd name="T77" fmla="*/ 2147483646 h 122"/>
                <a:gd name="T78" fmla="*/ 2147483646 w 181"/>
                <a:gd name="T79" fmla="*/ 2147483646 h 122"/>
                <a:gd name="T80" fmla="*/ 2147483646 w 181"/>
                <a:gd name="T81" fmla="*/ 2147483646 h 122"/>
                <a:gd name="T82" fmla="*/ 2147483646 w 181"/>
                <a:gd name="T83" fmla="*/ 2147483646 h 122"/>
                <a:gd name="T84" fmla="*/ 2147483646 w 181"/>
                <a:gd name="T85" fmla="*/ 2147483646 h 122"/>
                <a:gd name="T86" fmla="*/ 2147483646 w 181"/>
                <a:gd name="T87" fmla="*/ 2147483646 h 122"/>
                <a:gd name="T88" fmla="*/ 2147483646 w 181"/>
                <a:gd name="T89" fmla="*/ 2147483646 h 122"/>
                <a:gd name="T90" fmla="*/ 2147483646 w 181"/>
                <a:gd name="T91" fmla="*/ 2147483646 h 122"/>
                <a:gd name="T92" fmla="*/ 2147483646 w 181"/>
                <a:gd name="T93" fmla="*/ 2147483646 h 122"/>
                <a:gd name="T94" fmla="*/ 2147483646 w 181"/>
                <a:gd name="T95" fmla="*/ 2147483646 h 122"/>
                <a:gd name="T96" fmla="*/ 2147483646 w 181"/>
                <a:gd name="T97" fmla="*/ 2147483646 h 122"/>
                <a:gd name="T98" fmla="*/ 2147483646 w 181"/>
                <a:gd name="T99" fmla="*/ 2147483646 h 122"/>
                <a:gd name="T100" fmla="*/ 2147483646 w 181"/>
                <a:gd name="T101" fmla="*/ 2147483646 h 122"/>
                <a:gd name="T102" fmla="*/ 2147483646 w 181"/>
                <a:gd name="T103" fmla="*/ 0 h 122"/>
                <a:gd name="T104" fmla="*/ 2147483646 w 181"/>
                <a:gd name="T105" fmla="*/ 2147483646 h 122"/>
                <a:gd name="T106" fmla="*/ 2147483646 w 181"/>
                <a:gd name="T107" fmla="*/ 2147483646 h 122"/>
                <a:gd name="T108" fmla="*/ 2147483646 w 181"/>
                <a:gd name="T109" fmla="*/ 2147483646 h 122"/>
                <a:gd name="T110" fmla="*/ 2147483646 w 181"/>
                <a:gd name="T111" fmla="*/ 2147483646 h 1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81"/>
                <a:gd name="T169" fmla="*/ 0 h 122"/>
                <a:gd name="T170" fmla="*/ 181 w 181"/>
                <a:gd name="T171" fmla="*/ 122 h 12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81" h="122">
                  <a:moveTo>
                    <a:pt x="83" y="7"/>
                  </a:moveTo>
                  <a:lnTo>
                    <a:pt x="107" y="77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7" y="74"/>
                  </a:lnTo>
                  <a:lnTo>
                    <a:pt x="120" y="77"/>
                  </a:lnTo>
                  <a:lnTo>
                    <a:pt x="125" y="77"/>
                  </a:lnTo>
                  <a:lnTo>
                    <a:pt x="128" y="79"/>
                  </a:lnTo>
                  <a:lnTo>
                    <a:pt x="129" y="79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4" y="70"/>
                  </a:lnTo>
                  <a:lnTo>
                    <a:pt x="138" y="71"/>
                  </a:lnTo>
                  <a:lnTo>
                    <a:pt x="142" y="72"/>
                  </a:lnTo>
                  <a:lnTo>
                    <a:pt x="164" y="79"/>
                  </a:lnTo>
                  <a:lnTo>
                    <a:pt x="172" y="78"/>
                  </a:lnTo>
                  <a:lnTo>
                    <a:pt x="176" y="78"/>
                  </a:lnTo>
                  <a:lnTo>
                    <a:pt x="180" y="81"/>
                  </a:lnTo>
                  <a:lnTo>
                    <a:pt x="181" y="86"/>
                  </a:lnTo>
                  <a:lnTo>
                    <a:pt x="180" y="90"/>
                  </a:lnTo>
                  <a:lnTo>
                    <a:pt x="173" y="94"/>
                  </a:lnTo>
                  <a:lnTo>
                    <a:pt x="170" y="94"/>
                  </a:lnTo>
                  <a:lnTo>
                    <a:pt x="166" y="93"/>
                  </a:lnTo>
                  <a:lnTo>
                    <a:pt x="163" y="89"/>
                  </a:lnTo>
                  <a:lnTo>
                    <a:pt x="160" y="89"/>
                  </a:lnTo>
                  <a:lnTo>
                    <a:pt x="161" y="92"/>
                  </a:lnTo>
                  <a:lnTo>
                    <a:pt x="160" y="93"/>
                  </a:lnTo>
                  <a:lnTo>
                    <a:pt x="158" y="94"/>
                  </a:lnTo>
                  <a:lnTo>
                    <a:pt x="142" y="86"/>
                  </a:lnTo>
                  <a:lnTo>
                    <a:pt x="138" y="85"/>
                  </a:lnTo>
                  <a:lnTo>
                    <a:pt x="138" y="84"/>
                  </a:lnTo>
                  <a:lnTo>
                    <a:pt x="138" y="82"/>
                  </a:lnTo>
                  <a:lnTo>
                    <a:pt x="138" y="80"/>
                  </a:lnTo>
                  <a:lnTo>
                    <a:pt x="137" y="80"/>
                  </a:lnTo>
                  <a:lnTo>
                    <a:pt x="137" y="82"/>
                  </a:lnTo>
                  <a:lnTo>
                    <a:pt x="137" y="85"/>
                  </a:lnTo>
                  <a:lnTo>
                    <a:pt x="124" y="84"/>
                  </a:lnTo>
                  <a:lnTo>
                    <a:pt x="116" y="81"/>
                  </a:lnTo>
                  <a:lnTo>
                    <a:pt x="115" y="82"/>
                  </a:lnTo>
                  <a:lnTo>
                    <a:pt x="110" y="82"/>
                  </a:lnTo>
                  <a:lnTo>
                    <a:pt x="103" y="84"/>
                  </a:lnTo>
                  <a:lnTo>
                    <a:pt x="97" y="85"/>
                  </a:lnTo>
                  <a:lnTo>
                    <a:pt x="94" y="85"/>
                  </a:lnTo>
                  <a:lnTo>
                    <a:pt x="91" y="82"/>
                  </a:lnTo>
                  <a:lnTo>
                    <a:pt x="88" y="85"/>
                  </a:lnTo>
                  <a:lnTo>
                    <a:pt x="86" y="84"/>
                  </a:lnTo>
                  <a:lnTo>
                    <a:pt x="83" y="82"/>
                  </a:lnTo>
                  <a:lnTo>
                    <a:pt x="80" y="84"/>
                  </a:lnTo>
                  <a:lnTo>
                    <a:pt x="77" y="88"/>
                  </a:lnTo>
                  <a:lnTo>
                    <a:pt x="77" y="90"/>
                  </a:lnTo>
                  <a:lnTo>
                    <a:pt x="70" y="95"/>
                  </a:lnTo>
                  <a:lnTo>
                    <a:pt x="63" y="98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1" y="92"/>
                  </a:lnTo>
                  <a:lnTo>
                    <a:pt x="62" y="88"/>
                  </a:lnTo>
                  <a:lnTo>
                    <a:pt x="61" y="86"/>
                  </a:lnTo>
                  <a:lnTo>
                    <a:pt x="60" y="90"/>
                  </a:lnTo>
                  <a:lnTo>
                    <a:pt x="52" y="97"/>
                  </a:lnTo>
                  <a:lnTo>
                    <a:pt x="51" y="98"/>
                  </a:lnTo>
                  <a:lnTo>
                    <a:pt x="53" y="100"/>
                  </a:lnTo>
                  <a:lnTo>
                    <a:pt x="55" y="100"/>
                  </a:lnTo>
                  <a:lnTo>
                    <a:pt x="52" y="103"/>
                  </a:lnTo>
                  <a:lnTo>
                    <a:pt x="49" y="107"/>
                  </a:lnTo>
                  <a:lnTo>
                    <a:pt x="43" y="110"/>
                  </a:lnTo>
                  <a:lnTo>
                    <a:pt x="36" y="115"/>
                  </a:lnTo>
                  <a:lnTo>
                    <a:pt x="27" y="117"/>
                  </a:lnTo>
                  <a:lnTo>
                    <a:pt x="26" y="120"/>
                  </a:lnTo>
                  <a:lnTo>
                    <a:pt x="20" y="122"/>
                  </a:lnTo>
                  <a:lnTo>
                    <a:pt x="15" y="122"/>
                  </a:lnTo>
                  <a:lnTo>
                    <a:pt x="11" y="121"/>
                  </a:lnTo>
                  <a:lnTo>
                    <a:pt x="11" y="120"/>
                  </a:lnTo>
                  <a:lnTo>
                    <a:pt x="13" y="118"/>
                  </a:lnTo>
                  <a:lnTo>
                    <a:pt x="22" y="115"/>
                  </a:lnTo>
                  <a:lnTo>
                    <a:pt x="29" y="111"/>
                  </a:lnTo>
                  <a:lnTo>
                    <a:pt x="30" y="108"/>
                  </a:lnTo>
                  <a:lnTo>
                    <a:pt x="31" y="102"/>
                  </a:lnTo>
                  <a:lnTo>
                    <a:pt x="33" y="100"/>
                  </a:lnTo>
                  <a:lnTo>
                    <a:pt x="30" y="100"/>
                  </a:lnTo>
                  <a:lnTo>
                    <a:pt x="28" y="100"/>
                  </a:lnTo>
                  <a:lnTo>
                    <a:pt x="27" y="100"/>
                  </a:lnTo>
                  <a:lnTo>
                    <a:pt x="25" y="101"/>
                  </a:lnTo>
                  <a:lnTo>
                    <a:pt x="24" y="101"/>
                  </a:lnTo>
                  <a:lnTo>
                    <a:pt x="19" y="98"/>
                  </a:lnTo>
                  <a:lnTo>
                    <a:pt x="18" y="97"/>
                  </a:lnTo>
                  <a:lnTo>
                    <a:pt x="13" y="98"/>
                  </a:lnTo>
                  <a:lnTo>
                    <a:pt x="10" y="98"/>
                  </a:lnTo>
                  <a:lnTo>
                    <a:pt x="10" y="96"/>
                  </a:lnTo>
                  <a:lnTo>
                    <a:pt x="11" y="90"/>
                  </a:lnTo>
                  <a:lnTo>
                    <a:pt x="12" y="89"/>
                  </a:lnTo>
                  <a:lnTo>
                    <a:pt x="12" y="86"/>
                  </a:lnTo>
                  <a:lnTo>
                    <a:pt x="11" y="86"/>
                  </a:lnTo>
                  <a:lnTo>
                    <a:pt x="5" y="86"/>
                  </a:lnTo>
                  <a:lnTo>
                    <a:pt x="3" y="85"/>
                  </a:lnTo>
                  <a:lnTo>
                    <a:pt x="3" y="81"/>
                  </a:lnTo>
                  <a:lnTo>
                    <a:pt x="1" y="79"/>
                  </a:lnTo>
                  <a:lnTo>
                    <a:pt x="1" y="78"/>
                  </a:lnTo>
                  <a:lnTo>
                    <a:pt x="4" y="78"/>
                  </a:lnTo>
                  <a:lnTo>
                    <a:pt x="4" y="77"/>
                  </a:lnTo>
                  <a:lnTo>
                    <a:pt x="2" y="73"/>
                  </a:lnTo>
                  <a:lnTo>
                    <a:pt x="0" y="71"/>
                  </a:lnTo>
                  <a:lnTo>
                    <a:pt x="1" y="68"/>
                  </a:lnTo>
                  <a:lnTo>
                    <a:pt x="6" y="65"/>
                  </a:lnTo>
                  <a:lnTo>
                    <a:pt x="7" y="64"/>
                  </a:lnTo>
                  <a:lnTo>
                    <a:pt x="9" y="61"/>
                  </a:lnTo>
                  <a:lnTo>
                    <a:pt x="12" y="59"/>
                  </a:lnTo>
                  <a:lnTo>
                    <a:pt x="13" y="59"/>
                  </a:lnTo>
                  <a:lnTo>
                    <a:pt x="15" y="62"/>
                  </a:lnTo>
                  <a:lnTo>
                    <a:pt x="17" y="62"/>
                  </a:lnTo>
                  <a:lnTo>
                    <a:pt x="20" y="59"/>
                  </a:lnTo>
                  <a:lnTo>
                    <a:pt x="21" y="59"/>
                  </a:lnTo>
                  <a:lnTo>
                    <a:pt x="25" y="59"/>
                  </a:lnTo>
                  <a:lnTo>
                    <a:pt x="26" y="58"/>
                  </a:lnTo>
                  <a:lnTo>
                    <a:pt x="25" y="55"/>
                  </a:lnTo>
                  <a:lnTo>
                    <a:pt x="25" y="52"/>
                  </a:lnTo>
                  <a:lnTo>
                    <a:pt x="29" y="49"/>
                  </a:lnTo>
                  <a:lnTo>
                    <a:pt x="27" y="49"/>
                  </a:lnTo>
                  <a:lnTo>
                    <a:pt x="21" y="52"/>
                  </a:lnTo>
                  <a:lnTo>
                    <a:pt x="19" y="52"/>
                  </a:lnTo>
                  <a:lnTo>
                    <a:pt x="17" y="49"/>
                  </a:lnTo>
                  <a:lnTo>
                    <a:pt x="15" y="49"/>
                  </a:lnTo>
                  <a:lnTo>
                    <a:pt x="12" y="49"/>
                  </a:lnTo>
                  <a:lnTo>
                    <a:pt x="10" y="48"/>
                  </a:lnTo>
                  <a:lnTo>
                    <a:pt x="8" y="47"/>
                  </a:lnTo>
                  <a:lnTo>
                    <a:pt x="8" y="45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8" y="38"/>
                  </a:lnTo>
                  <a:lnTo>
                    <a:pt x="8" y="37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6" y="35"/>
                  </a:lnTo>
                  <a:lnTo>
                    <a:pt x="17" y="34"/>
                  </a:lnTo>
                  <a:lnTo>
                    <a:pt x="19" y="34"/>
                  </a:lnTo>
                  <a:lnTo>
                    <a:pt x="21" y="34"/>
                  </a:lnTo>
                  <a:lnTo>
                    <a:pt x="22" y="36"/>
                  </a:lnTo>
                  <a:lnTo>
                    <a:pt x="22" y="37"/>
                  </a:lnTo>
                  <a:lnTo>
                    <a:pt x="26" y="41"/>
                  </a:lnTo>
                  <a:lnTo>
                    <a:pt x="28" y="41"/>
                  </a:lnTo>
                  <a:lnTo>
                    <a:pt x="30" y="39"/>
                  </a:lnTo>
                  <a:lnTo>
                    <a:pt x="32" y="38"/>
                  </a:lnTo>
                  <a:lnTo>
                    <a:pt x="29" y="37"/>
                  </a:lnTo>
                  <a:lnTo>
                    <a:pt x="30" y="32"/>
                  </a:lnTo>
                  <a:lnTo>
                    <a:pt x="24" y="31"/>
                  </a:lnTo>
                  <a:lnTo>
                    <a:pt x="24" y="27"/>
                  </a:lnTo>
                  <a:lnTo>
                    <a:pt x="21" y="22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5" y="16"/>
                  </a:lnTo>
                  <a:lnTo>
                    <a:pt x="29" y="15"/>
                  </a:lnTo>
                  <a:lnTo>
                    <a:pt x="32" y="9"/>
                  </a:lnTo>
                  <a:lnTo>
                    <a:pt x="35" y="6"/>
                  </a:lnTo>
                  <a:lnTo>
                    <a:pt x="39" y="4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9" y="0"/>
                  </a:lnTo>
                  <a:lnTo>
                    <a:pt x="50" y="3"/>
                  </a:lnTo>
                  <a:lnTo>
                    <a:pt x="57" y="3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4" y="7"/>
                  </a:lnTo>
                  <a:lnTo>
                    <a:pt x="69" y="9"/>
                  </a:lnTo>
                  <a:lnTo>
                    <a:pt x="72" y="9"/>
                  </a:lnTo>
                  <a:lnTo>
                    <a:pt x="73" y="8"/>
                  </a:lnTo>
                  <a:lnTo>
                    <a:pt x="75" y="6"/>
                  </a:lnTo>
                  <a:lnTo>
                    <a:pt x="77" y="6"/>
                  </a:lnTo>
                  <a:lnTo>
                    <a:pt x="82" y="7"/>
                  </a:lnTo>
                  <a:lnTo>
                    <a:pt x="83" y="7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1" name="Freeform 74">
              <a:extLst>
                <a:ext uri="{FF2B5EF4-FFF2-40B4-BE49-F238E27FC236}">
                  <a16:creationId xmlns:a16="http://schemas.microsoft.com/office/drawing/2014/main" id="{F6C04C82-134F-4A75-B05D-A125E4C9268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08" y="3613"/>
              <a:ext cx="71" cy="75"/>
            </a:xfrm>
            <a:custGeom>
              <a:avLst/>
              <a:gdLst>
                <a:gd name="T0" fmla="*/ 2147483646 w 13"/>
                <a:gd name="T1" fmla="*/ 0 h 14"/>
                <a:gd name="T2" fmla="*/ 2147483646 w 13"/>
                <a:gd name="T3" fmla="*/ 2147483646 h 14"/>
                <a:gd name="T4" fmla="*/ 2147483646 w 13"/>
                <a:gd name="T5" fmla="*/ 2147483646 h 14"/>
                <a:gd name="T6" fmla="*/ 2147483646 w 13"/>
                <a:gd name="T7" fmla="*/ 2147483646 h 14"/>
                <a:gd name="T8" fmla="*/ 0 w 13"/>
                <a:gd name="T9" fmla="*/ 2147483646 h 14"/>
                <a:gd name="T10" fmla="*/ 0 w 13"/>
                <a:gd name="T11" fmla="*/ 2147483646 h 14"/>
                <a:gd name="T12" fmla="*/ 0 w 13"/>
                <a:gd name="T13" fmla="*/ 2147483646 h 14"/>
                <a:gd name="T14" fmla="*/ 2147483646 w 13"/>
                <a:gd name="T15" fmla="*/ 2147483646 h 14"/>
                <a:gd name="T16" fmla="*/ 2147483646 w 13"/>
                <a:gd name="T17" fmla="*/ 2147483646 h 14"/>
                <a:gd name="T18" fmla="*/ 2147483646 w 13"/>
                <a:gd name="T19" fmla="*/ 2147483646 h 14"/>
                <a:gd name="T20" fmla="*/ 2147483646 w 13"/>
                <a:gd name="T21" fmla="*/ 2147483646 h 14"/>
                <a:gd name="T22" fmla="*/ 2147483646 w 13"/>
                <a:gd name="T23" fmla="*/ 2147483646 h 14"/>
                <a:gd name="T24" fmla="*/ 2147483646 w 13"/>
                <a:gd name="T25" fmla="*/ 2147483646 h 14"/>
                <a:gd name="T26" fmla="*/ 2147483646 w 13"/>
                <a:gd name="T27" fmla="*/ 2147483646 h 14"/>
                <a:gd name="T28" fmla="*/ 2147483646 w 13"/>
                <a:gd name="T29" fmla="*/ 0 h 14"/>
                <a:gd name="T30" fmla="*/ 2147483646 w 13"/>
                <a:gd name="T31" fmla="*/ 0 h 14"/>
                <a:gd name="T32" fmla="*/ 2147483646 w 13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10" y="0"/>
                  </a:moveTo>
                  <a:lnTo>
                    <a:pt x="7" y="2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11" y="10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2" name="Freeform 75">
              <a:extLst>
                <a:ext uri="{FF2B5EF4-FFF2-40B4-BE49-F238E27FC236}">
                  <a16:creationId xmlns:a16="http://schemas.microsoft.com/office/drawing/2014/main" id="{2908C45E-96E2-4EE8-A164-E7539B20FA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7" y="3311"/>
              <a:ext cx="38" cy="44"/>
            </a:xfrm>
            <a:custGeom>
              <a:avLst/>
              <a:gdLst>
                <a:gd name="T0" fmla="*/ 0 w 7"/>
                <a:gd name="T1" fmla="*/ 0 h 8"/>
                <a:gd name="T2" fmla="*/ 2147483646 w 7"/>
                <a:gd name="T3" fmla="*/ 2147483646 h 8"/>
                <a:gd name="T4" fmla="*/ 2147483646 w 7"/>
                <a:gd name="T5" fmla="*/ 2147483646 h 8"/>
                <a:gd name="T6" fmla="*/ 2147483646 w 7"/>
                <a:gd name="T7" fmla="*/ 2147483646 h 8"/>
                <a:gd name="T8" fmla="*/ 2147483646 w 7"/>
                <a:gd name="T9" fmla="*/ 2147483646 h 8"/>
                <a:gd name="T10" fmla="*/ 2147483646 w 7"/>
                <a:gd name="T11" fmla="*/ 2147483646 h 8"/>
                <a:gd name="T12" fmla="*/ 2147483646 w 7"/>
                <a:gd name="T13" fmla="*/ 2147483646 h 8"/>
                <a:gd name="T14" fmla="*/ 2147483646 w 7"/>
                <a:gd name="T15" fmla="*/ 2147483646 h 8"/>
                <a:gd name="T16" fmla="*/ 2147483646 w 7"/>
                <a:gd name="T17" fmla="*/ 0 h 8"/>
                <a:gd name="T18" fmla="*/ 2147483646 w 7"/>
                <a:gd name="T19" fmla="*/ 0 h 8"/>
                <a:gd name="T20" fmla="*/ 0 w 7"/>
                <a:gd name="T21" fmla="*/ 0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8"/>
                <a:gd name="T35" fmla="*/ 7 w 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8">
                  <a:moveTo>
                    <a:pt x="0" y="0"/>
                  </a:moveTo>
                  <a:lnTo>
                    <a:pt x="1" y="2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8"/>
                  </a:lnTo>
                  <a:lnTo>
                    <a:pt x="7" y="6"/>
                  </a:lnTo>
                  <a:lnTo>
                    <a:pt x="5" y="3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3" name="Freeform 76">
              <a:extLst>
                <a:ext uri="{FF2B5EF4-FFF2-40B4-BE49-F238E27FC236}">
                  <a16:creationId xmlns:a16="http://schemas.microsoft.com/office/drawing/2014/main" id="{86E508FD-9BA8-4C50-9AF8-3345469D3ED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49" y="3694"/>
              <a:ext cx="156" cy="39"/>
            </a:xfrm>
            <a:custGeom>
              <a:avLst/>
              <a:gdLst>
                <a:gd name="T0" fmla="*/ 2147483646 w 29"/>
                <a:gd name="T1" fmla="*/ 2147483646 h 7"/>
                <a:gd name="T2" fmla="*/ 2147483646 w 29"/>
                <a:gd name="T3" fmla="*/ 0 h 7"/>
                <a:gd name="T4" fmla="*/ 2147483646 w 29"/>
                <a:gd name="T5" fmla="*/ 0 h 7"/>
                <a:gd name="T6" fmla="*/ 2147483646 w 29"/>
                <a:gd name="T7" fmla="*/ 0 h 7"/>
                <a:gd name="T8" fmla="*/ 2147483646 w 29"/>
                <a:gd name="T9" fmla="*/ 2147483646 h 7"/>
                <a:gd name="T10" fmla="*/ 2147483646 w 29"/>
                <a:gd name="T11" fmla="*/ 2147483646 h 7"/>
                <a:gd name="T12" fmla="*/ 2147483646 w 29"/>
                <a:gd name="T13" fmla="*/ 2147483646 h 7"/>
                <a:gd name="T14" fmla="*/ 2147483646 w 29"/>
                <a:gd name="T15" fmla="*/ 2147483646 h 7"/>
                <a:gd name="T16" fmla="*/ 0 w 29"/>
                <a:gd name="T17" fmla="*/ 2147483646 h 7"/>
                <a:gd name="T18" fmla="*/ 0 w 29"/>
                <a:gd name="T19" fmla="*/ 2147483646 h 7"/>
                <a:gd name="T20" fmla="*/ 2147483646 w 29"/>
                <a:gd name="T21" fmla="*/ 2147483646 h 7"/>
                <a:gd name="T22" fmla="*/ 2147483646 w 29"/>
                <a:gd name="T23" fmla="*/ 2147483646 h 7"/>
                <a:gd name="T24" fmla="*/ 2147483646 w 29"/>
                <a:gd name="T25" fmla="*/ 2147483646 h 7"/>
                <a:gd name="T26" fmla="*/ 2147483646 w 29"/>
                <a:gd name="T27" fmla="*/ 2147483646 h 7"/>
                <a:gd name="T28" fmla="*/ 2147483646 w 29"/>
                <a:gd name="T29" fmla="*/ 2147483646 h 7"/>
                <a:gd name="T30" fmla="*/ 2147483646 w 29"/>
                <a:gd name="T31" fmla="*/ 2147483646 h 7"/>
                <a:gd name="T32" fmla="*/ 2147483646 w 29"/>
                <a:gd name="T33" fmla="*/ 2147483646 h 7"/>
                <a:gd name="T34" fmla="*/ 2147483646 w 29"/>
                <a:gd name="T35" fmla="*/ 2147483646 h 7"/>
                <a:gd name="T36" fmla="*/ 2147483646 w 29"/>
                <a:gd name="T37" fmla="*/ 2147483646 h 7"/>
                <a:gd name="T38" fmla="*/ 2147483646 w 29"/>
                <a:gd name="T39" fmla="*/ 2147483646 h 7"/>
                <a:gd name="T40" fmla="*/ 2147483646 w 29"/>
                <a:gd name="T41" fmla="*/ 2147483646 h 7"/>
                <a:gd name="T42" fmla="*/ 2147483646 w 29"/>
                <a:gd name="T43" fmla="*/ 2147483646 h 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7"/>
                <a:gd name="T68" fmla="*/ 29 w 29"/>
                <a:gd name="T69" fmla="*/ 7 h 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7">
                  <a:moveTo>
                    <a:pt x="29" y="2"/>
                  </a:moveTo>
                  <a:lnTo>
                    <a:pt x="26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5" y="3"/>
                  </a:lnTo>
                  <a:lnTo>
                    <a:pt x="10" y="4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4" y="6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20" y="6"/>
                  </a:lnTo>
                  <a:lnTo>
                    <a:pt x="23" y="5"/>
                  </a:lnTo>
                  <a:lnTo>
                    <a:pt x="24" y="5"/>
                  </a:lnTo>
                  <a:lnTo>
                    <a:pt x="28" y="5"/>
                  </a:lnTo>
                  <a:lnTo>
                    <a:pt x="29" y="4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4" name="Freeform 77">
              <a:extLst>
                <a:ext uri="{FF2B5EF4-FFF2-40B4-BE49-F238E27FC236}">
                  <a16:creationId xmlns:a16="http://schemas.microsoft.com/office/drawing/2014/main" id="{18997335-1B0D-4F8B-BC30-CEF8F093D6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85" y="3470"/>
              <a:ext cx="50" cy="27"/>
            </a:xfrm>
            <a:custGeom>
              <a:avLst/>
              <a:gdLst>
                <a:gd name="T0" fmla="*/ 2147483646 w 9"/>
                <a:gd name="T1" fmla="*/ 0 h 5"/>
                <a:gd name="T2" fmla="*/ 0 w 9"/>
                <a:gd name="T3" fmla="*/ 2147483646 h 5"/>
                <a:gd name="T4" fmla="*/ 2147483646 w 9"/>
                <a:gd name="T5" fmla="*/ 2147483646 h 5"/>
                <a:gd name="T6" fmla="*/ 2147483646 w 9"/>
                <a:gd name="T7" fmla="*/ 2147483646 h 5"/>
                <a:gd name="T8" fmla="*/ 2147483646 w 9"/>
                <a:gd name="T9" fmla="*/ 2147483646 h 5"/>
                <a:gd name="T10" fmla="*/ 2147483646 w 9"/>
                <a:gd name="T11" fmla="*/ 2147483646 h 5"/>
                <a:gd name="T12" fmla="*/ 2147483646 w 9"/>
                <a:gd name="T13" fmla="*/ 2147483646 h 5"/>
                <a:gd name="T14" fmla="*/ 2147483646 w 9"/>
                <a:gd name="T15" fmla="*/ 2147483646 h 5"/>
                <a:gd name="T16" fmla="*/ 2147483646 w 9"/>
                <a:gd name="T17" fmla="*/ 0 h 5"/>
                <a:gd name="T18" fmla="*/ 2147483646 w 9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"/>
                <a:gd name="T31" fmla="*/ 0 h 5"/>
                <a:gd name="T32" fmla="*/ 9 w 9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" h="5">
                  <a:moveTo>
                    <a:pt x="1" y="0"/>
                  </a:moveTo>
                  <a:lnTo>
                    <a:pt x="0" y="2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9" y="3"/>
                  </a:lnTo>
                  <a:lnTo>
                    <a:pt x="7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5" name="Freeform 78">
              <a:extLst>
                <a:ext uri="{FF2B5EF4-FFF2-40B4-BE49-F238E27FC236}">
                  <a16:creationId xmlns:a16="http://schemas.microsoft.com/office/drawing/2014/main" id="{E1DCEEA4-504A-49FC-A4D4-3F08FBBE1BF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16" y="3722"/>
              <a:ext cx="68" cy="22"/>
            </a:xfrm>
            <a:custGeom>
              <a:avLst/>
              <a:gdLst>
                <a:gd name="T0" fmla="*/ 0 w 13"/>
                <a:gd name="T1" fmla="*/ 2147483646 h 4"/>
                <a:gd name="T2" fmla="*/ 2147483646 w 13"/>
                <a:gd name="T3" fmla="*/ 2147483646 h 4"/>
                <a:gd name="T4" fmla="*/ 2147483646 w 13"/>
                <a:gd name="T5" fmla="*/ 2147483646 h 4"/>
                <a:gd name="T6" fmla="*/ 2147483646 w 13"/>
                <a:gd name="T7" fmla="*/ 2147483646 h 4"/>
                <a:gd name="T8" fmla="*/ 2147483646 w 13"/>
                <a:gd name="T9" fmla="*/ 2147483646 h 4"/>
                <a:gd name="T10" fmla="*/ 2147483646 w 13"/>
                <a:gd name="T11" fmla="*/ 2147483646 h 4"/>
                <a:gd name="T12" fmla="*/ 2147483646 w 13"/>
                <a:gd name="T13" fmla="*/ 2147483646 h 4"/>
                <a:gd name="T14" fmla="*/ 2147483646 w 13"/>
                <a:gd name="T15" fmla="*/ 0 h 4"/>
                <a:gd name="T16" fmla="*/ 2147483646 w 13"/>
                <a:gd name="T17" fmla="*/ 0 h 4"/>
                <a:gd name="T18" fmla="*/ 2147483646 w 13"/>
                <a:gd name="T19" fmla="*/ 2147483646 h 4"/>
                <a:gd name="T20" fmla="*/ 2147483646 w 13"/>
                <a:gd name="T21" fmla="*/ 2147483646 h 4"/>
                <a:gd name="T22" fmla="*/ 2147483646 w 13"/>
                <a:gd name="T23" fmla="*/ 2147483646 h 4"/>
                <a:gd name="T24" fmla="*/ 0 w 13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4"/>
                <a:gd name="T41" fmla="*/ 13 w 13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4">
                  <a:moveTo>
                    <a:pt x="0" y="2"/>
                  </a:moveTo>
                  <a:lnTo>
                    <a:pt x="1" y="3"/>
                  </a:lnTo>
                  <a:lnTo>
                    <a:pt x="2" y="4"/>
                  </a:lnTo>
                  <a:lnTo>
                    <a:pt x="7" y="4"/>
                  </a:lnTo>
                  <a:lnTo>
                    <a:pt x="10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6" y="2"/>
                  </a:lnTo>
                  <a:lnTo>
                    <a:pt x="2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6" name="Freeform 79">
              <a:extLst>
                <a:ext uri="{FF2B5EF4-FFF2-40B4-BE49-F238E27FC236}">
                  <a16:creationId xmlns:a16="http://schemas.microsoft.com/office/drawing/2014/main" id="{2834B72D-D329-433D-874F-0168DAC14E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25" y="3672"/>
              <a:ext cx="80" cy="22"/>
            </a:xfrm>
            <a:custGeom>
              <a:avLst/>
              <a:gdLst>
                <a:gd name="T0" fmla="*/ 0 w 15"/>
                <a:gd name="T1" fmla="*/ 2147483646 h 4"/>
                <a:gd name="T2" fmla="*/ 2147483646 w 15"/>
                <a:gd name="T3" fmla="*/ 2147483646 h 4"/>
                <a:gd name="T4" fmla="*/ 2147483646 w 15"/>
                <a:gd name="T5" fmla="*/ 2147483646 h 4"/>
                <a:gd name="T6" fmla="*/ 2147483646 w 15"/>
                <a:gd name="T7" fmla="*/ 2147483646 h 4"/>
                <a:gd name="T8" fmla="*/ 2147483646 w 15"/>
                <a:gd name="T9" fmla="*/ 2147483646 h 4"/>
                <a:gd name="T10" fmla="*/ 2147483646 w 15"/>
                <a:gd name="T11" fmla="*/ 2147483646 h 4"/>
                <a:gd name="T12" fmla="*/ 2147483646 w 15"/>
                <a:gd name="T13" fmla="*/ 2147483646 h 4"/>
                <a:gd name="T14" fmla="*/ 2147483646 w 15"/>
                <a:gd name="T15" fmla="*/ 2147483646 h 4"/>
                <a:gd name="T16" fmla="*/ 2147483646 w 15"/>
                <a:gd name="T17" fmla="*/ 2147483646 h 4"/>
                <a:gd name="T18" fmla="*/ 2147483646 w 15"/>
                <a:gd name="T19" fmla="*/ 0 h 4"/>
                <a:gd name="T20" fmla="*/ 2147483646 w 15"/>
                <a:gd name="T21" fmla="*/ 0 h 4"/>
                <a:gd name="T22" fmla="*/ 2147483646 w 15"/>
                <a:gd name="T23" fmla="*/ 0 h 4"/>
                <a:gd name="T24" fmla="*/ 0 w 15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4"/>
                <a:gd name="T41" fmla="*/ 15 w 15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4">
                  <a:moveTo>
                    <a:pt x="0" y="1"/>
                  </a:moveTo>
                  <a:lnTo>
                    <a:pt x="1" y="1"/>
                  </a:lnTo>
                  <a:lnTo>
                    <a:pt x="3" y="2"/>
                  </a:lnTo>
                  <a:lnTo>
                    <a:pt x="7" y="2"/>
                  </a:lnTo>
                  <a:lnTo>
                    <a:pt x="12" y="3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7" name="Freeform 80">
              <a:extLst>
                <a:ext uri="{FF2B5EF4-FFF2-40B4-BE49-F238E27FC236}">
                  <a16:creationId xmlns:a16="http://schemas.microsoft.com/office/drawing/2014/main" id="{3292B780-7DD7-43E1-AD35-67916E81E9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5" y="3663"/>
              <a:ext cx="32" cy="15"/>
            </a:xfrm>
            <a:custGeom>
              <a:avLst/>
              <a:gdLst>
                <a:gd name="T0" fmla="*/ 0 w 6"/>
                <a:gd name="T1" fmla="*/ 2147483646 h 3"/>
                <a:gd name="T2" fmla="*/ 2147483646 w 6"/>
                <a:gd name="T3" fmla="*/ 2147483646 h 3"/>
                <a:gd name="T4" fmla="*/ 2147483646 w 6"/>
                <a:gd name="T5" fmla="*/ 2147483646 h 3"/>
                <a:gd name="T6" fmla="*/ 2147483646 w 6"/>
                <a:gd name="T7" fmla="*/ 2147483646 h 3"/>
                <a:gd name="T8" fmla="*/ 2147483646 w 6"/>
                <a:gd name="T9" fmla="*/ 2147483646 h 3"/>
                <a:gd name="T10" fmla="*/ 2147483646 w 6"/>
                <a:gd name="T11" fmla="*/ 2147483646 h 3"/>
                <a:gd name="T12" fmla="*/ 2147483646 w 6"/>
                <a:gd name="T13" fmla="*/ 0 h 3"/>
                <a:gd name="T14" fmla="*/ 2147483646 w 6"/>
                <a:gd name="T15" fmla="*/ 0 h 3"/>
                <a:gd name="T16" fmla="*/ 0 w 6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"/>
                <a:gd name="T29" fmla="*/ 6 w 6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">
                  <a:moveTo>
                    <a:pt x="0" y="1"/>
                  </a:moveTo>
                  <a:lnTo>
                    <a:pt x="1" y="3"/>
                  </a:lnTo>
                  <a:lnTo>
                    <a:pt x="2" y="3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8" name="Freeform 81">
              <a:extLst>
                <a:ext uri="{FF2B5EF4-FFF2-40B4-BE49-F238E27FC236}">
                  <a16:creationId xmlns:a16="http://schemas.microsoft.com/office/drawing/2014/main" id="{1EAE2503-A673-4214-B3F3-33ACFB015A3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1" y="3602"/>
              <a:ext cx="23" cy="16"/>
            </a:xfrm>
            <a:custGeom>
              <a:avLst/>
              <a:gdLst>
                <a:gd name="T0" fmla="*/ 0 w 4"/>
                <a:gd name="T1" fmla="*/ 2147483646 h 3"/>
                <a:gd name="T2" fmla="*/ 0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2147483646 h 3"/>
                <a:gd name="T8" fmla="*/ 2147483646 w 4"/>
                <a:gd name="T9" fmla="*/ 2147483646 h 3"/>
                <a:gd name="T10" fmla="*/ 2147483646 w 4"/>
                <a:gd name="T11" fmla="*/ 2147483646 h 3"/>
                <a:gd name="T12" fmla="*/ 2147483646 w 4"/>
                <a:gd name="T13" fmla="*/ 0 h 3"/>
                <a:gd name="T14" fmla="*/ 2147483646 w 4"/>
                <a:gd name="T15" fmla="*/ 0 h 3"/>
                <a:gd name="T16" fmla="*/ 0 w 4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3"/>
                <a:gd name="T29" fmla="*/ 4 w 4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3">
                  <a:moveTo>
                    <a:pt x="0" y="1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469" name="Freeform 82">
              <a:extLst>
                <a:ext uri="{FF2B5EF4-FFF2-40B4-BE49-F238E27FC236}">
                  <a16:creationId xmlns:a16="http://schemas.microsoft.com/office/drawing/2014/main" id="{63B0AAA1-BB6E-4A68-B09D-DBCDF69FC4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3" y="3420"/>
              <a:ext cx="43" cy="28"/>
            </a:xfrm>
            <a:custGeom>
              <a:avLst/>
              <a:gdLst>
                <a:gd name="T0" fmla="*/ 0 w 8"/>
                <a:gd name="T1" fmla="*/ 2147483646 h 5"/>
                <a:gd name="T2" fmla="*/ 2147483646 w 8"/>
                <a:gd name="T3" fmla="*/ 2147483646 h 5"/>
                <a:gd name="T4" fmla="*/ 2147483646 w 8"/>
                <a:gd name="T5" fmla="*/ 2147483646 h 5"/>
                <a:gd name="T6" fmla="*/ 2147483646 w 8"/>
                <a:gd name="T7" fmla="*/ 2147483646 h 5"/>
                <a:gd name="T8" fmla="*/ 2147483646 w 8"/>
                <a:gd name="T9" fmla="*/ 2147483646 h 5"/>
                <a:gd name="T10" fmla="*/ 2147483646 w 8"/>
                <a:gd name="T11" fmla="*/ 2147483646 h 5"/>
                <a:gd name="T12" fmla="*/ 2147483646 w 8"/>
                <a:gd name="T13" fmla="*/ 2147483646 h 5"/>
                <a:gd name="T14" fmla="*/ 2147483646 w 8"/>
                <a:gd name="T15" fmla="*/ 2147483646 h 5"/>
                <a:gd name="T16" fmla="*/ 2147483646 w 8"/>
                <a:gd name="T17" fmla="*/ 0 h 5"/>
                <a:gd name="T18" fmla="*/ 2147483646 w 8"/>
                <a:gd name="T19" fmla="*/ 2147483646 h 5"/>
                <a:gd name="T20" fmla="*/ 0 w 8"/>
                <a:gd name="T21" fmla="*/ 2147483646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5"/>
                <a:gd name="T35" fmla="*/ 8 w 8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5">
                  <a:moveTo>
                    <a:pt x="0" y="2"/>
                  </a:moveTo>
                  <a:lnTo>
                    <a:pt x="2" y="3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1"/>
                  </a:lnTo>
                  <a:lnTo>
                    <a:pt x="3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0447" name="Rectangle 109">
            <a:extLst>
              <a:ext uri="{FF2B5EF4-FFF2-40B4-BE49-F238E27FC236}">
                <a16:creationId xmlns:a16="http://schemas.microsoft.com/office/drawing/2014/main" id="{1B7EED86-4248-4EE6-A9EE-9466EBA0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879600"/>
            <a:ext cx="279400" cy="139700"/>
          </a:xfrm>
          <a:prstGeom prst="rect">
            <a:avLst/>
          </a:prstGeom>
          <a:solidFill>
            <a:srgbClr val="F6EFF7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0448" name="Rectangle 110">
            <a:extLst>
              <a:ext uri="{FF2B5EF4-FFF2-40B4-BE49-F238E27FC236}">
                <a16:creationId xmlns:a16="http://schemas.microsoft.com/office/drawing/2014/main" id="{54E5304B-5459-47C6-84A4-A08D7FDE9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668463"/>
            <a:ext cx="279400" cy="139700"/>
          </a:xfrm>
          <a:prstGeom prst="rect">
            <a:avLst/>
          </a:prstGeom>
          <a:solidFill>
            <a:srgbClr val="BDC9E1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0449" name="Rectangle 111">
            <a:extLst>
              <a:ext uri="{FF2B5EF4-FFF2-40B4-BE49-F238E27FC236}">
                <a16:creationId xmlns:a16="http://schemas.microsoft.com/office/drawing/2014/main" id="{7ADA0B74-AF53-4F27-BE95-AA742F5FA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443038"/>
            <a:ext cx="279400" cy="139700"/>
          </a:xfrm>
          <a:prstGeom prst="rect">
            <a:avLst/>
          </a:prstGeom>
          <a:solidFill>
            <a:srgbClr val="67A9CF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0450" name="Rectangle 112">
            <a:extLst>
              <a:ext uri="{FF2B5EF4-FFF2-40B4-BE49-F238E27FC236}">
                <a16:creationId xmlns:a16="http://schemas.microsoft.com/office/drawing/2014/main" id="{4DB5A12C-AEE8-4C47-97AC-8561030ED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225550"/>
            <a:ext cx="279400" cy="139700"/>
          </a:xfrm>
          <a:prstGeom prst="rect">
            <a:avLst/>
          </a:prstGeom>
          <a:solidFill>
            <a:srgbClr val="02818A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0451" name="Rectangle 113">
            <a:extLst>
              <a:ext uri="{FF2B5EF4-FFF2-40B4-BE49-F238E27FC236}">
                <a16:creationId xmlns:a16="http://schemas.microsoft.com/office/drawing/2014/main" id="{781A528F-DC95-4A22-835F-F009907EB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2236788"/>
            <a:ext cx="279400" cy="139700"/>
          </a:xfrm>
          <a:prstGeom prst="rect">
            <a:avLst/>
          </a:prstGeom>
          <a:solidFill>
            <a:srgbClr val="DCEDC8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0452" name="Text Box 114">
            <a:extLst>
              <a:ext uri="{FF2B5EF4-FFF2-40B4-BE49-F238E27FC236}">
                <a16:creationId xmlns:a16="http://schemas.microsoft.com/office/drawing/2014/main" id="{DD1BB03F-FE3D-4AD8-A480-1A874AF8D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78050"/>
            <a:ext cx="758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No</a:t>
            </a:r>
            <a:r>
              <a:rPr lang="en-US" altLang="en-US" sz="1200"/>
              <a:t> </a:t>
            </a:r>
            <a:r>
              <a:rPr lang="en-US" altLang="en-US" sz="1200">
                <a:solidFill>
                  <a:srgbClr val="00788A"/>
                </a:solidFill>
              </a:rPr>
              <a:t>Data</a:t>
            </a:r>
          </a:p>
        </p:txBody>
      </p:sp>
      <p:sp>
        <p:nvSpPr>
          <p:cNvPr id="400453" name="Text Box 105">
            <a:extLst>
              <a:ext uri="{FF2B5EF4-FFF2-40B4-BE49-F238E27FC236}">
                <a16:creationId xmlns:a16="http://schemas.microsoft.com/office/drawing/2014/main" id="{1EA8EE47-4F34-4F78-AD65-45EDBD696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1811338"/>
            <a:ext cx="849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0% - 24%</a:t>
            </a:r>
          </a:p>
        </p:txBody>
      </p:sp>
      <p:sp>
        <p:nvSpPr>
          <p:cNvPr id="400454" name="Text Box 106">
            <a:extLst>
              <a:ext uri="{FF2B5EF4-FFF2-40B4-BE49-F238E27FC236}">
                <a16:creationId xmlns:a16="http://schemas.microsoft.com/office/drawing/2014/main" id="{5870B510-A17F-493E-AB2D-65D816FFF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589088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25% - 49%</a:t>
            </a:r>
          </a:p>
        </p:txBody>
      </p:sp>
      <p:sp>
        <p:nvSpPr>
          <p:cNvPr id="400455" name="Text Box 107">
            <a:extLst>
              <a:ext uri="{FF2B5EF4-FFF2-40B4-BE49-F238E27FC236}">
                <a16:creationId xmlns:a16="http://schemas.microsoft.com/office/drawing/2014/main" id="{1A36A6C3-62C9-4D96-B1D4-FA1360AF1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365250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50% - 74%</a:t>
            </a:r>
          </a:p>
        </p:txBody>
      </p:sp>
      <p:sp>
        <p:nvSpPr>
          <p:cNvPr id="400456" name="Text Box 108">
            <a:extLst>
              <a:ext uri="{FF2B5EF4-FFF2-40B4-BE49-F238E27FC236}">
                <a16:creationId xmlns:a16="http://schemas.microsoft.com/office/drawing/2014/main" id="{6881AE3F-F26A-449A-B0E1-B4F2C95F4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162050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75% - 100%</a:t>
            </a:r>
          </a:p>
        </p:txBody>
      </p:sp>
      <p:sp>
        <p:nvSpPr>
          <p:cNvPr id="400457" name="Rectangle 7">
            <a:extLst>
              <a:ext uri="{FF2B5EF4-FFF2-40B4-BE49-F238E27FC236}">
                <a16:creationId xmlns:a16="http://schemas.microsoft.com/office/drawing/2014/main" id="{08D54E6F-4A7C-4407-A9BB-4D3C2F1CFDB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1275"/>
            <a:ext cx="8618538" cy="1406525"/>
          </a:xfrm>
          <a:noFill/>
        </p:spPr>
        <p:txBody>
          <a:bodyPr anchor="ctr"/>
          <a:lstStyle/>
          <a:p>
            <a:r>
              <a:rPr lang="en-US" altLang="en-US" sz="1700">
                <a:solidFill>
                  <a:srgbClr val="00788A"/>
                </a:solidFill>
              </a:rPr>
              <a:t>Percentage of secondary schools that provided parents and families with health information on alcohol- or other drug-use prevention</a:t>
            </a:r>
          </a:p>
        </p:txBody>
      </p:sp>
      <p:sp>
        <p:nvSpPr>
          <p:cNvPr id="400458" name="Text Box 101">
            <a:extLst>
              <a:ext uri="{FF2B5EF4-FFF2-40B4-BE49-F238E27FC236}">
                <a16:creationId xmlns:a16="http://schemas.microsoft.com/office/drawing/2014/main" id="{F0F6F504-E4FA-44E4-8482-47631627A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5554663"/>
            <a:ext cx="8051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000">
              <a:solidFill>
                <a:srgbClr val="00788A"/>
              </a:solidFill>
            </a:endParaRPr>
          </a:p>
        </p:txBody>
      </p:sp>
      <p:sp>
        <p:nvSpPr>
          <p:cNvPr id="400459" name="Text Box 116">
            <a:extLst>
              <a:ext uri="{FF2B5EF4-FFF2-40B4-BE49-F238E27FC236}">
                <a16:creationId xmlns:a16="http://schemas.microsoft.com/office/drawing/2014/main" id="{07DF7B09-0032-4C81-A3E4-64329D870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6038850"/>
            <a:ext cx="3000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b="0" i="1">
                <a:solidFill>
                  <a:srgbClr val="0070C0"/>
                </a:solidFill>
              </a:rPr>
              <a:t>School Health Profiles, 2018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Kansas">
            <a:extLst>
              <a:ext uri="{FF2B5EF4-FFF2-40B4-BE49-F238E27FC236}">
                <a16:creationId xmlns:a16="http://schemas.microsoft.com/office/drawing/2014/main" id="{20526479-30DE-467A-A776-4C4CB48A1DC9}"/>
              </a:ext>
            </a:extLst>
          </p:cNvPr>
          <p:cNvSpPr>
            <a:spLocks noChangeAspect="1"/>
          </p:cNvSpPr>
          <p:nvPr/>
        </p:nvSpPr>
        <p:spPr bwMode="auto">
          <a:xfrm>
            <a:off x="4151313" y="3081338"/>
            <a:ext cx="909637" cy="490537"/>
          </a:xfrm>
          <a:custGeom>
            <a:avLst/>
            <a:gdLst>
              <a:gd name="T0" fmla="*/ 0 w 116"/>
              <a:gd name="T1" fmla="*/ 2147483646 h 63"/>
              <a:gd name="T2" fmla="*/ 2147483646 w 116"/>
              <a:gd name="T3" fmla="*/ 0 h 63"/>
              <a:gd name="T4" fmla="*/ 2147483646 w 116"/>
              <a:gd name="T5" fmla="*/ 2147483646 h 63"/>
              <a:gd name="T6" fmla="*/ 2147483646 w 116"/>
              <a:gd name="T7" fmla="*/ 2147483646 h 63"/>
              <a:gd name="T8" fmla="*/ 2147483646 w 116"/>
              <a:gd name="T9" fmla="*/ 2147483646 h 63"/>
              <a:gd name="T10" fmla="*/ 2147483646 w 116"/>
              <a:gd name="T11" fmla="*/ 2147483646 h 63"/>
              <a:gd name="T12" fmla="*/ 2147483646 w 116"/>
              <a:gd name="T13" fmla="*/ 2147483646 h 63"/>
              <a:gd name="T14" fmla="*/ 2147483646 w 116"/>
              <a:gd name="T15" fmla="*/ 2147483646 h 63"/>
              <a:gd name="T16" fmla="*/ 2147483646 w 116"/>
              <a:gd name="T17" fmla="*/ 2147483646 h 63"/>
              <a:gd name="T18" fmla="*/ 2147483646 w 116"/>
              <a:gd name="T19" fmla="*/ 2147483646 h 63"/>
              <a:gd name="T20" fmla="*/ 2147483646 w 116"/>
              <a:gd name="T21" fmla="*/ 2147483646 h 63"/>
              <a:gd name="T22" fmla="*/ 2147483646 w 116"/>
              <a:gd name="T23" fmla="*/ 2147483646 h 63"/>
              <a:gd name="T24" fmla="*/ 2147483646 w 116"/>
              <a:gd name="T25" fmla="*/ 2147483646 h 63"/>
              <a:gd name="T26" fmla="*/ 2147483646 w 116"/>
              <a:gd name="T27" fmla="*/ 2147483646 h 63"/>
              <a:gd name="T28" fmla="*/ 0 w 116"/>
              <a:gd name="T29" fmla="*/ 2147483646 h 6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6"/>
              <a:gd name="T46" fmla="*/ 0 h 63"/>
              <a:gd name="T47" fmla="*/ 116 w 116"/>
              <a:gd name="T48" fmla="*/ 63 h 6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6" h="63">
                <a:moveTo>
                  <a:pt x="0" y="60"/>
                </a:moveTo>
                <a:lnTo>
                  <a:pt x="4" y="0"/>
                </a:lnTo>
                <a:lnTo>
                  <a:pt x="47" y="3"/>
                </a:lnTo>
                <a:lnTo>
                  <a:pt x="105" y="3"/>
                </a:lnTo>
                <a:lnTo>
                  <a:pt x="108" y="6"/>
                </a:lnTo>
                <a:lnTo>
                  <a:pt x="110" y="6"/>
                </a:lnTo>
                <a:lnTo>
                  <a:pt x="111" y="7"/>
                </a:lnTo>
                <a:lnTo>
                  <a:pt x="112" y="9"/>
                </a:lnTo>
                <a:lnTo>
                  <a:pt x="110" y="9"/>
                </a:lnTo>
                <a:lnTo>
                  <a:pt x="108" y="13"/>
                </a:lnTo>
                <a:lnTo>
                  <a:pt x="113" y="19"/>
                </a:lnTo>
                <a:lnTo>
                  <a:pt x="116" y="20"/>
                </a:lnTo>
                <a:lnTo>
                  <a:pt x="116" y="63"/>
                </a:lnTo>
                <a:lnTo>
                  <a:pt x="66" y="63"/>
                </a:lnTo>
                <a:lnTo>
                  <a:pt x="0" y="6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35" name="Missouri">
            <a:extLst>
              <a:ext uri="{FF2B5EF4-FFF2-40B4-BE49-F238E27FC236}">
                <a16:creationId xmlns:a16="http://schemas.microsoft.com/office/drawing/2014/main" id="{A7672DB1-232C-44D6-96B5-5D7F6A5FA55D}"/>
              </a:ext>
            </a:extLst>
          </p:cNvPr>
          <p:cNvSpPr>
            <a:spLocks noChangeAspect="1"/>
          </p:cNvSpPr>
          <p:nvPr/>
        </p:nvSpPr>
        <p:spPr bwMode="auto">
          <a:xfrm>
            <a:off x="4926013" y="3014663"/>
            <a:ext cx="809625" cy="698500"/>
          </a:xfrm>
          <a:custGeom>
            <a:avLst/>
            <a:gdLst>
              <a:gd name="T0" fmla="*/ 0 w 103"/>
              <a:gd name="T1" fmla="*/ 2147483646 h 90"/>
              <a:gd name="T2" fmla="*/ 2147483646 w 103"/>
              <a:gd name="T3" fmla="*/ 2147483646 h 90"/>
              <a:gd name="T4" fmla="*/ 2147483646 w 103"/>
              <a:gd name="T5" fmla="*/ 2147483646 h 90"/>
              <a:gd name="T6" fmla="*/ 2147483646 w 103"/>
              <a:gd name="T7" fmla="*/ 2147483646 h 90"/>
              <a:gd name="T8" fmla="*/ 2147483646 w 103"/>
              <a:gd name="T9" fmla="*/ 2147483646 h 90"/>
              <a:gd name="T10" fmla="*/ 2147483646 w 103"/>
              <a:gd name="T11" fmla="*/ 2147483646 h 90"/>
              <a:gd name="T12" fmla="*/ 2147483646 w 103"/>
              <a:gd name="T13" fmla="*/ 2147483646 h 90"/>
              <a:gd name="T14" fmla="*/ 2147483646 w 103"/>
              <a:gd name="T15" fmla="*/ 2147483646 h 90"/>
              <a:gd name="T16" fmla="*/ 2147483646 w 103"/>
              <a:gd name="T17" fmla="*/ 2147483646 h 90"/>
              <a:gd name="T18" fmla="*/ 2147483646 w 103"/>
              <a:gd name="T19" fmla="*/ 2147483646 h 90"/>
              <a:gd name="T20" fmla="*/ 2147483646 w 103"/>
              <a:gd name="T21" fmla="*/ 2147483646 h 90"/>
              <a:gd name="T22" fmla="*/ 2147483646 w 103"/>
              <a:gd name="T23" fmla="*/ 2147483646 h 90"/>
              <a:gd name="T24" fmla="*/ 2147483646 w 103"/>
              <a:gd name="T25" fmla="*/ 2147483646 h 90"/>
              <a:gd name="T26" fmla="*/ 2147483646 w 103"/>
              <a:gd name="T27" fmla="*/ 2147483646 h 90"/>
              <a:gd name="T28" fmla="*/ 2147483646 w 103"/>
              <a:gd name="T29" fmla="*/ 2147483646 h 90"/>
              <a:gd name="T30" fmla="*/ 2147483646 w 103"/>
              <a:gd name="T31" fmla="*/ 2147483646 h 90"/>
              <a:gd name="T32" fmla="*/ 2147483646 w 103"/>
              <a:gd name="T33" fmla="*/ 2147483646 h 90"/>
              <a:gd name="T34" fmla="*/ 2147483646 w 103"/>
              <a:gd name="T35" fmla="*/ 2147483646 h 90"/>
              <a:gd name="T36" fmla="*/ 2147483646 w 103"/>
              <a:gd name="T37" fmla="*/ 2147483646 h 90"/>
              <a:gd name="T38" fmla="*/ 2147483646 w 103"/>
              <a:gd name="T39" fmla="*/ 2147483646 h 90"/>
              <a:gd name="T40" fmla="*/ 2147483646 w 103"/>
              <a:gd name="T41" fmla="*/ 2147483646 h 90"/>
              <a:gd name="T42" fmla="*/ 2147483646 w 103"/>
              <a:gd name="T43" fmla="*/ 2147483646 h 90"/>
              <a:gd name="T44" fmla="*/ 2147483646 w 103"/>
              <a:gd name="T45" fmla="*/ 2147483646 h 90"/>
              <a:gd name="T46" fmla="*/ 2147483646 w 103"/>
              <a:gd name="T47" fmla="*/ 2147483646 h 90"/>
              <a:gd name="T48" fmla="*/ 2147483646 w 103"/>
              <a:gd name="T49" fmla="*/ 2147483646 h 90"/>
              <a:gd name="T50" fmla="*/ 2147483646 w 103"/>
              <a:gd name="T51" fmla="*/ 2147483646 h 90"/>
              <a:gd name="T52" fmla="*/ 2147483646 w 103"/>
              <a:gd name="T53" fmla="*/ 2147483646 h 90"/>
              <a:gd name="T54" fmla="*/ 2147483646 w 103"/>
              <a:gd name="T55" fmla="*/ 2147483646 h 90"/>
              <a:gd name="T56" fmla="*/ 2147483646 w 103"/>
              <a:gd name="T57" fmla="*/ 2147483646 h 90"/>
              <a:gd name="T58" fmla="*/ 2147483646 w 103"/>
              <a:gd name="T59" fmla="*/ 2147483646 h 90"/>
              <a:gd name="T60" fmla="*/ 2147483646 w 103"/>
              <a:gd name="T61" fmla="*/ 2147483646 h 90"/>
              <a:gd name="T62" fmla="*/ 2147483646 w 103"/>
              <a:gd name="T63" fmla="*/ 2147483646 h 90"/>
              <a:gd name="T64" fmla="*/ 2147483646 w 103"/>
              <a:gd name="T65" fmla="*/ 2147483646 h 90"/>
              <a:gd name="T66" fmla="*/ 2147483646 w 103"/>
              <a:gd name="T67" fmla="*/ 2147483646 h 90"/>
              <a:gd name="T68" fmla="*/ 2147483646 w 103"/>
              <a:gd name="T69" fmla="*/ 2147483646 h 90"/>
              <a:gd name="T70" fmla="*/ 2147483646 w 103"/>
              <a:gd name="T71" fmla="*/ 2147483646 h 90"/>
              <a:gd name="T72" fmla="*/ 2147483646 w 103"/>
              <a:gd name="T73" fmla="*/ 2147483646 h 90"/>
              <a:gd name="T74" fmla="*/ 2147483646 w 103"/>
              <a:gd name="T75" fmla="*/ 0 h 90"/>
              <a:gd name="T76" fmla="*/ 0 w 103"/>
              <a:gd name="T77" fmla="*/ 2147483646 h 9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3"/>
              <a:gd name="T118" fmla="*/ 0 h 90"/>
              <a:gd name="T119" fmla="*/ 103 w 103"/>
              <a:gd name="T120" fmla="*/ 90 h 9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3" h="90">
                <a:moveTo>
                  <a:pt x="0" y="1"/>
                </a:moveTo>
                <a:lnTo>
                  <a:pt x="6" y="12"/>
                </a:lnTo>
                <a:lnTo>
                  <a:pt x="9" y="15"/>
                </a:lnTo>
                <a:lnTo>
                  <a:pt x="11" y="15"/>
                </a:lnTo>
                <a:lnTo>
                  <a:pt x="12" y="16"/>
                </a:lnTo>
                <a:lnTo>
                  <a:pt x="13" y="18"/>
                </a:lnTo>
                <a:lnTo>
                  <a:pt x="11" y="18"/>
                </a:lnTo>
                <a:lnTo>
                  <a:pt x="9" y="22"/>
                </a:lnTo>
                <a:lnTo>
                  <a:pt x="14" y="28"/>
                </a:lnTo>
                <a:lnTo>
                  <a:pt x="17" y="29"/>
                </a:lnTo>
                <a:lnTo>
                  <a:pt x="17" y="72"/>
                </a:lnTo>
                <a:lnTo>
                  <a:pt x="17" y="82"/>
                </a:lnTo>
                <a:lnTo>
                  <a:pt x="86" y="80"/>
                </a:lnTo>
                <a:lnTo>
                  <a:pt x="87" y="86"/>
                </a:lnTo>
                <a:lnTo>
                  <a:pt x="84" y="90"/>
                </a:lnTo>
                <a:lnTo>
                  <a:pt x="95" y="89"/>
                </a:lnTo>
                <a:lnTo>
                  <a:pt x="96" y="86"/>
                </a:lnTo>
                <a:lnTo>
                  <a:pt x="97" y="82"/>
                </a:lnTo>
                <a:lnTo>
                  <a:pt x="99" y="79"/>
                </a:lnTo>
                <a:lnTo>
                  <a:pt x="100" y="76"/>
                </a:lnTo>
                <a:lnTo>
                  <a:pt x="102" y="76"/>
                </a:lnTo>
                <a:lnTo>
                  <a:pt x="103" y="69"/>
                </a:lnTo>
                <a:lnTo>
                  <a:pt x="102" y="69"/>
                </a:lnTo>
                <a:lnTo>
                  <a:pt x="99" y="69"/>
                </a:lnTo>
                <a:lnTo>
                  <a:pt x="97" y="64"/>
                </a:lnTo>
                <a:lnTo>
                  <a:pt x="96" y="58"/>
                </a:lnTo>
                <a:lnTo>
                  <a:pt x="93" y="53"/>
                </a:lnTo>
                <a:lnTo>
                  <a:pt x="89" y="52"/>
                </a:lnTo>
                <a:lnTo>
                  <a:pt x="84" y="48"/>
                </a:lnTo>
                <a:lnTo>
                  <a:pt x="82" y="42"/>
                </a:lnTo>
                <a:lnTo>
                  <a:pt x="85" y="34"/>
                </a:lnTo>
                <a:lnTo>
                  <a:pt x="82" y="32"/>
                </a:lnTo>
                <a:lnTo>
                  <a:pt x="76" y="32"/>
                </a:lnTo>
                <a:lnTo>
                  <a:pt x="75" y="26"/>
                </a:lnTo>
                <a:lnTo>
                  <a:pt x="65" y="16"/>
                </a:lnTo>
                <a:lnTo>
                  <a:pt x="63" y="7"/>
                </a:lnTo>
                <a:lnTo>
                  <a:pt x="64" y="4"/>
                </a:lnTo>
                <a:lnTo>
                  <a:pt x="59" y="0"/>
                </a:lnTo>
                <a:lnTo>
                  <a:pt x="0" y="1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36" name="Illinois">
            <a:extLst>
              <a:ext uri="{FF2B5EF4-FFF2-40B4-BE49-F238E27FC236}">
                <a16:creationId xmlns:a16="http://schemas.microsoft.com/office/drawing/2014/main" id="{AD44DF50-B9F0-430C-94E1-BD1FCFB74D25}"/>
              </a:ext>
            </a:extLst>
          </p:cNvPr>
          <p:cNvSpPr>
            <a:spLocks noChangeAspect="1"/>
          </p:cNvSpPr>
          <p:nvPr/>
        </p:nvSpPr>
        <p:spPr bwMode="auto">
          <a:xfrm>
            <a:off x="5421313" y="2693988"/>
            <a:ext cx="477837" cy="854075"/>
          </a:xfrm>
          <a:custGeom>
            <a:avLst/>
            <a:gdLst>
              <a:gd name="T0" fmla="*/ 0 w 61"/>
              <a:gd name="T1" fmla="*/ 2147483646 h 110"/>
              <a:gd name="T2" fmla="*/ 2147483646 w 61"/>
              <a:gd name="T3" fmla="*/ 2147483646 h 110"/>
              <a:gd name="T4" fmla="*/ 2147483646 w 61"/>
              <a:gd name="T5" fmla="*/ 2147483646 h 110"/>
              <a:gd name="T6" fmla="*/ 2147483646 w 61"/>
              <a:gd name="T7" fmla="*/ 2147483646 h 110"/>
              <a:gd name="T8" fmla="*/ 2147483646 w 61"/>
              <a:gd name="T9" fmla="*/ 2147483646 h 110"/>
              <a:gd name="T10" fmla="*/ 2147483646 w 61"/>
              <a:gd name="T11" fmla="*/ 2147483646 h 110"/>
              <a:gd name="T12" fmla="*/ 2147483646 w 61"/>
              <a:gd name="T13" fmla="*/ 2147483646 h 110"/>
              <a:gd name="T14" fmla="*/ 2147483646 w 61"/>
              <a:gd name="T15" fmla="*/ 2147483646 h 110"/>
              <a:gd name="T16" fmla="*/ 2147483646 w 61"/>
              <a:gd name="T17" fmla="*/ 2147483646 h 110"/>
              <a:gd name="T18" fmla="*/ 2147483646 w 61"/>
              <a:gd name="T19" fmla="*/ 0 h 110"/>
              <a:gd name="T20" fmla="*/ 2147483646 w 61"/>
              <a:gd name="T21" fmla="*/ 2147483646 h 110"/>
              <a:gd name="T22" fmla="*/ 2147483646 w 61"/>
              <a:gd name="T23" fmla="*/ 2147483646 h 110"/>
              <a:gd name="T24" fmla="*/ 2147483646 w 61"/>
              <a:gd name="T25" fmla="*/ 2147483646 h 110"/>
              <a:gd name="T26" fmla="*/ 2147483646 w 61"/>
              <a:gd name="T27" fmla="*/ 2147483646 h 110"/>
              <a:gd name="T28" fmla="*/ 2147483646 w 61"/>
              <a:gd name="T29" fmla="*/ 2147483646 h 110"/>
              <a:gd name="T30" fmla="*/ 2147483646 w 61"/>
              <a:gd name="T31" fmla="*/ 2147483646 h 110"/>
              <a:gd name="T32" fmla="*/ 2147483646 w 61"/>
              <a:gd name="T33" fmla="*/ 2147483646 h 110"/>
              <a:gd name="T34" fmla="*/ 2147483646 w 61"/>
              <a:gd name="T35" fmla="*/ 2147483646 h 110"/>
              <a:gd name="T36" fmla="*/ 2147483646 w 61"/>
              <a:gd name="T37" fmla="*/ 2147483646 h 110"/>
              <a:gd name="T38" fmla="*/ 2147483646 w 61"/>
              <a:gd name="T39" fmla="*/ 2147483646 h 110"/>
              <a:gd name="T40" fmla="*/ 2147483646 w 61"/>
              <a:gd name="T41" fmla="*/ 2147483646 h 110"/>
              <a:gd name="T42" fmla="*/ 2147483646 w 61"/>
              <a:gd name="T43" fmla="*/ 2147483646 h 110"/>
              <a:gd name="T44" fmla="*/ 2147483646 w 61"/>
              <a:gd name="T45" fmla="*/ 2147483646 h 110"/>
              <a:gd name="T46" fmla="*/ 2147483646 w 61"/>
              <a:gd name="T47" fmla="*/ 2147483646 h 110"/>
              <a:gd name="T48" fmla="*/ 2147483646 w 61"/>
              <a:gd name="T49" fmla="*/ 2147483646 h 110"/>
              <a:gd name="T50" fmla="*/ 2147483646 w 61"/>
              <a:gd name="T51" fmla="*/ 2147483646 h 110"/>
              <a:gd name="T52" fmla="*/ 2147483646 w 61"/>
              <a:gd name="T53" fmla="*/ 2147483646 h 110"/>
              <a:gd name="T54" fmla="*/ 2147483646 w 61"/>
              <a:gd name="T55" fmla="*/ 2147483646 h 110"/>
              <a:gd name="T56" fmla="*/ 2147483646 w 61"/>
              <a:gd name="T57" fmla="*/ 2147483646 h 110"/>
              <a:gd name="T58" fmla="*/ 2147483646 w 61"/>
              <a:gd name="T59" fmla="*/ 2147483646 h 110"/>
              <a:gd name="T60" fmla="*/ 2147483646 w 61"/>
              <a:gd name="T61" fmla="*/ 2147483646 h 110"/>
              <a:gd name="T62" fmla="*/ 2147483646 w 61"/>
              <a:gd name="T63" fmla="*/ 2147483646 h 110"/>
              <a:gd name="T64" fmla="*/ 2147483646 w 61"/>
              <a:gd name="T65" fmla="*/ 2147483646 h 110"/>
              <a:gd name="T66" fmla="*/ 2147483646 w 61"/>
              <a:gd name="T67" fmla="*/ 2147483646 h 110"/>
              <a:gd name="T68" fmla="*/ 2147483646 w 61"/>
              <a:gd name="T69" fmla="*/ 2147483646 h 110"/>
              <a:gd name="T70" fmla="*/ 2147483646 w 61"/>
              <a:gd name="T71" fmla="*/ 2147483646 h 110"/>
              <a:gd name="T72" fmla="*/ 2147483646 w 61"/>
              <a:gd name="T73" fmla="*/ 2147483646 h 110"/>
              <a:gd name="T74" fmla="*/ 2147483646 w 61"/>
              <a:gd name="T75" fmla="*/ 2147483646 h 110"/>
              <a:gd name="T76" fmla="*/ 0 w 61"/>
              <a:gd name="T77" fmla="*/ 2147483646 h 11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1"/>
              <a:gd name="T118" fmla="*/ 0 h 110"/>
              <a:gd name="T119" fmla="*/ 61 w 61"/>
              <a:gd name="T120" fmla="*/ 110 h 11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1" h="110">
                <a:moveTo>
                  <a:pt x="0" y="48"/>
                </a:moveTo>
                <a:lnTo>
                  <a:pt x="1" y="45"/>
                </a:lnTo>
                <a:lnTo>
                  <a:pt x="5" y="38"/>
                </a:lnTo>
                <a:lnTo>
                  <a:pt x="7" y="31"/>
                </a:lnTo>
                <a:lnTo>
                  <a:pt x="5" y="26"/>
                </a:lnTo>
                <a:lnTo>
                  <a:pt x="16" y="18"/>
                </a:lnTo>
                <a:lnTo>
                  <a:pt x="18" y="13"/>
                </a:lnTo>
                <a:lnTo>
                  <a:pt x="18" y="11"/>
                </a:lnTo>
                <a:lnTo>
                  <a:pt x="11" y="2"/>
                </a:lnTo>
                <a:lnTo>
                  <a:pt x="51" y="0"/>
                </a:lnTo>
                <a:lnTo>
                  <a:pt x="52" y="7"/>
                </a:lnTo>
                <a:lnTo>
                  <a:pt x="56" y="15"/>
                </a:lnTo>
                <a:lnTo>
                  <a:pt x="60" y="57"/>
                </a:lnTo>
                <a:lnTo>
                  <a:pt x="59" y="65"/>
                </a:lnTo>
                <a:lnTo>
                  <a:pt x="61" y="70"/>
                </a:lnTo>
                <a:lnTo>
                  <a:pt x="59" y="80"/>
                </a:lnTo>
                <a:lnTo>
                  <a:pt x="56" y="84"/>
                </a:lnTo>
                <a:lnTo>
                  <a:pt x="54" y="91"/>
                </a:lnTo>
                <a:lnTo>
                  <a:pt x="55" y="93"/>
                </a:lnTo>
                <a:lnTo>
                  <a:pt x="54" y="97"/>
                </a:lnTo>
                <a:lnTo>
                  <a:pt x="55" y="99"/>
                </a:lnTo>
                <a:lnTo>
                  <a:pt x="50" y="101"/>
                </a:lnTo>
                <a:lnTo>
                  <a:pt x="49" y="108"/>
                </a:lnTo>
                <a:lnTo>
                  <a:pt x="42" y="105"/>
                </a:lnTo>
                <a:lnTo>
                  <a:pt x="38" y="109"/>
                </a:lnTo>
                <a:lnTo>
                  <a:pt x="39" y="110"/>
                </a:lnTo>
                <a:lnTo>
                  <a:pt x="36" y="110"/>
                </a:lnTo>
                <a:lnTo>
                  <a:pt x="34" y="105"/>
                </a:lnTo>
                <a:lnTo>
                  <a:pt x="33" y="99"/>
                </a:lnTo>
                <a:lnTo>
                  <a:pt x="30" y="94"/>
                </a:lnTo>
                <a:lnTo>
                  <a:pt x="26" y="93"/>
                </a:lnTo>
                <a:lnTo>
                  <a:pt x="21" y="89"/>
                </a:lnTo>
                <a:lnTo>
                  <a:pt x="19" y="83"/>
                </a:lnTo>
                <a:lnTo>
                  <a:pt x="22" y="75"/>
                </a:lnTo>
                <a:lnTo>
                  <a:pt x="19" y="73"/>
                </a:lnTo>
                <a:lnTo>
                  <a:pt x="13" y="73"/>
                </a:lnTo>
                <a:lnTo>
                  <a:pt x="12" y="67"/>
                </a:lnTo>
                <a:lnTo>
                  <a:pt x="2" y="57"/>
                </a:lnTo>
                <a:lnTo>
                  <a:pt x="0" y="4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37" name="Iowa">
            <a:extLst>
              <a:ext uri="{FF2B5EF4-FFF2-40B4-BE49-F238E27FC236}">
                <a16:creationId xmlns:a16="http://schemas.microsoft.com/office/drawing/2014/main" id="{2ADCA67B-42BE-4A16-9EAE-A882FF2BFE49}"/>
              </a:ext>
            </a:extLst>
          </p:cNvPr>
          <p:cNvSpPr>
            <a:spLocks noChangeAspect="1"/>
          </p:cNvSpPr>
          <p:nvPr/>
        </p:nvSpPr>
        <p:spPr bwMode="auto">
          <a:xfrm>
            <a:off x="4833938" y="2562225"/>
            <a:ext cx="728662" cy="482600"/>
          </a:xfrm>
          <a:custGeom>
            <a:avLst/>
            <a:gdLst>
              <a:gd name="T0" fmla="*/ 0 w 93"/>
              <a:gd name="T1" fmla="*/ 2147483646 h 62"/>
              <a:gd name="T2" fmla="*/ 0 w 93"/>
              <a:gd name="T3" fmla="*/ 2147483646 h 62"/>
              <a:gd name="T4" fmla="*/ 2147483646 w 93"/>
              <a:gd name="T5" fmla="*/ 2147483646 h 62"/>
              <a:gd name="T6" fmla="*/ 2147483646 w 93"/>
              <a:gd name="T7" fmla="*/ 2147483646 h 62"/>
              <a:gd name="T8" fmla="*/ 2147483646 w 93"/>
              <a:gd name="T9" fmla="*/ 2147483646 h 62"/>
              <a:gd name="T10" fmla="*/ 2147483646 w 93"/>
              <a:gd name="T11" fmla="*/ 2147483646 h 62"/>
              <a:gd name="T12" fmla="*/ 2147483646 w 93"/>
              <a:gd name="T13" fmla="*/ 2147483646 h 62"/>
              <a:gd name="T14" fmla="*/ 2147483646 w 93"/>
              <a:gd name="T15" fmla="*/ 2147483646 h 62"/>
              <a:gd name="T16" fmla="*/ 2147483646 w 93"/>
              <a:gd name="T17" fmla="*/ 2147483646 h 62"/>
              <a:gd name="T18" fmla="*/ 2147483646 w 93"/>
              <a:gd name="T19" fmla="*/ 2147483646 h 62"/>
              <a:gd name="T20" fmla="*/ 2147483646 w 93"/>
              <a:gd name="T21" fmla="*/ 2147483646 h 62"/>
              <a:gd name="T22" fmla="*/ 2147483646 w 93"/>
              <a:gd name="T23" fmla="*/ 2147483646 h 62"/>
              <a:gd name="T24" fmla="*/ 2147483646 w 93"/>
              <a:gd name="T25" fmla="*/ 2147483646 h 62"/>
              <a:gd name="T26" fmla="*/ 2147483646 w 93"/>
              <a:gd name="T27" fmla="*/ 2147483646 h 62"/>
              <a:gd name="T28" fmla="*/ 2147483646 w 93"/>
              <a:gd name="T29" fmla="*/ 2147483646 h 62"/>
              <a:gd name="T30" fmla="*/ 2147483646 w 93"/>
              <a:gd name="T31" fmla="*/ 2147483646 h 62"/>
              <a:gd name="T32" fmla="*/ 2147483646 w 93"/>
              <a:gd name="T33" fmla="*/ 2147483646 h 62"/>
              <a:gd name="T34" fmla="*/ 2147483646 w 93"/>
              <a:gd name="T35" fmla="*/ 2147483646 h 62"/>
              <a:gd name="T36" fmla="*/ 2147483646 w 93"/>
              <a:gd name="T37" fmla="*/ 2147483646 h 62"/>
              <a:gd name="T38" fmla="*/ 2147483646 w 93"/>
              <a:gd name="T39" fmla="*/ 2147483646 h 62"/>
              <a:gd name="T40" fmla="*/ 2147483646 w 93"/>
              <a:gd name="T41" fmla="*/ 2147483646 h 62"/>
              <a:gd name="T42" fmla="*/ 2147483646 w 93"/>
              <a:gd name="T43" fmla="*/ 0 h 62"/>
              <a:gd name="T44" fmla="*/ 2147483646 w 93"/>
              <a:gd name="T45" fmla="*/ 2147483646 h 62"/>
              <a:gd name="T46" fmla="*/ 0 w 93"/>
              <a:gd name="T47" fmla="*/ 2147483646 h 6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3"/>
              <a:gd name="T73" fmla="*/ 0 h 62"/>
              <a:gd name="T74" fmla="*/ 93 w 93"/>
              <a:gd name="T75" fmla="*/ 62 h 6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3" h="62">
                <a:moveTo>
                  <a:pt x="0" y="1"/>
                </a:moveTo>
                <a:lnTo>
                  <a:pt x="0" y="6"/>
                </a:lnTo>
                <a:lnTo>
                  <a:pt x="2" y="10"/>
                </a:lnTo>
                <a:lnTo>
                  <a:pt x="1" y="13"/>
                </a:lnTo>
                <a:lnTo>
                  <a:pt x="2" y="22"/>
                </a:lnTo>
                <a:lnTo>
                  <a:pt x="6" y="34"/>
                </a:lnTo>
                <a:lnTo>
                  <a:pt x="6" y="38"/>
                </a:lnTo>
                <a:lnTo>
                  <a:pt x="9" y="43"/>
                </a:lnTo>
                <a:lnTo>
                  <a:pt x="11" y="53"/>
                </a:lnTo>
                <a:lnTo>
                  <a:pt x="10" y="56"/>
                </a:lnTo>
                <a:lnTo>
                  <a:pt x="12" y="59"/>
                </a:lnTo>
                <a:lnTo>
                  <a:pt x="71" y="58"/>
                </a:lnTo>
                <a:lnTo>
                  <a:pt x="76" y="62"/>
                </a:lnTo>
                <a:lnTo>
                  <a:pt x="80" y="55"/>
                </a:lnTo>
                <a:lnTo>
                  <a:pt x="82" y="48"/>
                </a:lnTo>
                <a:lnTo>
                  <a:pt x="80" y="43"/>
                </a:lnTo>
                <a:lnTo>
                  <a:pt x="91" y="35"/>
                </a:lnTo>
                <a:lnTo>
                  <a:pt x="93" y="30"/>
                </a:lnTo>
                <a:lnTo>
                  <a:pt x="93" y="28"/>
                </a:lnTo>
                <a:lnTo>
                  <a:pt x="86" y="19"/>
                </a:lnTo>
                <a:lnTo>
                  <a:pt x="78" y="10"/>
                </a:lnTo>
                <a:lnTo>
                  <a:pt x="76" y="0"/>
                </a:lnTo>
                <a:lnTo>
                  <a:pt x="2" y="2"/>
                </a:lnTo>
                <a:lnTo>
                  <a:pt x="0" y="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38" name="New Mexico">
            <a:extLst>
              <a:ext uri="{FF2B5EF4-FFF2-40B4-BE49-F238E27FC236}">
                <a16:creationId xmlns:a16="http://schemas.microsoft.com/office/drawing/2014/main" id="{0D8B4EB7-D67E-414C-95F0-628776B538D6}"/>
              </a:ext>
            </a:extLst>
          </p:cNvPr>
          <p:cNvSpPr>
            <a:spLocks noChangeAspect="1"/>
          </p:cNvSpPr>
          <p:nvPr/>
        </p:nvSpPr>
        <p:spPr bwMode="auto">
          <a:xfrm>
            <a:off x="3176588" y="3455988"/>
            <a:ext cx="865187" cy="871537"/>
          </a:xfrm>
          <a:custGeom>
            <a:avLst/>
            <a:gdLst>
              <a:gd name="T0" fmla="*/ 0 w 110"/>
              <a:gd name="T1" fmla="*/ 2147483646 h 112"/>
              <a:gd name="T2" fmla="*/ 2147483646 w 110"/>
              <a:gd name="T3" fmla="*/ 2147483646 h 112"/>
              <a:gd name="T4" fmla="*/ 2147483646 w 110"/>
              <a:gd name="T5" fmla="*/ 2147483646 h 112"/>
              <a:gd name="T6" fmla="*/ 2147483646 w 110"/>
              <a:gd name="T7" fmla="*/ 2147483646 h 112"/>
              <a:gd name="T8" fmla="*/ 2147483646 w 110"/>
              <a:gd name="T9" fmla="*/ 2147483646 h 112"/>
              <a:gd name="T10" fmla="*/ 2147483646 w 110"/>
              <a:gd name="T11" fmla="*/ 2147483646 h 112"/>
              <a:gd name="T12" fmla="*/ 2147483646 w 110"/>
              <a:gd name="T13" fmla="*/ 2147483646 h 112"/>
              <a:gd name="T14" fmla="*/ 2147483646 w 110"/>
              <a:gd name="T15" fmla="*/ 2147483646 h 112"/>
              <a:gd name="T16" fmla="*/ 2147483646 w 110"/>
              <a:gd name="T17" fmla="*/ 2147483646 h 112"/>
              <a:gd name="T18" fmla="*/ 2147483646 w 110"/>
              <a:gd name="T19" fmla="*/ 2147483646 h 112"/>
              <a:gd name="T20" fmla="*/ 2147483646 w 110"/>
              <a:gd name="T21" fmla="*/ 0 h 112"/>
              <a:gd name="T22" fmla="*/ 0 w 110"/>
              <a:gd name="T23" fmla="*/ 2147483646 h 11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0"/>
              <a:gd name="T37" fmla="*/ 0 h 112"/>
              <a:gd name="T38" fmla="*/ 110 w 110"/>
              <a:gd name="T39" fmla="*/ 112 h 11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0" h="112">
                <a:moveTo>
                  <a:pt x="0" y="110"/>
                </a:moveTo>
                <a:lnTo>
                  <a:pt x="14" y="112"/>
                </a:lnTo>
                <a:lnTo>
                  <a:pt x="15" y="104"/>
                </a:lnTo>
                <a:lnTo>
                  <a:pt x="43" y="108"/>
                </a:lnTo>
                <a:lnTo>
                  <a:pt x="41" y="104"/>
                </a:lnTo>
                <a:lnTo>
                  <a:pt x="46" y="104"/>
                </a:lnTo>
                <a:lnTo>
                  <a:pt x="101" y="109"/>
                </a:lnTo>
                <a:lnTo>
                  <a:pt x="109" y="21"/>
                </a:lnTo>
                <a:lnTo>
                  <a:pt x="110" y="11"/>
                </a:lnTo>
                <a:lnTo>
                  <a:pt x="63" y="6"/>
                </a:lnTo>
                <a:lnTo>
                  <a:pt x="16" y="0"/>
                </a:lnTo>
                <a:lnTo>
                  <a:pt x="0" y="11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39" name="Oklahoma">
            <a:extLst>
              <a:ext uri="{FF2B5EF4-FFF2-40B4-BE49-F238E27FC236}">
                <a16:creationId xmlns:a16="http://schemas.microsoft.com/office/drawing/2014/main" id="{D9EC65E7-6C6B-4D24-A228-C41FC99C0C30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3541713"/>
            <a:ext cx="1049337" cy="546100"/>
          </a:xfrm>
          <a:custGeom>
            <a:avLst/>
            <a:gdLst>
              <a:gd name="T0" fmla="*/ 0 w 134"/>
              <a:gd name="T1" fmla="*/ 2147483646 h 70"/>
              <a:gd name="T2" fmla="*/ 2147483646 w 134"/>
              <a:gd name="T3" fmla="*/ 0 h 70"/>
              <a:gd name="T4" fmla="*/ 2147483646 w 134"/>
              <a:gd name="T5" fmla="*/ 2147483646 h 70"/>
              <a:gd name="T6" fmla="*/ 2147483646 w 134"/>
              <a:gd name="T7" fmla="*/ 2147483646 h 70"/>
              <a:gd name="T8" fmla="*/ 2147483646 w 134"/>
              <a:gd name="T9" fmla="*/ 2147483646 h 70"/>
              <a:gd name="T10" fmla="*/ 2147483646 w 134"/>
              <a:gd name="T11" fmla="*/ 2147483646 h 70"/>
              <a:gd name="T12" fmla="*/ 2147483646 w 134"/>
              <a:gd name="T13" fmla="*/ 2147483646 h 70"/>
              <a:gd name="T14" fmla="*/ 2147483646 w 134"/>
              <a:gd name="T15" fmla="*/ 2147483646 h 70"/>
              <a:gd name="T16" fmla="*/ 2147483646 w 134"/>
              <a:gd name="T17" fmla="*/ 2147483646 h 70"/>
              <a:gd name="T18" fmla="*/ 2147483646 w 134"/>
              <a:gd name="T19" fmla="*/ 2147483646 h 70"/>
              <a:gd name="T20" fmla="*/ 2147483646 w 134"/>
              <a:gd name="T21" fmla="*/ 2147483646 h 70"/>
              <a:gd name="T22" fmla="*/ 2147483646 w 134"/>
              <a:gd name="T23" fmla="*/ 2147483646 h 70"/>
              <a:gd name="T24" fmla="*/ 2147483646 w 134"/>
              <a:gd name="T25" fmla="*/ 2147483646 h 70"/>
              <a:gd name="T26" fmla="*/ 2147483646 w 134"/>
              <a:gd name="T27" fmla="*/ 2147483646 h 70"/>
              <a:gd name="T28" fmla="*/ 2147483646 w 134"/>
              <a:gd name="T29" fmla="*/ 2147483646 h 70"/>
              <a:gd name="T30" fmla="*/ 2147483646 w 134"/>
              <a:gd name="T31" fmla="*/ 2147483646 h 70"/>
              <a:gd name="T32" fmla="*/ 2147483646 w 134"/>
              <a:gd name="T33" fmla="*/ 2147483646 h 70"/>
              <a:gd name="T34" fmla="*/ 2147483646 w 134"/>
              <a:gd name="T35" fmla="*/ 2147483646 h 70"/>
              <a:gd name="T36" fmla="*/ 2147483646 w 134"/>
              <a:gd name="T37" fmla="*/ 2147483646 h 70"/>
              <a:gd name="T38" fmla="*/ 2147483646 w 134"/>
              <a:gd name="T39" fmla="*/ 2147483646 h 70"/>
              <a:gd name="T40" fmla="*/ 2147483646 w 134"/>
              <a:gd name="T41" fmla="*/ 2147483646 h 70"/>
              <a:gd name="T42" fmla="*/ 2147483646 w 134"/>
              <a:gd name="T43" fmla="*/ 2147483646 h 70"/>
              <a:gd name="T44" fmla="*/ 2147483646 w 134"/>
              <a:gd name="T45" fmla="*/ 2147483646 h 70"/>
              <a:gd name="T46" fmla="*/ 2147483646 w 134"/>
              <a:gd name="T47" fmla="*/ 2147483646 h 70"/>
              <a:gd name="T48" fmla="*/ 2147483646 w 134"/>
              <a:gd name="T49" fmla="*/ 2147483646 h 70"/>
              <a:gd name="T50" fmla="*/ 2147483646 w 134"/>
              <a:gd name="T51" fmla="*/ 2147483646 h 70"/>
              <a:gd name="T52" fmla="*/ 2147483646 w 134"/>
              <a:gd name="T53" fmla="*/ 2147483646 h 70"/>
              <a:gd name="T54" fmla="*/ 2147483646 w 134"/>
              <a:gd name="T55" fmla="*/ 2147483646 h 70"/>
              <a:gd name="T56" fmla="*/ 2147483646 w 134"/>
              <a:gd name="T57" fmla="*/ 2147483646 h 70"/>
              <a:gd name="T58" fmla="*/ 2147483646 w 134"/>
              <a:gd name="T59" fmla="*/ 2147483646 h 70"/>
              <a:gd name="T60" fmla="*/ 2147483646 w 134"/>
              <a:gd name="T61" fmla="*/ 2147483646 h 70"/>
              <a:gd name="T62" fmla="*/ 2147483646 w 134"/>
              <a:gd name="T63" fmla="*/ 2147483646 h 70"/>
              <a:gd name="T64" fmla="*/ 2147483646 w 134"/>
              <a:gd name="T65" fmla="*/ 2147483646 h 70"/>
              <a:gd name="T66" fmla="*/ 2147483646 w 134"/>
              <a:gd name="T67" fmla="*/ 2147483646 h 70"/>
              <a:gd name="T68" fmla="*/ 2147483646 w 134"/>
              <a:gd name="T69" fmla="*/ 2147483646 h 70"/>
              <a:gd name="T70" fmla="*/ 2147483646 w 134"/>
              <a:gd name="T71" fmla="*/ 2147483646 h 70"/>
              <a:gd name="T72" fmla="*/ 0 w 134"/>
              <a:gd name="T73" fmla="*/ 2147483646 h 7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4"/>
              <a:gd name="T112" fmla="*/ 0 h 70"/>
              <a:gd name="T113" fmla="*/ 134 w 134"/>
              <a:gd name="T114" fmla="*/ 70 h 7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4" h="70">
                <a:moveTo>
                  <a:pt x="0" y="10"/>
                </a:moveTo>
                <a:lnTo>
                  <a:pt x="1" y="0"/>
                </a:lnTo>
                <a:lnTo>
                  <a:pt x="15" y="1"/>
                </a:lnTo>
                <a:lnTo>
                  <a:pt x="81" y="4"/>
                </a:lnTo>
                <a:lnTo>
                  <a:pt x="131" y="4"/>
                </a:lnTo>
                <a:lnTo>
                  <a:pt x="131" y="14"/>
                </a:lnTo>
                <a:lnTo>
                  <a:pt x="134" y="36"/>
                </a:lnTo>
                <a:lnTo>
                  <a:pt x="134" y="70"/>
                </a:lnTo>
                <a:lnTo>
                  <a:pt x="129" y="69"/>
                </a:lnTo>
                <a:lnTo>
                  <a:pt x="123" y="64"/>
                </a:lnTo>
                <a:lnTo>
                  <a:pt x="120" y="65"/>
                </a:lnTo>
                <a:lnTo>
                  <a:pt x="112" y="66"/>
                </a:lnTo>
                <a:lnTo>
                  <a:pt x="103" y="69"/>
                </a:lnTo>
                <a:lnTo>
                  <a:pt x="100" y="66"/>
                </a:lnTo>
                <a:lnTo>
                  <a:pt x="95" y="67"/>
                </a:lnTo>
                <a:lnTo>
                  <a:pt x="94" y="64"/>
                </a:lnTo>
                <a:lnTo>
                  <a:pt x="91" y="66"/>
                </a:lnTo>
                <a:lnTo>
                  <a:pt x="91" y="69"/>
                </a:lnTo>
                <a:lnTo>
                  <a:pt x="90" y="65"/>
                </a:lnTo>
                <a:lnTo>
                  <a:pt x="87" y="67"/>
                </a:lnTo>
                <a:lnTo>
                  <a:pt x="82" y="63"/>
                </a:lnTo>
                <a:lnTo>
                  <a:pt x="79" y="66"/>
                </a:lnTo>
                <a:lnTo>
                  <a:pt x="77" y="65"/>
                </a:lnTo>
                <a:lnTo>
                  <a:pt x="75" y="60"/>
                </a:lnTo>
                <a:lnTo>
                  <a:pt x="71" y="60"/>
                </a:lnTo>
                <a:lnTo>
                  <a:pt x="70" y="61"/>
                </a:lnTo>
                <a:lnTo>
                  <a:pt x="67" y="59"/>
                </a:lnTo>
                <a:lnTo>
                  <a:pt x="65" y="60"/>
                </a:lnTo>
                <a:lnTo>
                  <a:pt x="62" y="58"/>
                </a:lnTo>
                <a:lnTo>
                  <a:pt x="58" y="58"/>
                </a:lnTo>
                <a:lnTo>
                  <a:pt x="58" y="55"/>
                </a:lnTo>
                <a:lnTo>
                  <a:pt x="56" y="53"/>
                </a:lnTo>
                <a:lnTo>
                  <a:pt x="54" y="55"/>
                </a:lnTo>
                <a:lnTo>
                  <a:pt x="50" y="54"/>
                </a:lnTo>
                <a:lnTo>
                  <a:pt x="45" y="51"/>
                </a:lnTo>
                <a:lnTo>
                  <a:pt x="47" y="13"/>
                </a:lnTo>
                <a:lnTo>
                  <a:pt x="0" y="10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0" name="Florida">
            <a:extLst>
              <a:ext uri="{FF2B5EF4-FFF2-40B4-BE49-F238E27FC236}">
                <a16:creationId xmlns:a16="http://schemas.microsoft.com/office/drawing/2014/main" id="{32EF93F1-C32A-4173-B213-D798713C7261}"/>
              </a:ext>
            </a:extLst>
          </p:cNvPr>
          <p:cNvSpPr>
            <a:spLocks noChangeAspect="1"/>
          </p:cNvSpPr>
          <p:nvPr/>
        </p:nvSpPr>
        <p:spPr bwMode="auto">
          <a:xfrm>
            <a:off x="5994400" y="4397375"/>
            <a:ext cx="1106488" cy="831850"/>
          </a:xfrm>
          <a:custGeom>
            <a:avLst/>
            <a:gdLst>
              <a:gd name="T0" fmla="*/ 0 w 141"/>
              <a:gd name="T1" fmla="*/ 2147483646 h 107"/>
              <a:gd name="T2" fmla="*/ 2147483646 w 141"/>
              <a:gd name="T3" fmla="*/ 2147483646 h 107"/>
              <a:gd name="T4" fmla="*/ 2147483646 w 141"/>
              <a:gd name="T5" fmla="*/ 2147483646 h 107"/>
              <a:gd name="T6" fmla="*/ 2147483646 w 141"/>
              <a:gd name="T7" fmla="*/ 2147483646 h 107"/>
              <a:gd name="T8" fmla="*/ 2147483646 w 141"/>
              <a:gd name="T9" fmla="*/ 2147483646 h 107"/>
              <a:gd name="T10" fmla="*/ 2147483646 w 141"/>
              <a:gd name="T11" fmla="*/ 2147483646 h 107"/>
              <a:gd name="T12" fmla="*/ 2147483646 w 141"/>
              <a:gd name="T13" fmla="*/ 2147483646 h 107"/>
              <a:gd name="T14" fmla="*/ 2147483646 w 141"/>
              <a:gd name="T15" fmla="*/ 2147483646 h 107"/>
              <a:gd name="T16" fmla="*/ 2147483646 w 141"/>
              <a:gd name="T17" fmla="*/ 2147483646 h 107"/>
              <a:gd name="T18" fmla="*/ 2147483646 w 141"/>
              <a:gd name="T19" fmla="*/ 2147483646 h 107"/>
              <a:gd name="T20" fmla="*/ 2147483646 w 141"/>
              <a:gd name="T21" fmla="*/ 2147483646 h 107"/>
              <a:gd name="T22" fmla="*/ 2147483646 w 141"/>
              <a:gd name="T23" fmla="*/ 2147483646 h 107"/>
              <a:gd name="T24" fmla="*/ 2147483646 w 141"/>
              <a:gd name="T25" fmla="*/ 2147483646 h 107"/>
              <a:gd name="T26" fmla="*/ 2147483646 w 141"/>
              <a:gd name="T27" fmla="*/ 2147483646 h 107"/>
              <a:gd name="T28" fmla="*/ 2147483646 w 141"/>
              <a:gd name="T29" fmla="*/ 2147483646 h 107"/>
              <a:gd name="T30" fmla="*/ 2147483646 w 141"/>
              <a:gd name="T31" fmla="*/ 2147483646 h 107"/>
              <a:gd name="T32" fmla="*/ 2147483646 w 141"/>
              <a:gd name="T33" fmla="*/ 2147483646 h 107"/>
              <a:gd name="T34" fmla="*/ 2147483646 w 141"/>
              <a:gd name="T35" fmla="*/ 2147483646 h 107"/>
              <a:gd name="T36" fmla="*/ 2147483646 w 141"/>
              <a:gd name="T37" fmla="*/ 2147483646 h 107"/>
              <a:gd name="T38" fmla="*/ 2147483646 w 141"/>
              <a:gd name="T39" fmla="*/ 2147483646 h 107"/>
              <a:gd name="T40" fmla="*/ 2147483646 w 141"/>
              <a:gd name="T41" fmla="*/ 2147483646 h 107"/>
              <a:gd name="T42" fmla="*/ 2147483646 w 141"/>
              <a:gd name="T43" fmla="*/ 2147483646 h 107"/>
              <a:gd name="T44" fmla="*/ 2147483646 w 141"/>
              <a:gd name="T45" fmla="*/ 2147483646 h 107"/>
              <a:gd name="T46" fmla="*/ 2147483646 w 141"/>
              <a:gd name="T47" fmla="*/ 2147483646 h 107"/>
              <a:gd name="T48" fmla="*/ 2147483646 w 141"/>
              <a:gd name="T49" fmla="*/ 2147483646 h 107"/>
              <a:gd name="T50" fmla="*/ 2147483646 w 141"/>
              <a:gd name="T51" fmla="*/ 2147483646 h 107"/>
              <a:gd name="T52" fmla="*/ 2147483646 w 141"/>
              <a:gd name="T53" fmla="*/ 2147483646 h 107"/>
              <a:gd name="T54" fmla="*/ 2147483646 w 141"/>
              <a:gd name="T55" fmla="*/ 2147483646 h 107"/>
              <a:gd name="T56" fmla="*/ 2147483646 w 141"/>
              <a:gd name="T57" fmla="*/ 2147483646 h 107"/>
              <a:gd name="T58" fmla="*/ 2147483646 w 141"/>
              <a:gd name="T59" fmla="*/ 2147483646 h 107"/>
              <a:gd name="T60" fmla="*/ 2147483646 w 141"/>
              <a:gd name="T61" fmla="*/ 2147483646 h 107"/>
              <a:gd name="T62" fmla="*/ 2147483646 w 141"/>
              <a:gd name="T63" fmla="*/ 2147483646 h 107"/>
              <a:gd name="T64" fmla="*/ 2147483646 w 141"/>
              <a:gd name="T65" fmla="*/ 2147483646 h 107"/>
              <a:gd name="T66" fmla="*/ 2147483646 w 141"/>
              <a:gd name="T67" fmla="*/ 2147483646 h 107"/>
              <a:gd name="T68" fmla="*/ 2147483646 w 141"/>
              <a:gd name="T69" fmla="*/ 2147483646 h 107"/>
              <a:gd name="T70" fmla="*/ 2147483646 w 141"/>
              <a:gd name="T71" fmla="*/ 2147483646 h 107"/>
              <a:gd name="T72" fmla="*/ 2147483646 w 141"/>
              <a:gd name="T73" fmla="*/ 2147483646 h 107"/>
              <a:gd name="T74" fmla="*/ 2147483646 w 141"/>
              <a:gd name="T75" fmla="*/ 2147483646 h 107"/>
              <a:gd name="T76" fmla="*/ 2147483646 w 141"/>
              <a:gd name="T77" fmla="*/ 2147483646 h 107"/>
              <a:gd name="T78" fmla="*/ 2147483646 w 141"/>
              <a:gd name="T79" fmla="*/ 2147483646 h 107"/>
              <a:gd name="T80" fmla="*/ 2147483646 w 141"/>
              <a:gd name="T81" fmla="*/ 2147483646 h 107"/>
              <a:gd name="T82" fmla="*/ 2147483646 w 141"/>
              <a:gd name="T83" fmla="*/ 2147483646 h 107"/>
              <a:gd name="T84" fmla="*/ 2147483646 w 141"/>
              <a:gd name="T85" fmla="*/ 2147483646 h 107"/>
              <a:gd name="T86" fmla="*/ 2147483646 w 141"/>
              <a:gd name="T87" fmla="*/ 2147483646 h 107"/>
              <a:gd name="T88" fmla="*/ 2147483646 w 141"/>
              <a:gd name="T89" fmla="*/ 2147483646 h 107"/>
              <a:gd name="T90" fmla="*/ 2147483646 w 141"/>
              <a:gd name="T91" fmla="*/ 2147483646 h 107"/>
              <a:gd name="T92" fmla="*/ 2147483646 w 141"/>
              <a:gd name="T93" fmla="*/ 2147483646 h 107"/>
              <a:gd name="T94" fmla="*/ 2147483646 w 141"/>
              <a:gd name="T95" fmla="*/ 2147483646 h 107"/>
              <a:gd name="T96" fmla="*/ 2147483646 w 141"/>
              <a:gd name="T97" fmla="*/ 2147483646 h 107"/>
              <a:gd name="T98" fmla="*/ 2147483646 w 141"/>
              <a:gd name="T99" fmla="*/ 2147483646 h 107"/>
              <a:gd name="T100" fmla="*/ 2147483646 w 141"/>
              <a:gd name="T101" fmla="*/ 2147483646 h 107"/>
              <a:gd name="T102" fmla="*/ 2147483646 w 141"/>
              <a:gd name="T103" fmla="*/ 2147483646 h 107"/>
              <a:gd name="T104" fmla="*/ 2147483646 w 141"/>
              <a:gd name="T105" fmla="*/ 2147483646 h 107"/>
              <a:gd name="T106" fmla="*/ 2147483646 w 141"/>
              <a:gd name="T107" fmla="*/ 2147483646 h 107"/>
              <a:gd name="T108" fmla="*/ 0 w 141"/>
              <a:gd name="T109" fmla="*/ 2147483646 h 10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41"/>
              <a:gd name="T166" fmla="*/ 0 h 107"/>
              <a:gd name="T167" fmla="*/ 141 w 141"/>
              <a:gd name="T168" fmla="*/ 107 h 10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41" h="107">
                <a:moveTo>
                  <a:pt x="0" y="7"/>
                </a:moveTo>
                <a:lnTo>
                  <a:pt x="0" y="10"/>
                </a:lnTo>
                <a:lnTo>
                  <a:pt x="4" y="14"/>
                </a:lnTo>
                <a:lnTo>
                  <a:pt x="3" y="16"/>
                </a:lnTo>
                <a:lnTo>
                  <a:pt x="4" y="17"/>
                </a:lnTo>
                <a:lnTo>
                  <a:pt x="3" y="20"/>
                </a:lnTo>
                <a:lnTo>
                  <a:pt x="6" y="19"/>
                </a:lnTo>
                <a:lnTo>
                  <a:pt x="8" y="17"/>
                </a:lnTo>
                <a:lnTo>
                  <a:pt x="8" y="15"/>
                </a:lnTo>
                <a:lnTo>
                  <a:pt x="9" y="16"/>
                </a:lnTo>
                <a:lnTo>
                  <a:pt x="10" y="14"/>
                </a:lnTo>
                <a:lnTo>
                  <a:pt x="11" y="16"/>
                </a:lnTo>
                <a:lnTo>
                  <a:pt x="8" y="18"/>
                </a:lnTo>
                <a:lnTo>
                  <a:pt x="17" y="16"/>
                </a:lnTo>
                <a:lnTo>
                  <a:pt x="19" y="15"/>
                </a:lnTo>
                <a:lnTo>
                  <a:pt x="21" y="15"/>
                </a:lnTo>
                <a:lnTo>
                  <a:pt x="24" y="14"/>
                </a:lnTo>
                <a:lnTo>
                  <a:pt x="25" y="16"/>
                </a:lnTo>
                <a:lnTo>
                  <a:pt x="19" y="16"/>
                </a:lnTo>
                <a:lnTo>
                  <a:pt x="21" y="17"/>
                </a:lnTo>
                <a:lnTo>
                  <a:pt x="28" y="18"/>
                </a:lnTo>
                <a:lnTo>
                  <a:pt x="32" y="21"/>
                </a:lnTo>
                <a:lnTo>
                  <a:pt x="31" y="17"/>
                </a:lnTo>
                <a:lnTo>
                  <a:pt x="33" y="20"/>
                </a:lnTo>
                <a:lnTo>
                  <a:pt x="36" y="20"/>
                </a:lnTo>
                <a:lnTo>
                  <a:pt x="34" y="21"/>
                </a:lnTo>
                <a:lnTo>
                  <a:pt x="39" y="24"/>
                </a:lnTo>
                <a:lnTo>
                  <a:pt x="41" y="26"/>
                </a:lnTo>
                <a:lnTo>
                  <a:pt x="40" y="28"/>
                </a:lnTo>
                <a:lnTo>
                  <a:pt x="39" y="25"/>
                </a:lnTo>
                <a:lnTo>
                  <a:pt x="40" y="29"/>
                </a:lnTo>
                <a:lnTo>
                  <a:pt x="43" y="28"/>
                </a:lnTo>
                <a:lnTo>
                  <a:pt x="46" y="27"/>
                </a:lnTo>
                <a:lnTo>
                  <a:pt x="48" y="26"/>
                </a:lnTo>
                <a:lnTo>
                  <a:pt x="48" y="27"/>
                </a:lnTo>
                <a:lnTo>
                  <a:pt x="54" y="23"/>
                </a:lnTo>
                <a:lnTo>
                  <a:pt x="56" y="23"/>
                </a:lnTo>
                <a:lnTo>
                  <a:pt x="55" y="21"/>
                </a:lnTo>
                <a:lnTo>
                  <a:pt x="58" y="18"/>
                </a:lnTo>
                <a:lnTo>
                  <a:pt x="63" y="18"/>
                </a:lnTo>
                <a:lnTo>
                  <a:pt x="68" y="21"/>
                </a:lnTo>
                <a:lnTo>
                  <a:pt x="71" y="25"/>
                </a:lnTo>
                <a:lnTo>
                  <a:pt x="74" y="26"/>
                </a:lnTo>
                <a:lnTo>
                  <a:pt x="74" y="28"/>
                </a:lnTo>
                <a:lnTo>
                  <a:pt x="77" y="30"/>
                </a:lnTo>
                <a:lnTo>
                  <a:pt x="79" y="32"/>
                </a:lnTo>
                <a:lnTo>
                  <a:pt x="80" y="33"/>
                </a:lnTo>
                <a:lnTo>
                  <a:pt x="85" y="34"/>
                </a:lnTo>
                <a:lnTo>
                  <a:pt x="87" y="37"/>
                </a:lnTo>
                <a:lnTo>
                  <a:pt x="89" y="43"/>
                </a:lnTo>
                <a:lnTo>
                  <a:pt x="88" y="53"/>
                </a:lnTo>
                <a:lnTo>
                  <a:pt x="88" y="60"/>
                </a:lnTo>
                <a:lnTo>
                  <a:pt x="91" y="62"/>
                </a:lnTo>
                <a:lnTo>
                  <a:pt x="91" y="58"/>
                </a:lnTo>
                <a:lnTo>
                  <a:pt x="89" y="57"/>
                </a:lnTo>
                <a:lnTo>
                  <a:pt x="90" y="55"/>
                </a:lnTo>
                <a:lnTo>
                  <a:pt x="91" y="56"/>
                </a:lnTo>
                <a:lnTo>
                  <a:pt x="93" y="57"/>
                </a:lnTo>
                <a:lnTo>
                  <a:pt x="93" y="59"/>
                </a:lnTo>
                <a:lnTo>
                  <a:pt x="94" y="56"/>
                </a:lnTo>
                <a:lnTo>
                  <a:pt x="96" y="58"/>
                </a:lnTo>
                <a:lnTo>
                  <a:pt x="92" y="65"/>
                </a:lnTo>
                <a:lnTo>
                  <a:pt x="91" y="66"/>
                </a:lnTo>
                <a:lnTo>
                  <a:pt x="94" y="68"/>
                </a:lnTo>
                <a:lnTo>
                  <a:pt x="96" y="73"/>
                </a:lnTo>
                <a:lnTo>
                  <a:pt x="99" y="76"/>
                </a:lnTo>
                <a:lnTo>
                  <a:pt x="100" y="78"/>
                </a:lnTo>
                <a:lnTo>
                  <a:pt x="102" y="78"/>
                </a:lnTo>
                <a:lnTo>
                  <a:pt x="100" y="75"/>
                </a:lnTo>
                <a:lnTo>
                  <a:pt x="102" y="75"/>
                </a:lnTo>
                <a:lnTo>
                  <a:pt x="104" y="75"/>
                </a:lnTo>
                <a:lnTo>
                  <a:pt x="103" y="76"/>
                </a:lnTo>
                <a:lnTo>
                  <a:pt x="104" y="79"/>
                </a:lnTo>
                <a:lnTo>
                  <a:pt x="105" y="82"/>
                </a:lnTo>
                <a:lnTo>
                  <a:pt x="108" y="84"/>
                </a:lnTo>
                <a:lnTo>
                  <a:pt x="109" y="86"/>
                </a:lnTo>
                <a:lnTo>
                  <a:pt x="112" y="94"/>
                </a:lnTo>
                <a:lnTo>
                  <a:pt x="116" y="94"/>
                </a:lnTo>
                <a:lnTo>
                  <a:pt x="119" y="95"/>
                </a:lnTo>
                <a:lnTo>
                  <a:pt x="124" y="102"/>
                </a:lnTo>
                <a:lnTo>
                  <a:pt x="129" y="103"/>
                </a:lnTo>
                <a:lnTo>
                  <a:pt x="129" y="105"/>
                </a:lnTo>
                <a:lnTo>
                  <a:pt x="127" y="105"/>
                </a:lnTo>
                <a:lnTo>
                  <a:pt x="124" y="104"/>
                </a:lnTo>
                <a:lnTo>
                  <a:pt x="125" y="107"/>
                </a:lnTo>
                <a:lnTo>
                  <a:pt x="130" y="106"/>
                </a:lnTo>
                <a:lnTo>
                  <a:pt x="133" y="106"/>
                </a:lnTo>
                <a:lnTo>
                  <a:pt x="134" y="104"/>
                </a:lnTo>
                <a:lnTo>
                  <a:pt x="137" y="104"/>
                </a:lnTo>
                <a:lnTo>
                  <a:pt x="139" y="100"/>
                </a:lnTo>
                <a:lnTo>
                  <a:pt x="138" y="96"/>
                </a:lnTo>
                <a:lnTo>
                  <a:pt x="140" y="91"/>
                </a:lnTo>
                <a:lnTo>
                  <a:pt x="141" y="92"/>
                </a:lnTo>
                <a:lnTo>
                  <a:pt x="140" y="75"/>
                </a:lnTo>
                <a:lnTo>
                  <a:pt x="138" y="70"/>
                </a:lnTo>
                <a:lnTo>
                  <a:pt x="123" y="44"/>
                </a:lnTo>
                <a:lnTo>
                  <a:pt x="119" y="37"/>
                </a:lnTo>
                <a:lnTo>
                  <a:pt x="121" y="37"/>
                </a:lnTo>
                <a:lnTo>
                  <a:pt x="111" y="21"/>
                </a:lnTo>
                <a:lnTo>
                  <a:pt x="104" y="4"/>
                </a:lnTo>
                <a:lnTo>
                  <a:pt x="104" y="1"/>
                </a:lnTo>
                <a:lnTo>
                  <a:pt x="102" y="1"/>
                </a:lnTo>
                <a:lnTo>
                  <a:pt x="95" y="0"/>
                </a:lnTo>
                <a:lnTo>
                  <a:pt x="93" y="2"/>
                </a:lnTo>
                <a:lnTo>
                  <a:pt x="95" y="9"/>
                </a:lnTo>
                <a:lnTo>
                  <a:pt x="92" y="9"/>
                </a:lnTo>
                <a:lnTo>
                  <a:pt x="91" y="5"/>
                </a:lnTo>
                <a:lnTo>
                  <a:pt x="46" y="8"/>
                </a:lnTo>
                <a:lnTo>
                  <a:pt x="43" y="3"/>
                </a:lnTo>
                <a:lnTo>
                  <a:pt x="0" y="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1" name="Freeform 9">
            <a:extLst>
              <a:ext uri="{FF2B5EF4-FFF2-40B4-BE49-F238E27FC236}">
                <a16:creationId xmlns:a16="http://schemas.microsoft.com/office/drawing/2014/main" id="{1F002327-8D1E-4F77-A15F-CDF3A5034752}"/>
              </a:ext>
            </a:extLst>
          </p:cNvPr>
          <p:cNvSpPr>
            <a:spLocks noChangeAspect="1"/>
          </p:cNvSpPr>
          <p:nvPr/>
        </p:nvSpPr>
        <p:spPr bwMode="auto">
          <a:xfrm>
            <a:off x="6911975" y="5292725"/>
            <a:ext cx="53975" cy="36513"/>
          </a:xfrm>
          <a:custGeom>
            <a:avLst/>
            <a:gdLst>
              <a:gd name="T0" fmla="*/ 0 w 7"/>
              <a:gd name="T1" fmla="*/ 2147483646 h 5"/>
              <a:gd name="T2" fmla="*/ 0 w 7"/>
              <a:gd name="T3" fmla="*/ 2147483646 h 5"/>
              <a:gd name="T4" fmla="*/ 2147483646 w 7"/>
              <a:gd name="T5" fmla="*/ 2147483646 h 5"/>
              <a:gd name="T6" fmla="*/ 2147483646 w 7"/>
              <a:gd name="T7" fmla="*/ 0 h 5"/>
              <a:gd name="T8" fmla="*/ 2147483646 w 7"/>
              <a:gd name="T9" fmla="*/ 2147483646 h 5"/>
              <a:gd name="T10" fmla="*/ 2147483646 w 7"/>
              <a:gd name="T11" fmla="*/ 2147483646 h 5"/>
              <a:gd name="T12" fmla="*/ 2147483646 w 7"/>
              <a:gd name="T13" fmla="*/ 2147483646 h 5"/>
              <a:gd name="T14" fmla="*/ 2147483646 w 7"/>
              <a:gd name="T15" fmla="*/ 2147483646 h 5"/>
              <a:gd name="T16" fmla="*/ 0 w 7"/>
              <a:gd name="T17" fmla="*/ 2147483646 h 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5"/>
              <a:gd name="T29" fmla="*/ 7 w 7"/>
              <a:gd name="T30" fmla="*/ 5 h 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5">
                <a:moveTo>
                  <a:pt x="0" y="5"/>
                </a:moveTo>
                <a:lnTo>
                  <a:pt x="0" y="2"/>
                </a:lnTo>
                <a:lnTo>
                  <a:pt x="2" y="2"/>
                </a:lnTo>
                <a:lnTo>
                  <a:pt x="3" y="0"/>
                </a:lnTo>
                <a:lnTo>
                  <a:pt x="7" y="2"/>
                </a:lnTo>
                <a:lnTo>
                  <a:pt x="3" y="3"/>
                </a:lnTo>
                <a:lnTo>
                  <a:pt x="1" y="3"/>
                </a:lnTo>
                <a:lnTo>
                  <a:pt x="2" y="4"/>
                </a:lnTo>
                <a:lnTo>
                  <a:pt x="0" y="5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2" name="Freeform 10">
            <a:extLst>
              <a:ext uri="{FF2B5EF4-FFF2-40B4-BE49-F238E27FC236}">
                <a16:creationId xmlns:a16="http://schemas.microsoft.com/office/drawing/2014/main" id="{CBCC65DA-0708-4FBE-A770-F02BCC5C90EA}"/>
              </a:ext>
            </a:extLst>
          </p:cNvPr>
          <p:cNvSpPr>
            <a:spLocks noChangeAspect="1"/>
          </p:cNvSpPr>
          <p:nvPr/>
        </p:nvSpPr>
        <p:spPr bwMode="auto">
          <a:xfrm>
            <a:off x="6981825" y="5267325"/>
            <a:ext cx="49213" cy="31750"/>
          </a:xfrm>
          <a:custGeom>
            <a:avLst/>
            <a:gdLst>
              <a:gd name="T0" fmla="*/ 0 w 6"/>
              <a:gd name="T1" fmla="*/ 2147483646 h 4"/>
              <a:gd name="T2" fmla="*/ 2147483646 w 6"/>
              <a:gd name="T3" fmla="*/ 2147483646 h 4"/>
              <a:gd name="T4" fmla="*/ 2147483646 w 6"/>
              <a:gd name="T5" fmla="*/ 0 h 4"/>
              <a:gd name="T6" fmla="*/ 2147483646 w 6"/>
              <a:gd name="T7" fmla="*/ 2147483646 h 4"/>
              <a:gd name="T8" fmla="*/ 0 w 6"/>
              <a:gd name="T9" fmla="*/ 2147483646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4"/>
                </a:moveTo>
                <a:lnTo>
                  <a:pt x="1" y="4"/>
                </a:lnTo>
                <a:lnTo>
                  <a:pt x="6" y="0"/>
                </a:lnTo>
                <a:lnTo>
                  <a:pt x="2" y="3"/>
                </a:lnTo>
                <a:lnTo>
                  <a:pt x="0" y="4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3" name="Freeform 11">
            <a:extLst>
              <a:ext uri="{FF2B5EF4-FFF2-40B4-BE49-F238E27FC236}">
                <a16:creationId xmlns:a16="http://schemas.microsoft.com/office/drawing/2014/main" id="{C72E8A19-E8B8-47C8-9490-A095C8AD0070}"/>
              </a:ext>
            </a:extLst>
          </p:cNvPr>
          <p:cNvSpPr>
            <a:spLocks noChangeAspect="1"/>
          </p:cNvSpPr>
          <p:nvPr/>
        </p:nvSpPr>
        <p:spPr bwMode="auto">
          <a:xfrm>
            <a:off x="7061200" y="5183188"/>
            <a:ext cx="31750" cy="53975"/>
          </a:xfrm>
          <a:custGeom>
            <a:avLst/>
            <a:gdLst>
              <a:gd name="T0" fmla="*/ 0 w 4"/>
              <a:gd name="T1" fmla="*/ 2147483646 h 7"/>
              <a:gd name="T2" fmla="*/ 2147483646 w 4"/>
              <a:gd name="T3" fmla="*/ 2147483646 h 7"/>
              <a:gd name="T4" fmla="*/ 2147483646 w 4"/>
              <a:gd name="T5" fmla="*/ 0 h 7"/>
              <a:gd name="T6" fmla="*/ 2147483646 w 4"/>
              <a:gd name="T7" fmla="*/ 2147483646 h 7"/>
              <a:gd name="T8" fmla="*/ 0 w 4"/>
              <a:gd name="T9" fmla="*/ 2147483646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7"/>
              <a:gd name="T17" fmla="*/ 4 w 4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7">
                <a:moveTo>
                  <a:pt x="0" y="7"/>
                </a:moveTo>
                <a:lnTo>
                  <a:pt x="2" y="5"/>
                </a:lnTo>
                <a:lnTo>
                  <a:pt x="4" y="0"/>
                </a:lnTo>
                <a:lnTo>
                  <a:pt x="3" y="2"/>
                </a:lnTo>
                <a:lnTo>
                  <a:pt x="0" y="7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4" name="Michigan Upper">
            <a:extLst>
              <a:ext uri="{FF2B5EF4-FFF2-40B4-BE49-F238E27FC236}">
                <a16:creationId xmlns:a16="http://schemas.microsoft.com/office/drawing/2014/main" id="{7864BA28-85A9-4A33-B050-BE7A7F14A6C2}"/>
              </a:ext>
            </a:extLst>
          </p:cNvPr>
          <p:cNvSpPr>
            <a:spLocks noChangeAspect="1"/>
          </p:cNvSpPr>
          <p:nvPr/>
        </p:nvSpPr>
        <p:spPr bwMode="auto">
          <a:xfrm>
            <a:off x="5491163" y="1939925"/>
            <a:ext cx="708025" cy="357188"/>
          </a:xfrm>
          <a:custGeom>
            <a:avLst/>
            <a:gdLst>
              <a:gd name="T0" fmla="*/ 2147483646 w 90"/>
              <a:gd name="T1" fmla="*/ 2147483646 h 46"/>
              <a:gd name="T2" fmla="*/ 2147483646 w 90"/>
              <a:gd name="T3" fmla="*/ 2147483646 h 46"/>
              <a:gd name="T4" fmla="*/ 2147483646 w 90"/>
              <a:gd name="T5" fmla="*/ 2147483646 h 46"/>
              <a:gd name="T6" fmla="*/ 2147483646 w 90"/>
              <a:gd name="T7" fmla="*/ 2147483646 h 46"/>
              <a:gd name="T8" fmla="*/ 2147483646 w 90"/>
              <a:gd name="T9" fmla="*/ 2147483646 h 46"/>
              <a:gd name="T10" fmla="*/ 2147483646 w 90"/>
              <a:gd name="T11" fmla="*/ 2147483646 h 46"/>
              <a:gd name="T12" fmla="*/ 2147483646 w 90"/>
              <a:gd name="T13" fmla="*/ 2147483646 h 46"/>
              <a:gd name="T14" fmla="*/ 2147483646 w 90"/>
              <a:gd name="T15" fmla="*/ 2147483646 h 46"/>
              <a:gd name="T16" fmla="*/ 2147483646 w 90"/>
              <a:gd name="T17" fmla="*/ 2147483646 h 46"/>
              <a:gd name="T18" fmla="*/ 2147483646 w 90"/>
              <a:gd name="T19" fmla="*/ 2147483646 h 46"/>
              <a:gd name="T20" fmla="*/ 2147483646 w 90"/>
              <a:gd name="T21" fmla="*/ 2147483646 h 46"/>
              <a:gd name="T22" fmla="*/ 2147483646 w 90"/>
              <a:gd name="T23" fmla="*/ 2147483646 h 46"/>
              <a:gd name="T24" fmla="*/ 2147483646 w 90"/>
              <a:gd name="T25" fmla="*/ 2147483646 h 46"/>
              <a:gd name="T26" fmla="*/ 2147483646 w 90"/>
              <a:gd name="T27" fmla="*/ 2147483646 h 46"/>
              <a:gd name="T28" fmla="*/ 2147483646 w 90"/>
              <a:gd name="T29" fmla="*/ 2147483646 h 46"/>
              <a:gd name="T30" fmla="*/ 2147483646 w 90"/>
              <a:gd name="T31" fmla="*/ 2147483646 h 46"/>
              <a:gd name="T32" fmla="*/ 2147483646 w 90"/>
              <a:gd name="T33" fmla="*/ 2147483646 h 46"/>
              <a:gd name="T34" fmla="*/ 2147483646 w 90"/>
              <a:gd name="T35" fmla="*/ 2147483646 h 46"/>
              <a:gd name="T36" fmla="*/ 2147483646 w 90"/>
              <a:gd name="T37" fmla="*/ 2147483646 h 46"/>
              <a:gd name="T38" fmla="*/ 2147483646 w 90"/>
              <a:gd name="T39" fmla="*/ 2147483646 h 46"/>
              <a:gd name="T40" fmla="*/ 2147483646 w 90"/>
              <a:gd name="T41" fmla="*/ 2147483646 h 46"/>
              <a:gd name="T42" fmla="*/ 2147483646 w 90"/>
              <a:gd name="T43" fmla="*/ 2147483646 h 46"/>
              <a:gd name="T44" fmla="*/ 2147483646 w 90"/>
              <a:gd name="T45" fmla="*/ 2147483646 h 46"/>
              <a:gd name="T46" fmla="*/ 2147483646 w 90"/>
              <a:gd name="T47" fmla="*/ 2147483646 h 46"/>
              <a:gd name="T48" fmla="*/ 2147483646 w 90"/>
              <a:gd name="T49" fmla="*/ 2147483646 h 46"/>
              <a:gd name="T50" fmla="*/ 2147483646 w 90"/>
              <a:gd name="T51" fmla="*/ 2147483646 h 46"/>
              <a:gd name="T52" fmla="*/ 2147483646 w 90"/>
              <a:gd name="T53" fmla="*/ 2147483646 h 46"/>
              <a:gd name="T54" fmla="*/ 2147483646 w 90"/>
              <a:gd name="T55" fmla="*/ 2147483646 h 46"/>
              <a:gd name="T56" fmla="*/ 2147483646 w 90"/>
              <a:gd name="T57" fmla="*/ 2147483646 h 46"/>
              <a:gd name="T58" fmla="*/ 2147483646 w 90"/>
              <a:gd name="T59" fmla="*/ 2147483646 h 46"/>
              <a:gd name="T60" fmla="*/ 2147483646 w 90"/>
              <a:gd name="T61" fmla="*/ 2147483646 h 46"/>
              <a:gd name="T62" fmla="*/ 2147483646 w 90"/>
              <a:gd name="T63" fmla="*/ 0 h 46"/>
              <a:gd name="T64" fmla="*/ 2147483646 w 90"/>
              <a:gd name="T65" fmla="*/ 2147483646 h 46"/>
              <a:gd name="T66" fmla="*/ 2147483646 w 90"/>
              <a:gd name="T67" fmla="*/ 2147483646 h 46"/>
              <a:gd name="T68" fmla="*/ 2147483646 w 90"/>
              <a:gd name="T69" fmla="*/ 2147483646 h 46"/>
              <a:gd name="T70" fmla="*/ 2147483646 w 90"/>
              <a:gd name="T71" fmla="*/ 2147483646 h 46"/>
              <a:gd name="T72" fmla="*/ 2147483646 w 90"/>
              <a:gd name="T73" fmla="*/ 2147483646 h 46"/>
              <a:gd name="T74" fmla="*/ 0 w 90"/>
              <a:gd name="T75" fmla="*/ 2147483646 h 4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0"/>
              <a:gd name="T115" fmla="*/ 0 h 46"/>
              <a:gd name="T116" fmla="*/ 90 w 90"/>
              <a:gd name="T117" fmla="*/ 46 h 4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0" h="46">
                <a:moveTo>
                  <a:pt x="0" y="20"/>
                </a:moveTo>
                <a:lnTo>
                  <a:pt x="7" y="25"/>
                </a:lnTo>
                <a:lnTo>
                  <a:pt x="25" y="29"/>
                </a:lnTo>
                <a:lnTo>
                  <a:pt x="32" y="30"/>
                </a:lnTo>
                <a:lnTo>
                  <a:pt x="33" y="33"/>
                </a:lnTo>
                <a:lnTo>
                  <a:pt x="37" y="34"/>
                </a:lnTo>
                <a:lnTo>
                  <a:pt x="41" y="46"/>
                </a:lnTo>
                <a:lnTo>
                  <a:pt x="45" y="36"/>
                </a:lnTo>
                <a:lnTo>
                  <a:pt x="46" y="34"/>
                </a:lnTo>
                <a:lnTo>
                  <a:pt x="47" y="33"/>
                </a:lnTo>
                <a:lnTo>
                  <a:pt x="47" y="31"/>
                </a:lnTo>
                <a:lnTo>
                  <a:pt x="48" y="29"/>
                </a:lnTo>
                <a:lnTo>
                  <a:pt x="49" y="29"/>
                </a:lnTo>
                <a:lnTo>
                  <a:pt x="48" y="30"/>
                </a:lnTo>
                <a:lnTo>
                  <a:pt x="48" y="33"/>
                </a:lnTo>
                <a:lnTo>
                  <a:pt x="50" y="32"/>
                </a:lnTo>
                <a:lnTo>
                  <a:pt x="51" y="30"/>
                </a:lnTo>
                <a:lnTo>
                  <a:pt x="53" y="30"/>
                </a:lnTo>
                <a:lnTo>
                  <a:pt x="54" y="28"/>
                </a:lnTo>
                <a:lnTo>
                  <a:pt x="54" y="29"/>
                </a:lnTo>
                <a:lnTo>
                  <a:pt x="52" y="34"/>
                </a:lnTo>
                <a:lnTo>
                  <a:pt x="53" y="34"/>
                </a:lnTo>
                <a:lnTo>
                  <a:pt x="55" y="32"/>
                </a:lnTo>
                <a:lnTo>
                  <a:pt x="57" y="30"/>
                </a:lnTo>
                <a:lnTo>
                  <a:pt x="58" y="27"/>
                </a:lnTo>
                <a:lnTo>
                  <a:pt x="63" y="27"/>
                </a:lnTo>
                <a:lnTo>
                  <a:pt x="65" y="26"/>
                </a:lnTo>
                <a:lnTo>
                  <a:pt x="70" y="23"/>
                </a:lnTo>
                <a:lnTo>
                  <a:pt x="75" y="24"/>
                </a:lnTo>
                <a:lnTo>
                  <a:pt x="79" y="27"/>
                </a:lnTo>
                <a:lnTo>
                  <a:pt x="79" y="24"/>
                </a:lnTo>
                <a:lnTo>
                  <a:pt x="81" y="23"/>
                </a:lnTo>
                <a:lnTo>
                  <a:pt x="86" y="24"/>
                </a:lnTo>
                <a:lnTo>
                  <a:pt x="90" y="23"/>
                </a:lnTo>
                <a:lnTo>
                  <a:pt x="85" y="20"/>
                </a:lnTo>
                <a:lnTo>
                  <a:pt x="84" y="15"/>
                </a:lnTo>
                <a:lnTo>
                  <a:pt x="80" y="16"/>
                </a:lnTo>
                <a:lnTo>
                  <a:pt x="78" y="15"/>
                </a:lnTo>
                <a:lnTo>
                  <a:pt x="77" y="16"/>
                </a:lnTo>
                <a:lnTo>
                  <a:pt x="74" y="15"/>
                </a:lnTo>
                <a:lnTo>
                  <a:pt x="73" y="15"/>
                </a:lnTo>
                <a:lnTo>
                  <a:pt x="73" y="12"/>
                </a:lnTo>
                <a:lnTo>
                  <a:pt x="74" y="9"/>
                </a:lnTo>
                <a:lnTo>
                  <a:pt x="70" y="11"/>
                </a:lnTo>
                <a:lnTo>
                  <a:pt x="66" y="12"/>
                </a:lnTo>
                <a:lnTo>
                  <a:pt x="58" y="14"/>
                </a:lnTo>
                <a:lnTo>
                  <a:pt x="52" y="19"/>
                </a:lnTo>
                <a:lnTo>
                  <a:pt x="51" y="18"/>
                </a:lnTo>
                <a:lnTo>
                  <a:pt x="49" y="19"/>
                </a:lnTo>
                <a:lnTo>
                  <a:pt x="46" y="17"/>
                </a:lnTo>
                <a:lnTo>
                  <a:pt x="45" y="17"/>
                </a:lnTo>
                <a:lnTo>
                  <a:pt x="42" y="18"/>
                </a:lnTo>
                <a:lnTo>
                  <a:pt x="38" y="12"/>
                </a:lnTo>
                <a:lnTo>
                  <a:pt x="32" y="11"/>
                </a:lnTo>
                <a:lnTo>
                  <a:pt x="30" y="11"/>
                </a:lnTo>
                <a:lnTo>
                  <a:pt x="29" y="13"/>
                </a:lnTo>
                <a:lnTo>
                  <a:pt x="30" y="10"/>
                </a:lnTo>
                <a:lnTo>
                  <a:pt x="28" y="12"/>
                </a:lnTo>
                <a:lnTo>
                  <a:pt x="27" y="14"/>
                </a:lnTo>
                <a:lnTo>
                  <a:pt x="27" y="11"/>
                </a:lnTo>
                <a:lnTo>
                  <a:pt x="29" y="5"/>
                </a:lnTo>
                <a:lnTo>
                  <a:pt x="32" y="1"/>
                </a:lnTo>
                <a:lnTo>
                  <a:pt x="36" y="1"/>
                </a:lnTo>
                <a:lnTo>
                  <a:pt x="35" y="0"/>
                </a:lnTo>
                <a:lnTo>
                  <a:pt x="30" y="0"/>
                </a:lnTo>
                <a:lnTo>
                  <a:pt x="27" y="2"/>
                </a:lnTo>
                <a:lnTo>
                  <a:pt x="26" y="4"/>
                </a:lnTo>
                <a:lnTo>
                  <a:pt x="21" y="7"/>
                </a:lnTo>
                <a:lnTo>
                  <a:pt x="20" y="10"/>
                </a:lnTo>
                <a:lnTo>
                  <a:pt x="17" y="11"/>
                </a:lnTo>
                <a:lnTo>
                  <a:pt x="16" y="12"/>
                </a:lnTo>
                <a:lnTo>
                  <a:pt x="14" y="13"/>
                </a:lnTo>
                <a:lnTo>
                  <a:pt x="9" y="14"/>
                </a:lnTo>
                <a:lnTo>
                  <a:pt x="7" y="15"/>
                </a:lnTo>
                <a:lnTo>
                  <a:pt x="5" y="18"/>
                </a:lnTo>
                <a:lnTo>
                  <a:pt x="0" y="2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5" name="Michigan">
            <a:extLst>
              <a:ext uri="{FF2B5EF4-FFF2-40B4-BE49-F238E27FC236}">
                <a16:creationId xmlns:a16="http://schemas.microsoft.com/office/drawing/2014/main" id="{B8E9A5B8-D86D-4032-B158-E2D285DF91B4}"/>
              </a:ext>
            </a:extLst>
          </p:cNvPr>
          <p:cNvSpPr>
            <a:spLocks noChangeAspect="1"/>
          </p:cNvSpPr>
          <p:nvPr/>
        </p:nvSpPr>
        <p:spPr bwMode="auto">
          <a:xfrm>
            <a:off x="5946775" y="2157413"/>
            <a:ext cx="471488" cy="638175"/>
          </a:xfrm>
          <a:custGeom>
            <a:avLst/>
            <a:gdLst>
              <a:gd name="T0" fmla="*/ 0 w 60"/>
              <a:gd name="T1" fmla="*/ 2147483646 h 82"/>
              <a:gd name="T2" fmla="*/ 2147483646 w 60"/>
              <a:gd name="T3" fmla="*/ 2147483646 h 82"/>
              <a:gd name="T4" fmla="*/ 2147483646 w 60"/>
              <a:gd name="T5" fmla="*/ 2147483646 h 82"/>
              <a:gd name="T6" fmla="*/ 2147483646 w 60"/>
              <a:gd name="T7" fmla="*/ 2147483646 h 82"/>
              <a:gd name="T8" fmla="*/ 2147483646 w 60"/>
              <a:gd name="T9" fmla="*/ 2147483646 h 82"/>
              <a:gd name="T10" fmla="*/ 2147483646 w 60"/>
              <a:gd name="T11" fmla="*/ 2147483646 h 82"/>
              <a:gd name="T12" fmla="*/ 2147483646 w 60"/>
              <a:gd name="T13" fmla="*/ 2147483646 h 82"/>
              <a:gd name="T14" fmla="*/ 2147483646 w 60"/>
              <a:gd name="T15" fmla="*/ 2147483646 h 82"/>
              <a:gd name="T16" fmla="*/ 0 w 60"/>
              <a:gd name="T17" fmla="*/ 2147483646 h 82"/>
              <a:gd name="T18" fmla="*/ 2147483646 w 60"/>
              <a:gd name="T19" fmla="*/ 2147483646 h 82"/>
              <a:gd name="T20" fmla="*/ 2147483646 w 60"/>
              <a:gd name="T21" fmla="*/ 2147483646 h 82"/>
              <a:gd name="T22" fmla="*/ 2147483646 w 60"/>
              <a:gd name="T23" fmla="*/ 2147483646 h 82"/>
              <a:gd name="T24" fmla="*/ 2147483646 w 60"/>
              <a:gd name="T25" fmla="*/ 2147483646 h 82"/>
              <a:gd name="T26" fmla="*/ 2147483646 w 60"/>
              <a:gd name="T27" fmla="*/ 2147483646 h 82"/>
              <a:gd name="T28" fmla="*/ 2147483646 w 60"/>
              <a:gd name="T29" fmla="*/ 2147483646 h 82"/>
              <a:gd name="T30" fmla="*/ 2147483646 w 60"/>
              <a:gd name="T31" fmla="*/ 2147483646 h 82"/>
              <a:gd name="T32" fmla="*/ 2147483646 w 60"/>
              <a:gd name="T33" fmla="*/ 2147483646 h 82"/>
              <a:gd name="T34" fmla="*/ 2147483646 w 60"/>
              <a:gd name="T35" fmla="*/ 2147483646 h 82"/>
              <a:gd name="T36" fmla="*/ 2147483646 w 60"/>
              <a:gd name="T37" fmla="*/ 2147483646 h 82"/>
              <a:gd name="T38" fmla="*/ 2147483646 w 60"/>
              <a:gd name="T39" fmla="*/ 2147483646 h 82"/>
              <a:gd name="T40" fmla="*/ 2147483646 w 60"/>
              <a:gd name="T41" fmla="*/ 2147483646 h 82"/>
              <a:gd name="T42" fmla="*/ 2147483646 w 60"/>
              <a:gd name="T43" fmla="*/ 2147483646 h 82"/>
              <a:gd name="T44" fmla="*/ 2147483646 w 60"/>
              <a:gd name="T45" fmla="*/ 2147483646 h 82"/>
              <a:gd name="T46" fmla="*/ 2147483646 w 60"/>
              <a:gd name="T47" fmla="*/ 2147483646 h 82"/>
              <a:gd name="T48" fmla="*/ 2147483646 w 60"/>
              <a:gd name="T49" fmla="*/ 0 h 82"/>
              <a:gd name="T50" fmla="*/ 2147483646 w 60"/>
              <a:gd name="T51" fmla="*/ 2147483646 h 82"/>
              <a:gd name="T52" fmla="*/ 2147483646 w 60"/>
              <a:gd name="T53" fmla="*/ 2147483646 h 82"/>
              <a:gd name="T54" fmla="*/ 2147483646 w 60"/>
              <a:gd name="T55" fmla="*/ 2147483646 h 82"/>
              <a:gd name="T56" fmla="*/ 2147483646 w 60"/>
              <a:gd name="T57" fmla="*/ 2147483646 h 82"/>
              <a:gd name="T58" fmla="*/ 2147483646 w 60"/>
              <a:gd name="T59" fmla="*/ 2147483646 h 82"/>
              <a:gd name="T60" fmla="*/ 2147483646 w 60"/>
              <a:gd name="T61" fmla="*/ 2147483646 h 82"/>
              <a:gd name="T62" fmla="*/ 2147483646 w 60"/>
              <a:gd name="T63" fmla="*/ 2147483646 h 82"/>
              <a:gd name="T64" fmla="*/ 2147483646 w 60"/>
              <a:gd name="T65" fmla="*/ 2147483646 h 82"/>
              <a:gd name="T66" fmla="*/ 2147483646 w 60"/>
              <a:gd name="T67" fmla="*/ 2147483646 h 82"/>
              <a:gd name="T68" fmla="*/ 2147483646 w 60"/>
              <a:gd name="T69" fmla="*/ 2147483646 h 82"/>
              <a:gd name="T70" fmla="*/ 2147483646 w 60"/>
              <a:gd name="T71" fmla="*/ 2147483646 h 82"/>
              <a:gd name="T72" fmla="*/ 2147483646 w 60"/>
              <a:gd name="T73" fmla="*/ 2147483646 h 82"/>
              <a:gd name="T74" fmla="*/ 2147483646 w 60"/>
              <a:gd name="T75" fmla="*/ 2147483646 h 82"/>
              <a:gd name="T76" fmla="*/ 2147483646 w 60"/>
              <a:gd name="T77" fmla="*/ 2147483646 h 82"/>
              <a:gd name="T78" fmla="*/ 2147483646 w 60"/>
              <a:gd name="T79" fmla="*/ 2147483646 h 82"/>
              <a:gd name="T80" fmla="*/ 2147483646 w 60"/>
              <a:gd name="T81" fmla="*/ 2147483646 h 82"/>
              <a:gd name="T82" fmla="*/ 2147483646 w 60"/>
              <a:gd name="T83" fmla="*/ 2147483646 h 82"/>
              <a:gd name="T84" fmla="*/ 2147483646 w 60"/>
              <a:gd name="T85" fmla="*/ 2147483646 h 82"/>
              <a:gd name="T86" fmla="*/ 2147483646 w 60"/>
              <a:gd name="T87" fmla="*/ 2147483646 h 82"/>
              <a:gd name="T88" fmla="*/ 2147483646 w 60"/>
              <a:gd name="T89" fmla="*/ 2147483646 h 82"/>
              <a:gd name="T90" fmla="*/ 2147483646 w 60"/>
              <a:gd name="T91" fmla="*/ 2147483646 h 82"/>
              <a:gd name="T92" fmla="*/ 2147483646 w 60"/>
              <a:gd name="T93" fmla="*/ 2147483646 h 82"/>
              <a:gd name="T94" fmla="*/ 2147483646 w 60"/>
              <a:gd name="T95" fmla="*/ 2147483646 h 82"/>
              <a:gd name="T96" fmla="*/ 2147483646 w 60"/>
              <a:gd name="T97" fmla="*/ 2147483646 h 82"/>
              <a:gd name="T98" fmla="*/ 2147483646 w 60"/>
              <a:gd name="T99" fmla="*/ 2147483646 h 82"/>
              <a:gd name="T100" fmla="*/ 2147483646 w 60"/>
              <a:gd name="T101" fmla="*/ 2147483646 h 82"/>
              <a:gd name="T102" fmla="*/ 2147483646 w 60"/>
              <a:gd name="T103" fmla="*/ 2147483646 h 82"/>
              <a:gd name="T104" fmla="*/ 2147483646 w 60"/>
              <a:gd name="T105" fmla="*/ 2147483646 h 82"/>
              <a:gd name="T106" fmla="*/ 2147483646 w 60"/>
              <a:gd name="T107" fmla="*/ 2147483646 h 82"/>
              <a:gd name="T108" fmla="*/ 2147483646 w 60"/>
              <a:gd name="T109" fmla="*/ 2147483646 h 82"/>
              <a:gd name="T110" fmla="*/ 2147483646 w 60"/>
              <a:gd name="T111" fmla="*/ 2147483646 h 82"/>
              <a:gd name="T112" fmla="*/ 2147483646 w 60"/>
              <a:gd name="T113" fmla="*/ 2147483646 h 82"/>
              <a:gd name="T114" fmla="*/ 2147483646 w 60"/>
              <a:gd name="T115" fmla="*/ 2147483646 h 82"/>
              <a:gd name="T116" fmla="*/ 2147483646 w 60"/>
              <a:gd name="T117" fmla="*/ 2147483646 h 82"/>
              <a:gd name="T118" fmla="*/ 2147483646 w 60"/>
              <a:gd name="T119" fmla="*/ 2147483646 h 82"/>
              <a:gd name="T120" fmla="*/ 2147483646 w 60"/>
              <a:gd name="T121" fmla="*/ 2147483646 h 82"/>
              <a:gd name="T122" fmla="*/ 0 w 60"/>
              <a:gd name="T123" fmla="*/ 2147483646 h 8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0"/>
              <a:gd name="T187" fmla="*/ 0 h 82"/>
              <a:gd name="T188" fmla="*/ 60 w 60"/>
              <a:gd name="T189" fmla="*/ 82 h 8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0" h="82">
                <a:moveTo>
                  <a:pt x="0" y="82"/>
                </a:moveTo>
                <a:lnTo>
                  <a:pt x="5" y="72"/>
                </a:lnTo>
                <a:lnTo>
                  <a:pt x="6" y="68"/>
                </a:lnTo>
                <a:lnTo>
                  <a:pt x="7" y="61"/>
                </a:lnTo>
                <a:lnTo>
                  <a:pt x="5" y="55"/>
                </a:lnTo>
                <a:lnTo>
                  <a:pt x="2" y="48"/>
                </a:lnTo>
                <a:lnTo>
                  <a:pt x="1" y="45"/>
                </a:lnTo>
                <a:lnTo>
                  <a:pt x="2" y="41"/>
                </a:lnTo>
                <a:lnTo>
                  <a:pt x="0" y="37"/>
                </a:lnTo>
                <a:lnTo>
                  <a:pt x="2" y="34"/>
                </a:lnTo>
                <a:lnTo>
                  <a:pt x="3" y="27"/>
                </a:lnTo>
                <a:lnTo>
                  <a:pt x="3" y="24"/>
                </a:lnTo>
                <a:lnTo>
                  <a:pt x="5" y="22"/>
                </a:lnTo>
                <a:lnTo>
                  <a:pt x="5" y="19"/>
                </a:lnTo>
                <a:lnTo>
                  <a:pt x="8" y="18"/>
                </a:lnTo>
                <a:lnTo>
                  <a:pt x="12" y="13"/>
                </a:lnTo>
                <a:lnTo>
                  <a:pt x="11" y="21"/>
                </a:lnTo>
                <a:lnTo>
                  <a:pt x="14" y="19"/>
                </a:lnTo>
                <a:lnTo>
                  <a:pt x="14" y="12"/>
                </a:lnTo>
                <a:lnTo>
                  <a:pt x="17" y="9"/>
                </a:lnTo>
                <a:lnTo>
                  <a:pt x="19" y="8"/>
                </a:lnTo>
                <a:lnTo>
                  <a:pt x="17" y="7"/>
                </a:lnTo>
                <a:lnTo>
                  <a:pt x="16" y="5"/>
                </a:lnTo>
                <a:lnTo>
                  <a:pt x="18" y="1"/>
                </a:lnTo>
                <a:lnTo>
                  <a:pt x="21" y="0"/>
                </a:lnTo>
                <a:lnTo>
                  <a:pt x="28" y="2"/>
                </a:lnTo>
                <a:lnTo>
                  <a:pt x="31" y="5"/>
                </a:lnTo>
                <a:lnTo>
                  <a:pt x="39" y="7"/>
                </a:lnTo>
                <a:lnTo>
                  <a:pt x="40" y="9"/>
                </a:lnTo>
                <a:lnTo>
                  <a:pt x="43" y="12"/>
                </a:lnTo>
                <a:lnTo>
                  <a:pt x="40" y="12"/>
                </a:lnTo>
                <a:lnTo>
                  <a:pt x="40" y="14"/>
                </a:lnTo>
                <a:lnTo>
                  <a:pt x="43" y="17"/>
                </a:lnTo>
                <a:lnTo>
                  <a:pt x="44" y="23"/>
                </a:lnTo>
                <a:lnTo>
                  <a:pt x="44" y="26"/>
                </a:lnTo>
                <a:lnTo>
                  <a:pt x="41" y="30"/>
                </a:lnTo>
                <a:lnTo>
                  <a:pt x="40" y="32"/>
                </a:lnTo>
                <a:lnTo>
                  <a:pt x="37" y="34"/>
                </a:lnTo>
                <a:lnTo>
                  <a:pt x="37" y="35"/>
                </a:lnTo>
                <a:lnTo>
                  <a:pt x="37" y="40"/>
                </a:lnTo>
                <a:lnTo>
                  <a:pt x="40" y="42"/>
                </a:lnTo>
                <a:lnTo>
                  <a:pt x="43" y="38"/>
                </a:lnTo>
                <a:lnTo>
                  <a:pt x="46" y="33"/>
                </a:lnTo>
                <a:lnTo>
                  <a:pt x="50" y="31"/>
                </a:lnTo>
                <a:lnTo>
                  <a:pt x="54" y="33"/>
                </a:lnTo>
                <a:lnTo>
                  <a:pt x="56" y="37"/>
                </a:lnTo>
                <a:lnTo>
                  <a:pt x="59" y="47"/>
                </a:lnTo>
                <a:lnTo>
                  <a:pt x="60" y="51"/>
                </a:lnTo>
                <a:lnTo>
                  <a:pt x="59" y="53"/>
                </a:lnTo>
                <a:lnTo>
                  <a:pt x="60" y="57"/>
                </a:lnTo>
                <a:lnTo>
                  <a:pt x="58" y="59"/>
                </a:lnTo>
                <a:lnTo>
                  <a:pt x="57" y="57"/>
                </a:lnTo>
                <a:lnTo>
                  <a:pt x="56" y="58"/>
                </a:lnTo>
                <a:lnTo>
                  <a:pt x="55" y="62"/>
                </a:lnTo>
                <a:lnTo>
                  <a:pt x="55" y="64"/>
                </a:lnTo>
                <a:lnTo>
                  <a:pt x="52" y="66"/>
                </a:lnTo>
                <a:lnTo>
                  <a:pt x="52" y="71"/>
                </a:lnTo>
                <a:lnTo>
                  <a:pt x="50" y="73"/>
                </a:lnTo>
                <a:lnTo>
                  <a:pt x="49" y="77"/>
                </a:lnTo>
                <a:lnTo>
                  <a:pt x="29" y="80"/>
                </a:lnTo>
                <a:lnTo>
                  <a:pt x="28" y="79"/>
                </a:lnTo>
                <a:lnTo>
                  <a:pt x="0" y="82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6" name="New York">
            <a:extLst>
              <a:ext uri="{FF2B5EF4-FFF2-40B4-BE49-F238E27FC236}">
                <a16:creationId xmlns:a16="http://schemas.microsoft.com/office/drawing/2014/main" id="{E3D0023C-02D7-49CE-BB4C-14A46116D075}"/>
              </a:ext>
            </a:extLst>
          </p:cNvPr>
          <p:cNvSpPr>
            <a:spLocks noChangeAspect="1"/>
          </p:cNvSpPr>
          <p:nvPr/>
        </p:nvSpPr>
        <p:spPr bwMode="auto">
          <a:xfrm>
            <a:off x="6731000" y="2063750"/>
            <a:ext cx="723900" cy="646113"/>
          </a:xfrm>
          <a:custGeom>
            <a:avLst/>
            <a:gdLst>
              <a:gd name="T0" fmla="*/ 0 w 92"/>
              <a:gd name="T1" fmla="*/ 2147483646 h 83"/>
              <a:gd name="T2" fmla="*/ 2147483646 w 92"/>
              <a:gd name="T3" fmla="*/ 2147483646 h 83"/>
              <a:gd name="T4" fmla="*/ 2147483646 w 92"/>
              <a:gd name="T5" fmla="*/ 2147483646 h 83"/>
              <a:gd name="T6" fmla="*/ 2147483646 w 92"/>
              <a:gd name="T7" fmla="*/ 2147483646 h 83"/>
              <a:gd name="T8" fmla="*/ 2147483646 w 92"/>
              <a:gd name="T9" fmla="*/ 2147483646 h 83"/>
              <a:gd name="T10" fmla="*/ 2147483646 w 92"/>
              <a:gd name="T11" fmla="*/ 2147483646 h 83"/>
              <a:gd name="T12" fmla="*/ 2147483646 w 92"/>
              <a:gd name="T13" fmla="*/ 2147483646 h 83"/>
              <a:gd name="T14" fmla="*/ 2147483646 w 92"/>
              <a:gd name="T15" fmla="*/ 2147483646 h 83"/>
              <a:gd name="T16" fmla="*/ 2147483646 w 92"/>
              <a:gd name="T17" fmla="*/ 2147483646 h 83"/>
              <a:gd name="T18" fmla="*/ 2147483646 w 92"/>
              <a:gd name="T19" fmla="*/ 2147483646 h 83"/>
              <a:gd name="T20" fmla="*/ 2147483646 w 92"/>
              <a:gd name="T21" fmla="*/ 2147483646 h 83"/>
              <a:gd name="T22" fmla="*/ 2147483646 w 92"/>
              <a:gd name="T23" fmla="*/ 2147483646 h 83"/>
              <a:gd name="T24" fmla="*/ 2147483646 w 92"/>
              <a:gd name="T25" fmla="*/ 2147483646 h 83"/>
              <a:gd name="T26" fmla="*/ 2147483646 w 92"/>
              <a:gd name="T27" fmla="*/ 2147483646 h 83"/>
              <a:gd name="T28" fmla="*/ 2147483646 w 92"/>
              <a:gd name="T29" fmla="*/ 2147483646 h 83"/>
              <a:gd name="T30" fmla="*/ 2147483646 w 92"/>
              <a:gd name="T31" fmla="*/ 2147483646 h 83"/>
              <a:gd name="T32" fmla="*/ 2147483646 w 92"/>
              <a:gd name="T33" fmla="*/ 2147483646 h 83"/>
              <a:gd name="T34" fmla="*/ 2147483646 w 92"/>
              <a:gd name="T35" fmla="*/ 0 h 83"/>
              <a:gd name="T36" fmla="*/ 2147483646 w 92"/>
              <a:gd name="T37" fmla="*/ 2147483646 h 83"/>
              <a:gd name="T38" fmla="*/ 2147483646 w 92"/>
              <a:gd name="T39" fmla="*/ 2147483646 h 83"/>
              <a:gd name="T40" fmla="*/ 2147483646 w 92"/>
              <a:gd name="T41" fmla="*/ 2147483646 h 83"/>
              <a:gd name="T42" fmla="*/ 2147483646 w 92"/>
              <a:gd name="T43" fmla="*/ 2147483646 h 83"/>
              <a:gd name="T44" fmla="*/ 2147483646 w 92"/>
              <a:gd name="T45" fmla="*/ 2147483646 h 83"/>
              <a:gd name="T46" fmla="*/ 2147483646 w 92"/>
              <a:gd name="T47" fmla="*/ 2147483646 h 83"/>
              <a:gd name="T48" fmla="*/ 2147483646 w 92"/>
              <a:gd name="T49" fmla="*/ 2147483646 h 83"/>
              <a:gd name="T50" fmla="*/ 2147483646 w 92"/>
              <a:gd name="T51" fmla="*/ 2147483646 h 83"/>
              <a:gd name="T52" fmla="*/ 2147483646 w 92"/>
              <a:gd name="T53" fmla="*/ 2147483646 h 83"/>
              <a:gd name="T54" fmla="*/ 2147483646 w 92"/>
              <a:gd name="T55" fmla="*/ 2147483646 h 83"/>
              <a:gd name="T56" fmla="*/ 2147483646 w 92"/>
              <a:gd name="T57" fmla="*/ 2147483646 h 83"/>
              <a:gd name="T58" fmla="*/ 2147483646 w 92"/>
              <a:gd name="T59" fmla="*/ 2147483646 h 83"/>
              <a:gd name="T60" fmla="*/ 2147483646 w 92"/>
              <a:gd name="T61" fmla="*/ 2147483646 h 83"/>
              <a:gd name="T62" fmla="*/ 2147483646 w 92"/>
              <a:gd name="T63" fmla="*/ 2147483646 h 83"/>
              <a:gd name="T64" fmla="*/ 2147483646 w 92"/>
              <a:gd name="T65" fmla="*/ 2147483646 h 83"/>
              <a:gd name="T66" fmla="*/ 2147483646 w 92"/>
              <a:gd name="T67" fmla="*/ 2147483646 h 83"/>
              <a:gd name="T68" fmla="*/ 2147483646 w 92"/>
              <a:gd name="T69" fmla="*/ 2147483646 h 83"/>
              <a:gd name="T70" fmla="*/ 2147483646 w 92"/>
              <a:gd name="T71" fmla="*/ 2147483646 h 83"/>
              <a:gd name="T72" fmla="*/ 2147483646 w 92"/>
              <a:gd name="T73" fmla="*/ 2147483646 h 83"/>
              <a:gd name="T74" fmla="*/ 2147483646 w 92"/>
              <a:gd name="T75" fmla="*/ 2147483646 h 83"/>
              <a:gd name="T76" fmla="*/ 2147483646 w 92"/>
              <a:gd name="T77" fmla="*/ 2147483646 h 83"/>
              <a:gd name="T78" fmla="*/ 2147483646 w 92"/>
              <a:gd name="T79" fmla="*/ 2147483646 h 83"/>
              <a:gd name="T80" fmla="*/ 2147483646 w 92"/>
              <a:gd name="T81" fmla="*/ 2147483646 h 83"/>
              <a:gd name="T82" fmla="*/ 2147483646 w 92"/>
              <a:gd name="T83" fmla="*/ 2147483646 h 83"/>
              <a:gd name="T84" fmla="*/ 2147483646 w 92"/>
              <a:gd name="T85" fmla="*/ 2147483646 h 83"/>
              <a:gd name="T86" fmla="*/ 2147483646 w 92"/>
              <a:gd name="T87" fmla="*/ 2147483646 h 83"/>
              <a:gd name="T88" fmla="*/ 2147483646 w 92"/>
              <a:gd name="T89" fmla="*/ 2147483646 h 83"/>
              <a:gd name="T90" fmla="*/ 2147483646 w 92"/>
              <a:gd name="T91" fmla="*/ 2147483646 h 83"/>
              <a:gd name="T92" fmla="*/ 2147483646 w 92"/>
              <a:gd name="T93" fmla="*/ 2147483646 h 83"/>
              <a:gd name="T94" fmla="*/ 2147483646 w 92"/>
              <a:gd name="T95" fmla="*/ 2147483646 h 83"/>
              <a:gd name="T96" fmla="*/ 2147483646 w 92"/>
              <a:gd name="T97" fmla="*/ 2147483646 h 83"/>
              <a:gd name="T98" fmla="*/ 2147483646 w 92"/>
              <a:gd name="T99" fmla="*/ 2147483646 h 83"/>
              <a:gd name="T100" fmla="*/ 2147483646 w 92"/>
              <a:gd name="T101" fmla="*/ 2147483646 h 83"/>
              <a:gd name="T102" fmla="*/ 2147483646 w 92"/>
              <a:gd name="T103" fmla="*/ 2147483646 h 83"/>
              <a:gd name="T104" fmla="*/ 0 w 92"/>
              <a:gd name="T105" fmla="*/ 2147483646 h 8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2"/>
              <a:gd name="T160" fmla="*/ 0 h 83"/>
              <a:gd name="T161" fmla="*/ 92 w 92"/>
              <a:gd name="T162" fmla="*/ 83 h 8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2" h="83">
                <a:moveTo>
                  <a:pt x="0" y="71"/>
                </a:moveTo>
                <a:lnTo>
                  <a:pt x="3" y="76"/>
                </a:lnTo>
                <a:lnTo>
                  <a:pt x="63" y="64"/>
                </a:lnTo>
                <a:lnTo>
                  <a:pt x="67" y="67"/>
                </a:lnTo>
                <a:lnTo>
                  <a:pt x="70" y="71"/>
                </a:lnTo>
                <a:lnTo>
                  <a:pt x="75" y="74"/>
                </a:lnTo>
                <a:lnTo>
                  <a:pt x="89" y="79"/>
                </a:lnTo>
                <a:lnTo>
                  <a:pt x="89" y="81"/>
                </a:lnTo>
                <a:lnTo>
                  <a:pt x="90" y="83"/>
                </a:lnTo>
                <a:lnTo>
                  <a:pt x="91" y="82"/>
                </a:lnTo>
                <a:lnTo>
                  <a:pt x="92" y="78"/>
                </a:lnTo>
                <a:lnTo>
                  <a:pt x="92" y="71"/>
                </a:lnTo>
                <a:lnTo>
                  <a:pt x="90" y="57"/>
                </a:lnTo>
                <a:lnTo>
                  <a:pt x="90" y="43"/>
                </a:lnTo>
                <a:lnTo>
                  <a:pt x="87" y="32"/>
                </a:lnTo>
                <a:lnTo>
                  <a:pt x="83" y="23"/>
                </a:lnTo>
                <a:lnTo>
                  <a:pt x="82" y="14"/>
                </a:lnTo>
                <a:lnTo>
                  <a:pt x="79" y="0"/>
                </a:lnTo>
                <a:lnTo>
                  <a:pt x="60" y="5"/>
                </a:lnTo>
                <a:lnTo>
                  <a:pt x="59" y="5"/>
                </a:lnTo>
                <a:lnTo>
                  <a:pt x="53" y="9"/>
                </a:lnTo>
                <a:lnTo>
                  <a:pt x="48" y="16"/>
                </a:lnTo>
                <a:lnTo>
                  <a:pt x="47" y="20"/>
                </a:lnTo>
                <a:lnTo>
                  <a:pt x="45" y="23"/>
                </a:lnTo>
                <a:lnTo>
                  <a:pt x="41" y="27"/>
                </a:lnTo>
                <a:lnTo>
                  <a:pt x="43" y="29"/>
                </a:lnTo>
                <a:lnTo>
                  <a:pt x="43" y="27"/>
                </a:lnTo>
                <a:lnTo>
                  <a:pt x="45" y="28"/>
                </a:lnTo>
                <a:lnTo>
                  <a:pt x="44" y="29"/>
                </a:lnTo>
                <a:lnTo>
                  <a:pt x="45" y="29"/>
                </a:lnTo>
                <a:lnTo>
                  <a:pt x="44" y="31"/>
                </a:lnTo>
                <a:lnTo>
                  <a:pt x="43" y="31"/>
                </a:lnTo>
                <a:lnTo>
                  <a:pt x="43" y="32"/>
                </a:lnTo>
                <a:lnTo>
                  <a:pt x="45" y="34"/>
                </a:lnTo>
                <a:lnTo>
                  <a:pt x="45" y="37"/>
                </a:lnTo>
                <a:lnTo>
                  <a:pt x="42" y="38"/>
                </a:lnTo>
                <a:lnTo>
                  <a:pt x="39" y="43"/>
                </a:lnTo>
                <a:lnTo>
                  <a:pt x="36" y="45"/>
                </a:lnTo>
                <a:lnTo>
                  <a:pt x="30" y="45"/>
                </a:lnTo>
                <a:lnTo>
                  <a:pt x="28" y="47"/>
                </a:lnTo>
                <a:lnTo>
                  <a:pt x="25" y="45"/>
                </a:lnTo>
                <a:lnTo>
                  <a:pt x="15" y="46"/>
                </a:lnTo>
                <a:lnTo>
                  <a:pt x="7" y="50"/>
                </a:lnTo>
                <a:lnTo>
                  <a:pt x="8" y="52"/>
                </a:lnTo>
                <a:lnTo>
                  <a:pt x="7" y="54"/>
                </a:lnTo>
                <a:lnTo>
                  <a:pt x="8" y="54"/>
                </a:lnTo>
                <a:lnTo>
                  <a:pt x="9" y="56"/>
                </a:lnTo>
                <a:lnTo>
                  <a:pt x="10" y="56"/>
                </a:lnTo>
                <a:lnTo>
                  <a:pt x="11" y="58"/>
                </a:lnTo>
                <a:lnTo>
                  <a:pt x="11" y="59"/>
                </a:lnTo>
                <a:lnTo>
                  <a:pt x="9" y="61"/>
                </a:lnTo>
                <a:lnTo>
                  <a:pt x="8" y="64"/>
                </a:lnTo>
                <a:lnTo>
                  <a:pt x="0" y="71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7" name="Freeform 15">
            <a:extLst>
              <a:ext uri="{FF2B5EF4-FFF2-40B4-BE49-F238E27FC236}">
                <a16:creationId xmlns:a16="http://schemas.microsoft.com/office/drawing/2014/main" id="{5D173E48-3D4D-4E5A-B886-9698ABFB1789}"/>
              </a:ext>
            </a:extLst>
          </p:cNvPr>
          <p:cNvSpPr>
            <a:spLocks noChangeAspect="1"/>
          </p:cNvSpPr>
          <p:nvPr/>
        </p:nvSpPr>
        <p:spPr bwMode="auto">
          <a:xfrm>
            <a:off x="7405688" y="2733675"/>
            <a:ext cx="17462" cy="28575"/>
          </a:xfrm>
          <a:custGeom>
            <a:avLst/>
            <a:gdLst>
              <a:gd name="T0" fmla="*/ 0 w 2"/>
              <a:gd name="T1" fmla="*/ 2147483646 h 4"/>
              <a:gd name="T2" fmla="*/ 0 w 2"/>
              <a:gd name="T3" fmla="*/ 2147483646 h 4"/>
              <a:gd name="T4" fmla="*/ 2147483646 w 2"/>
              <a:gd name="T5" fmla="*/ 0 h 4"/>
              <a:gd name="T6" fmla="*/ 2147483646 w 2"/>
              <a:gd name="T7" fmla="*/ 2147483646 h 4"/>
              <a:gd name="T8" fmla="*/ 2147483646 w 2"/>
              <a:gd name="T9" fmla="*/ 2147483646 h 4"/>
              <a:gd name="T10" fmla="*/ 0 w 2"/>
              <a:gd name="T11" fmla="*/ 2147483646 h 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"/>
              <a:gd name="T19" fmla="*/ 0 h 4"/>
              <a:gd name="T20" fmla="*/ 2 w 2"/>
              <a:gd name="T21" fmla="*/ 4 h 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" h="4">
                <a:moveTo>
                  <a:pt x="0" y="4"/>
                </a:moveTo>
                <a:lnTo>
                  <a:pt x="0" y="2"/>
                </a:lnTo>
                <a:lnTo>
                  <a:pt x="1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48" name="Freeform 16">
            <a:extLst>
              <a:ext uri="{FF2B5EF4-FFF2-40B4-BE49-F238E27FC236}">
                <a16:creationId xmlns:a16="http://schemas.microsoft.com/office/drawing/2014/main" id="{520223FC-8351-41B5-B00F-E2F918DD9293}"/>
              </a:ext>
            </a:extLst>
          </p:cNvPr>
          <p:cNvSpPr>
            <a:spLocks noChangeAspect="1"/>
          </p:cNvSpPr>
          <p:nvPr/>
        </p:nvSpPr>
        <p:spPr bwMode="auto">
          <a:xfrm>
            <a:off x="7431088" y="2608263"/>
            <a:ext cx="217487" cy="141287"/>
          </a:xfrm>
          <a:custGeom>
            <a:avLst/>
            <a:gdLst>
              <a:gd name="T0" fmla="*/ 0 w 28"/>
              <a:gd name="T1" fmla="*/ 2147483646 h 18"/>
              <a:gd name="T2" fmla="*/ 0 w 28"/>
              <a:gd name="T3" fmla="*/ 2147483646 h 18"/>
              <a:gd name="T4" fmla="*/ 2147483646 w 28"/>
              <a:gd name="T5" fmla="*/ 2147483646 h 18"/>
              <a:gd name="T6" fmla="*/ 2147483646 w 28"/>
              <a:gd name="T7" fmla="*/ 2147483646 h 18"/>
              <a:gd name="T8" fmla="*/ 2147483646 w 28"/>
              <a:gd name="T9" fmla="*/ 2147483646 h 18"/>
              <a:gd name="T10" fmla="*/ 2147483646 w 28"/>
              <a:gd name="T11" fmla="*/ 2147483646 h 18"/>
              <a:gd name="T12" fmla="*/ 2147483646 w 28"/>
              <a:gd name="T13" fmla="*/ 2147483646 h 18"/>
              <a:gd name="T14" fmla="*/ 2147483646 w 28"/>
              <a:gd name="T15" fmla="*/ 2147483646 h 18"/>
              <a:gd name="T16" fmla="*/ 2147483646 w 28"/>
              <a:gd name="T17" fmla="*/ 2147483646 h 18"/>
              <a:gd name="T18" fmla="*/ 2147483646 w 28"/>
              <a:gd name="T19" fmla="*/ 2147483646 h 18"/>
              <a:gd name="T20" fmla="*/ 2147483646 w 28"/>
              <a:gd name="T21" fmla="*/ 2147483646 h 18"/>
              <a:gd name="T22" fmla="*/ 2147483646 w 28"/>
              <a:gd name="T23" fmla="*/ 2147483646 h 18"/>
              <a:gd name="T24" fmla="*/ 2147483646 w 28"/>
              <a:gd name="T25" fmla="*/ 2147483646 h 18"/>
              <a:gd name="T26" fmla="*/ 2147483646 w 28"/>
              <a:gd name="T27" fmla="*/ 2147483646 h 18"/>
              <a:gd name="T28" fmla="*/ 2147483646 w 28"/>
              <a:gd name="T29" fmla="*/ 2147483646 h 18"/>
              <a:gd name="T30" fmla="*/ 2147483646 w 28"/>
              <a:gd name="T31" fmla="*/ 2147483646 h 18"/>
              <a:gd name="T32" fmla="*/ 2147483646 w 28"/>
              <a:gd name="T33" fmla="*/ 2147483646 h 18"/>
              <a:gd name="T34" fmla="*/ 2147483646 w 28"/>
              <a:gd name="T35" fmla="*/ 2147483646 h 18"/>
              <a:gd name="T36" fmla="*/ 2147483646 w 28"/>
              <a:gd name="T37" fmla="*/ 2147483646 h 18"/>
              <a:gd name="T38" fmla="*/ 2147483646 w 28"/>
              <a:gd name="T39" fmla="*/ 2147483646 h 18"/>
              <a:gd name="T40" fmla="*/ 2147483646 w 28"/>
              <a:gd name="T41" fmla="*/ 2147483646 h 18"/>
              <a:gd name="T42" fmla="*/ 2147483646 w 28"/>
              <a:gd name="T43" fmla="*/ 2147483646 h 18"/>
              <a:gd name="T44" fmla="*/ 2147483646 w 28"/>
              <a:gd name="T45" fmla="*/ 2147483646 h 18"/>
              <a:gd name="T46" fmla="*/ 2147483646 w 28"/>
              <a:gd name="T47" fmla="*/ 2147483646 h 18"/>
              <a:gd name="T48" fmla="*/ 2147483646 w 28"/>
              <a:gd name="T49" fmla="*/ 2147483646 h 18"/>
              <a:gd name="T50" fmla="*/ 2147483646 w 28"/>
              <a:gd name="T51" fmla="*/ 2147483646 h 18"/>
              <a:gd name="T52" fmla="*/ 2147483646 w 28"/>
              <a:gd name="T53" fmla="*/ 2147483646 h 18"/>
              <a:gd name="T54" fmla="*/ 2147483646 w 28"/>
              <a:gd name="T55" fmla="*/ 2147483646 h 18"/>
              <a:gd name="T56" fmla="*/ 2147483646 w 28"/>
              <a:gd name="T57" fmla="*/ 2147483646 h 18"/>
              <a:gd name="T58" fmla="*/ 2147483646 w 28"/>
              <a:gd name="T59" fmla="*/ 2147483646 h 18"/>
              <a:gd name="T60" fmla="*/ 2147483646 w 28"/>
              <a:gd name="T61" fmla="*/ 2147483646 h 18"/>
              <a:gd name="T62" fmla="*/ 2147483646 w 28"/>
              <a:gd name="T63" fmla="*/ 2147483646 h 18"/>
              <a:gd name="T64" fmla="*/ 2147483646 w 28"/>
              <a:gd name="T65" fmla="*/ 0 h 18"/>
              <a:gd name="T66" fmla="*/ 2147483646 w 28"/>
              <a:gd name="T67" fmla="*/ 0 h 18"/>
              <a:gd name="T68" fmla="*/ 2147483646 w 28"/>
              <a:gd name="T69" fmla="*/ 2147483646 h 18"/>
              <a:gd name="T70" fmla="*/ 2147483646 w 28"/>
              <a:gd name="T71" fmla="*/ 2147483646 h 18"/>
              <a:gd name="T72" fmla="*/ 2147483646 w 28"/>
              <a:gd name="T73" fmla="*/ 2147483646 h 18"/>
              <a:gd name="T74" fmla="*/ 2147483646 w 28"/>
              <a:gd name="T75" fmla="*/ 2147483646 h 18"/>
              <a:gd name="T76" fmla="*/ 2147483646 w 28"/>
              <a:gd name="T77" fmla="*/ 2147483646 h 18"/>
              <a:gd name="T78" fmla="*/ 2147483646 w 28"/>
              <a:gd name="T79" fmla="*/ 2147483646 h 18"/>
              <a:gd name="T80" fmla="*/ 2147483646 w 28"/>
              <a:gd name="T81" fmla="*/ 2147483646 h 18"/>
              <a:gd name="T82" fmla="*/ 2147483646 w 28"/>
              <a:gd name="T83" fmla="*/ 2147483646 h 18"/>
              <a:gd name="T84" fmla="*/ 2147483646 w 28"/>
              <a:gd name="T85" fmla="*/ 2147483646 h 18"/>
              <a:gd name="T86" fmla="*/ 2147483646 w 28"/>
              <a:gd name="T87" fmla="*/ 2147483646 h 18"/>
              <a:gd name="T88" fmla="*/ 2147483646 w 28"/>
              <a:gd name="T89" fmla="*/ 2147483646 h 18"/>
              <a:gd name="T90" fmla="*/ 2147483646 w 28"/>
              <a:gd name="T91" fmla="*/ 2147483646 h 18"/>
              <a:gd name="T92" fmla="*/ 2147483646 w 28"/>
              <a:gd name="T93" fmla="*/ 2147483646 h 18"/>
              <a:gd name="T94" fmla="*/ 0 w 28"/>
              <a:gd name="T95" fmla="*/ 2147483646 h 18"/>
              <a:gd name="T96" fmla="*/ 0 w 28"/>
              <a:gd name="T97" fmla="*/ 2147483646 h 1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8"/>
              <a:gd name="T148" fmla="*/ 0 h 18"/>
              <a:gd name="T149" fmla="*/ 28 w 28"/>
              <a:gd name="T150" fmla="*/ 18 h 1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8" h="18">
                <a:moveTo>
                  <a:pt x="0" y="16"/>
                </a:moveTo>
                <a:lnTo>
                  <a:pt x="0" y="17"/>
                </a:lnTo>
                <a:lnTo>
                  <a:pt x="1" y="18"/>
                </a:lnTo>
                <a:lnTo>
                  <a:pt x="2" y="16"/>
                </a:lnTo>
                <a:lnTo>
                  <a:pt x="3" y="16"/>
                </a:lnTo>
                <a:lnTo>
                  <a:pt x="4" y="16"/>
                </a:lnTo>
                <a:lnTo>
                  <a:pt x="2" y="18"/>
                </a:lnTo>
                <a:lnTo>
                  <a:pt x="5" y="17"/>
                </a:lnTo>
                <a:lnTo>
                  <a:pt x="5" y="16"/>
                </a:lnTo>
                <a:lnTo>
                  <a:pt x="9" y="14"/>
                </a:lnTo>
                <a:lnTo>
                  <a:pt x="12" y="12"/>
                </a:lnTo>
                <a:lnTo>
                  <a:pt x="16" y="10"/>
                </a:lnTo>
                <a:lnTo>
                  <a:pt x="18" y="9"/>
                </a:lnTo>
                <a:lnTo>
                  <a:pt x="13" y="13"/>
                </a:lnTo>
                <a:lnTo>
                  <a:pt x="11" y="14"/>
                </a:lnTo>
                <a:lnTo>
                  <a:pt x="12" y="14"/>
                </a:lnTo>
                <a:lnTo>
                  <a:pt x="14" y="13"/>
                </a:lnTo>
                <a:lnTo>
                  <a:pt x="23" y="6"/>
                </a:lnTo>
                <a:lnTo>
                  <a:pt x="24" y="5"/>
                </a:lnTo>
                <a:lnTo>
                  <a:pt x="28" y="1"/>
                </a:lnTo>
                <a:lnTo>
                  <a:pt x="26" y="3"/>
                </a:lnTo>
                <a:lnTo>
                  <a:pt x="25" y="2"/>
                </a:lnTo>
                <a:lnTo>
                  <a:pt x="23" y="3"/>
                </a:lnTo>
                <a:lnTo>
                  <a:pt x="22" y="3"/>
                </a:lnTo>
                <a:lnTo>
                  <a:pt x="21" y="7"/>
                </a:lnTo>
                <a:lnTo>
                  <a:pt x="20" y="6"/>
                </a:lnTo>
                <a:lnTo>
                  <a:pt x="18" y="6"/>
                </a:lnTo>
                <a:lnTo>
                  <a:pt x="21" y="3"/>
                </a:lnTo>
                <a:lnTo>
                  <a:pt x="23" y="0"/>
                </a:lnTo>
                <a:lnTo>
                  <a:pt x="22" y="0"/>
                </a:lnTo>
                <a:lnTo>
                  <a:pt x="18" y="5"/>
                </a:lnTo>
                <a:lnTo>
                  <a:pt x="14" y="7"/>
                </a:lnTo>
                <a:lnTo>
                  <a:pt x="11" y="7"/>
                </a:lnTo>
                <a:lnTo>
                  <a:pt x="11" y="8"/>
                </a:lnTo>
                <a:lnTo>
                  <a:pt x="8" y="9"/>
                </a:lnTo>
                <a:lnTo>
                  <a:pt x="6" y="9"/>
                </a:lnTo>
                <a:lnTo>
                  <a:pt x="6" y="10"/>
                </a:lnTo>
                <a:lnTo>
                  <a:pt x="5" y="10"/>
                </a:lnTo>
                <a:lnTo>
                  <a:pt x="4" y="12"/>
                </a:lnTo>
                <a:lnTo>
                  <a:pt x="4" y="11"/>
                </a:lnTo>
                <a:lnTo>
                  <a:pt x="3" y="13"/>
                </a:lnTo>
                <a:lnTo>
                  <a:pt x="1" y="13"/>
                </a:lnTo>
                <a:lnTo>
                  <a:pt x="0" y="15"/>
                </a:lnTo>
                <a:lnTo>
                  <a:pt x="0" y="16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49" name="Washington">
            <a:extLst>
              <a:ext uri="{FF2B5EF4-FFF2-40B4-BE49-F238E27FC236}">
                <a16:creationId xmlns:a16="http://schemas.microsoft.com/office/drawing/2014/main" id="{1CFD9793-5337-4B2C-AD49-2B330F79845C}"/>
              </a:ext>
            </a:extLst>
          </p:cNvPr>
          <p:cNvSpPr>
            <a:spLocks noChangeAspect="1"/>
          </p:cNvSpPr>
          <p:nvPr/>
        </p:nvSpPr>
        <p:spPr bwMode="auto">
          <a:xfrm>
            <a:off x="1946275" y="1349375"/>
            <a:ext cx="815975" cy="584200"/>
          </a:xfrm>
          <a:custGeom>
            <a:avLst/>
            <a:gdLst>
              <a:gd name="T0" fmla="*/ 2147483646 w 104"/>
              <a:gd name="T1" fmla="*/ 2147483646 h 75"/>
              <a:gd name="T2" fmla="*/ 2147483646 w 104"/>
              <a:gd name="T3" fmla="*/ 2147483646 h 75"/>
              <a:gd name="T4" fmla="*/ 2147483646 w 104"/>
              <a:gd name="T5" fmla="*/ 2147483646 h 75"/>
              <a:gd name="T6" fmla="*/ 2147483646 w 104"/>
              <a:gd name="T7" fmla="*/ 2147483646 h 75"/>
              <a:gd name="T8" fmla="*/ 2147483646 w 104"/>
              <a:gd name="T9" fmla="*/ 2147483646 h 75"/>
              <a:gd name="T10" fmla="*/ 2147483646 w 104"/>
              <a:gd name="T11" fmla="*/ 2147483646 h 75"/>
              <a:gd name="T12" fmla="*/ 0 w 104"/>
              <a:gd name="T13" fmla="*/ 2147483646 h 75"/>
              <a:gd name="T14" fmla="*/ 2147483646 w 104"/>
              <a:gd name="T15" fmla="*/ 2147483646 h 75"/>
              <a:gd name="T16" fmla="*/ 2147483646 w 104"/>
              <a:gd name="T17" fmla="*/ 2147483646 h 75"/>
              <a:gd name="T18" fmla="*/ 2147483646 w 104"/>
              <a:gd name="T19" fmla="*/ 2147483646 h 75"/>
              <a:gd name="T20" fmla="*/ 2147483646 w 104"/>
              <a:gd name="T21" fmla="*/ 2147483646 h 75"/>
              <a:gd name="T22" fmla="*/ 2147483646 w 104"/>
              <a:gd name="T23" fmla="*/ 0 h 75"/>
              <a:gd name="T24" fmla="*/ 2147483646 w 104"/>
              <a:gd name="T25" fmla="*/ 2147483646 h 75"/>
              <a:gd name="T26" fmla="*/ 2147483646 w 104"/>
              <a:gd name="T27" fmla="*/ 2147483646 h 75"/>
              <a:gd name="T28" fmla="*/ 2147483646 w 104"/>
              <a:gd name="T29" fmla="*/ 2147483646 h 75"/>
              <a:gd name="T30" fmla="*/ 2147483646 w 104"/>
              <a:gd name="T31" fmla="*/ 2147483646 h 75"/>
              <a:gd name="T32" fmla="*/ 2147483646 w 104"/>
              <a:gd name="T33" fmla="*/ 2147483646 h 75"/>
              <a:gd name="T34" fmla="*/ 2147483646 w 104"/>
              <a:gd name="T35" fmla="*/ 2147483646 h 75"/>
              <a:gd name="T36" fmla="*/ 2147483646 w 104"/>
              <a:gd name="T37" fmla="*/ 2147483646 h 75"/>
              <a:gd name="T38" fmla="*/ 2147483646 w 104"/>
              <a:gd name="T39" fmla="*/ 2147483646 h 75"/>
              <a:gd name="T40" fmla="*/ 2147483646 w 104"/>
              <a:gd name="T41" fmla="*/ 2147483646 h 75"/>
              <a:gd name="T42" fmla="*/ 2147483646 w 104"/>
              <a:gd name="T43" fmla="*/ 2147483646 h 75"/>
              <a:gd name="T44" fmla="*/ 2147483646 w 104"/>
              <a:gd name="T45" fmla="*/ 2147483646 h 75"/>
              <a:gd name="T46" fmla="*/ 2147483646 w 104"/>
              <a:gd name="T47" fmla="*/ 2147483646 h 75"/>
              <a:gd name="T48" fmla="*/ 2147483646 w 104"/>
              <a:gd name="T49" fmla="*/ 2147483646 h 75"/>
              <a:gd name="T50" fmla="*/ 2147483646 w 104"/>
              <a:gd name="T51" fmla="*/ 2147483646 h 75"/>
              <a:gd name="T52" fmla="*/ 2147483646 w 104"/>
              <a:gd name="T53" fmla="*/ 2147483646 h 75"/>
              <a:gd name="T54" fmla="*/ 2147483646 w 104"/>
              <a:gd name="T55" fmla="*/ 2147483646 h 75"/>
              <a:gd name="T56" fmla="*/ 2147483646 w 104"/>
              <a:gd name="T57" fmla="*/ 2147483646 h 75"/>
              <a:gd name="T58" fmla="*/ 2147483646 w 104"/>
              <a:gd name="T59" fmla="*/ 2147483646 h 75"/>
              <a:gd name="T60" fmla="*/ 2147483646 w 104"/>
              <a:gd name="T61" fmla="*/ 2147483646 h 75"/>
              <a:gd name="T62" fmla="*/ 2147483646 w 104"/>
              <a:gd name="T63" fmla="*/ 2147483646 h 75"/>
              <a:gd name="T64" fmla="*/ 2147483646 w 104"/>
              <a:gd name="T65" fmla="*/ 2147483646 h 75"/>
              <a:gd name="T66" fmla="*/ 2147483646 w 104"/>
              <a:gd name="T67" fmla="*/ 2147483646 h 75"/>
              <a:gd name="T68" fmla="*/ 2147483646 w 104"/>
              <a:gd name="T69" fmla="*/ 2147483646 h 75"/>
              <a:gd name="T70" fmla="*/ 2147483646 w 104"/>
              <a:gd name="T71" fmla="*/ 2147483646 h 75"/>
              <a:gd name="T72" fmla="*/ 2147483646 w 104"/>
              <a:gd name="T73" fmla="*/ 2147483646 h 75"/>
              <a:gd name="T74" fmla="*/ 2147483646 w 104"/>
              <a:gd name="T75" fmla="*/ 2147483646 h 75"/>
              <a:gd name="T76" fmla="*/ 2147483646 w 104"/>
              <a:gd name="T77" fmla="*/ 2147483646 h 75"/>
              <a:gd name="T78" fmla="*/ 2147483646 w 104"/>
              <a:gd name="T79" fmla="*/ 2147483646 h 75"/>
              <a:gd name="T80" fmla="*/ 2147483646 w 104"/>
              <a:gd name="T81" fmla="*/ 2147483646 h 75"/>
              <a:gd name="T82" fmla="*/ 2147483646 w 104"/>
              <a:gd name="T83" fmla="*/ 2147483646 h 75"/>
              <a:gd name="T84" fmla="*/ 2147483646 w 104"/>
              <a:gd name="T85" fmla="*/ 2147483646 h 75"/>
              <a:gd name="T86" fmla="*/ 2147483646 w 104"/>
              <a:gd name="T87" fmla="*/ 2147483646 h 7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4"/>
              <a:gd name="T133" fmla="*/ 0 h 75"/>
              <a:gd name="T134" fmla="*/ 104 w 104"/>
              <a:gd name="T135" fmla="*/ 75 h 7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4" h="75">
                <a:moveTo>
                  <a:pt x="2" y="12"/>
                </a:moveTo>
                <a:lnTo>
                  <a:pt x="4" y="16"/>
                </a:lnTo>
                <a:lnTo>
                  <a:pt x="4" y="21"/>
                </a:lnTo>
                <a:lnTo>
                  <a:pt x="3" y="24"/>
                </a:lnTo>
                <a:lnTo>
                  <a:pt x="4" y="26"/>
                </a:lnTo>
                <a:lnTo>
                  <a:pt x="3" y="32"/>
                </a:lnTo>
                <a:lnTo>
                  <a:pt x="5" y="31"/>
                </a:lnTo>
                <a:lnTo>
                  <a:pt x="7" y="33"/>
                </a:lnTo>
                <a:lnTo>
                  <a:pt x="5" y="33"/>
                </a:lnTo>
                <a:lnTo>
                  <a:pt x="3" y="33"/>
                </a:lnTo>
                <a:lnTo>
                  <a:pt x="2" y="35"/>
                </a:lnTo>
                <a:lnTo>
                  <a:pt x="2" y="37"/>
                </a:lnTo>
                <a:lnTo>
                  <a:pt x="5" y="37"/>
                </a:lnTo>
                <a:lnTo>
                  <a:pt x="5" y="38"/>
                </a:lnTo>
                <a:lnTo>
                  <a:pt x="3" y="39"/>
                </a:lnTo>
                <a:lnTo>
                  <a:pt x="4" y="41"/>
                </a:lnTo>
                <a:lnTo>
                  <a:pt x="2" y="44"/>
                </a:lnTo>
                <a:lnTo>
                  <a:pt x="2" y="39"/>
                </a:lnTo>
                <a:lnTo>
                  <a:pt x="0" y="44"/>
                </a:lnTo>
                <a:lnTo>
                  <a:pt x="3" y="46"/>
                </a:lnTo>
                <a:lnTo>
                  <a:pt x="7" y="48"/>
                </a:lnTo>
                <a:lnTo>
                  <a:pt x="8" y="50"/>
                </a:lnTo>
                <a:lnTo>
                  <a:pt x="10" y="50"/>
                </a:lnTo>
                <a:lnTo>
                  <a:pt x="14" y="58"/>
                </a:lnTo>
                <a:lnTo>
                  <a:pt x="13" y="61"/>
                </a:lnTo>
                <a:lnTo>
                  <a:pt x="19" y="66"/>
                </a:lnTo>
                <a:lnTo>
                  <a:pt x="30" y="65"/>
                </a:lnTo>
                <a:lnTo>
                  <a:pt x="38" y="69"/>
                </a:lnTo>
                <a:lnTo>
                  <a:pt x="41" y="68"/>
                </a:lnTo>
                <a:lnTo>
                  <a:pt x="65" y="69"/>
                </a:lnTo>
                <a:lnTo>
                  <a:pt x="92" y="75"/>
                </a:lnTo>
                <a:lnTo>
                  <a:pt x="93" y="67"/>
                </a:lnTo>
                <a:lnTo>
                  <a:pt x="104" y="19"/>
                </a:lnTo>
                <a:lnTo>
                  <a:pt x="32" y="0"/>
                </a:lnTo>
                <a:lnTo>
                  <a:pt x="31" y="0"/>
                </a:lnTo>
                <a:lnTo>
                  <a:pt x="32" y="1"/>
                </a:lnTo>
                <a:lnTo>
                  <a:pt x="31" y="2"/>
                </a:lnTo>
                <a:lnTo>
                  <a:pt x="32" y="3"/>
                </a:lnTo>
                <a:lnTo>
                  <a:pt x="32" y="4"/>
                </a:lnTo>
                <a:lnTo>
                  <a:pt x="32" y="5"/>
                </a:lnTo>
                <a:lnTo>
                  <a:pt x="33" y="4"/>
                </a:lnTo>
                <a:lnTo>
                  <a:pt x="34" y="5"/>
                </a:lnTo>
                <a:lnTo>
                  <a:pt x="34" y="7"/>
                </a:lnTo>
                <a:lnTo>
                  <a:pt x="34" y="8"/>
                </a:lnTo>
                <a:lnTo>
                  <a:pt x="33" y="11"/>
                </a:lnTo>
                <a:lnTo>
                  <a:pt x="31" y="9"/>
                </a:lnTo>
                <a:lnTo>
                  <a:pt x="30" y="9"/>
                </a:lnTo>
                <a:lnTo>
                  <a:pt x="30" y="11"/>
                </a:lnTo>
                <a:lnTo>
                  <a:pt x="31" y="11"/>
                </a:lnTo>
                <a:lnTo>
                  <a:pt x="33" y="14"/>
                </a:lnTo>
                <a:lnTo>
                  <a:pt x="32" y="18"/>
                </a:lnTo>
                <a:lnTo>
                  <a:pt x="33" y="19"/>
                </a:lnTo>
                <a:lnTo>
                  <a:pt x="34" y="19"/>
                </a:lnTo>
                <a:lnTo>
                  <a:pt x="33" y="20"/>
                </a:lnTo>
                <a:lnTo>
                  <a:pt x="32" y="21"/>
                </a:lnTo>
                <a:lnTo>
                  <a:pt x="30" y="23"/>
                </a:lnTo>
                <a:lnTo>
                  <a:pt x="30" y="24"/>
                </a:lnTo>
                <a:lnTo>
                  <a:pt x="30" y="25"/>
                </a:lnTo>
                <a:lnTo>
                  <a:pt x="29" y="25"/>
                </a:lnTo>
                <a:lnTo>
                  <a:pt x="30" y="27"/>
                </a:lnTo>
                <a:lnTo>
                  <a:pt x="29" y="27"/>
                </a:lnTo>
                <a:lnTo>
                  <a:pt x="29" y="31"/>
                </a:lnTo>
                <a:lnTo>
                  <a:pt x="27" y="32"/>
                </a:lnTo>
                <a:lnTo>
                  <a:pt x="27" y="33"/>
                </a:lnTo>
                <a:lnTo>
                  <a:pt x="26" y="32"/>
                </a:lnTo>
                <a:lnTo>
                  <a:pt x="25" y="33"/>
                </a:lnTo>
                <a:lnTo>
                  <a:pt x="23" y="35"/>
                </a:lnTo>
                <a:lnTo>
                  <a:pt x="22" y="35"/>
                </a:lnTo>
                <a:lnTo>
                  <a:pt x="21" y="34"/>
                </a:lnTo>
                <a:lnTo>
                  <a:pt x="21" y="35"/>
                </a:lnTo>
                <a:lnTo>
                  <a:pt x="20" y="34"/>
                </a:lnTo>
                <a:lnTo>
                  <a:pt x="20" y="36"/>
                </a:lnTo>
                <a:lnTo>
                  <a:pt x="19" y="36"/>
                </a:lnTo>
                <a:lnTo>
                  <a:pt x="19" y="34"/>
                </a:lnTo>
                <a:lnTo>
                  <a:pt x="18" y="35"/>
                </a:lnTo>
                <a:lnTo>
                  <a:pt x="20" y="33"/>
                </a:lnTo>
                <a:lnTo>
                  <a:pt x="18" y="33"/>
                </a:lnTo>
                <a:lnTo>
                  <a:pt x="19" y="32"/>
                </a:lnTo>
                <a:lnTo>
                  <a:pt x="18" y="32"/>
                </a:lnTo>
                <a:lnTo>
                  <a:pt x="19" y="31"/>
                </a:lnTo>
                <a:lnTo>
                  <a:pt x="20" y="32"/>
                </a:lnTo>
                <a:lnTo>
                  <a:pt x="21" y="31"/>
                </a:lnTo>
                <a:lnTo>
                  <a:pt x="23" y="30"/>
                </a:lnTo>
                <a:lnTo>
                  <a:pt x="22" y="32"/>
                </a:lnTo>
                <a:lnTo>
                  <a:pt x="22" y="34"/>
                </a:lnTo>
                <a:lnTo>
                  <a:pt x="23" y="31"/>
                </a:lnTo>
                <a:lnTo>
                  <a:pt x="25" y="30"/>
                </a:lnTo>
                <a:lnTo>
                  <a:pt x="24" y="32"/>
                </a:lnTo>
                <a:lnTo>
                  <a:pt x="25" y="33"/>
                </a:lnTo>
                <a:lnTo>
                  <a:pt x="25" y="31"/>
                </a:lnTo>
                <a:lnTo>
                  <a:pt x="26" y="30"/>
                </a:lnTo>
                <a:lnTo>
                  <a:pt x="27" y="28"/>
                </a:lnTo>
                <a:lnTo>
                  <a:pt x="27" y="27"/>
                </a:lnTo>
                <a:lnTo>
                  <a:pt x="25" y="27"/>
                </a:lnTo>
                <a:lnTo>
                  <a:pt x="25" y="25"/>
                </a:lnTo>
                <a:lnTo>
                  <a:pt x="26" y="26"/>
                </a:lnTo>
                <a:lnTo>
                  <a:pt x="26" y="24"/>
                </a:lnTo>
                <a:lnTo>
                  <a:pt x="29" y="24"/>
                </a:lnTo>
                <a:lnTo>
                  <a:pt x="29" y="21"/>
                </a:lnTo>
                <a:lnTo>
                  <a:pt x="28" y="19"/>
                </a:lnTo>
                <a:lnTo>
                  <a:pt x="28" y="22"/>
                </a:lnTo>
                <a:lnTo>
                  <a:pt x="27" y="21"/>
                </a:lnTo>
                <a:lnTo>
                  <a:pt x="26" y="23"/>
                </a:lnTo>
                <a:lnTo>
                  <a:pt x="24" y="24"/>
                </a:lnTo>
                <a:lnTo>
                  <a:pt x="23" y="24"/>
                </a:lnTo>
                <a:lnTo>
                  <a:pt x="21" y="26"/>
                </a:lnTo>
                <a:lnTo>
                  <a:pt x="19" y="28"/>
                </a:lnTo>
                <a:lnTo>
                  <a:pt x="22" y="28"/>
                </a:lnTo>
                <a:lnTo>
                  <a:pt x="19" y="29"/>
                </a:lnTo>
                <a:lnTo>
                  <a:pt x="18" y="29"/>
                </a:lnTo>
                <a:lnTo>
                  <a:pt x="21" y="24"/>
                </a:lnTo>
                <a:lnTo>
                  <a:pt x="23" y="24"/>
                </a:lnTo>
                <a:lnTo>
                  <a:pt x="25" y="21"/>
                </a:lnTo>
                <a:lnTo>
                  <a:pt x="25" y="22"/>
                </a:lnTo>
                <a:lnTo>
                  <a:pt x="27" y="21"/>
                </a:lnTo>
                <a:lnTo>
                  <a:pt x="28" y="18"/>
                </a:lnTo>
                <a:lnTo>
                  <a:pt x="28" y="16"/>
                </a:lnTo>
                <a:lnTo>
                  <a:pt x="27" y="18"/>
                </a:lnTo>
                <a:lnTo>
                  <a:pt x="26" y="17"/>
                </a:lnTo>
                <a:lnTo>
                  <a:pt x="27" y="15"/>
                </a:lnTo>
                <a:lnTo>
                  <a:pt x="26" y="15"/>
                </a:lnTo>
                <a:lnTo>
                  <a:pt x="26" y="17"/>
                </a:lnTo>
                <a:lnTo>
                  <a:pt x="25" y="18"/>
                </a:lnTo>
                <a:lnTo>
                  <a:pt x="25" y="16"/>
                </a:lnTo>
                <a:lnTo>
                  <a:pt x="24" y="15"/>
                </a:lnTo>
                <a:lnTo>
                  <a:pt x="24" y="16"/>
                </a:lnTo>
                <a:lnTo>
                  <a:pt x="23" y="14"/>
                </a:lnTo>
                <a:lnTo>
                  <a:pt x="20" y="14"/>
                </a:lnTo>
                <a:lnTo>
                  <a:pt x="11" y="9"/>
                </a:lnTo>
                <a:lnTo>
                  <a:pt x="4" y="3"/>
                </a:lnTo>
                <a:lnTo>
                  <a:pt x="2" y="7"/>
                </a:lnTo>
                <a:lnTo>
                  <a:pt x="2" y="12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0" name="Freeform 19">
            <a:extLst>
              <a:ext uri="{FF2B5EF4-FFF2-40B4-BE49-F238E27FC236}">
                <a16:creationId xmlns:a16="http://schemas.microsoft.com/office/drawing/2014/main" id="{9785DDFE-AA44-496F-8EEC-4F7D567C7905}"/>
              </a:ext>
            </a:extLst>
          </p:cNvPr>
          <p:cNvSpPr>
            <a:spLocks noChangeAspect="1"/>
          </p:cNvSpPr>
          <p:nvPr/>
        </p:nvSpPr>
        <p:spPr bwMode="auto">
          <a:xfrm>
            <a:off x="2165350" y="1435100"/>
            <a:ext cx="23813" cy="61913"/>
          </a:xfrm>
          <a:custGeom>
            <a:avLst/>
            <a:gdLst>
              <a:gd name="T0" fmla="*/ 0 w 3"/>
              <a:gd name="T1" fmla="*/ 2147483646 h 8"/>
              <a:gd name="T2" fmla="*/ 2147483646 w 3"/>
              <a:gd name="T3" fmla="*/ 0 h 8"/>
              <a:gd name="T4" fmla="*/ 2147483646 w 3"/>
              <a:gd name="T5" fmla="*/ 2147483646 h 8"/>
              <a:gd name="T6" fmla="*/ 2147483646 w 3"/>
              <a:gd name="T7" fmla="*/ 2147483646 h 8"/>
              <a:gd name="T8" fmla="*/ 0 w 3"/>
              <a:gd name="T9" fmla="*/ 2147483646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8"/>
              <a:gd name="T17" fmla="*/ 3 w 3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8">
                <a:moveTo>
                  <a:pt x="0" y="2"/>
                </a:moveTo>
                <a:lnTo>
                  <a:pt x="2" y="0"/>
                </a:lnTo>
                <a:lnTo>
                  <a:pt x="3" y="1"/>
                </a:lnTo>
                <a:lnTo>
                  <a:pt x="2" y="8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51" name="Alabama">
            <a:extLst>
              <a:ext uri="{FF2B5EF4-FFF2-40B4-BE49-F238E27FC236}">
                <a16:creationId xmlns:a16="http://schemas.microsoft.com/office/drawing/2014/main" id="{FC8D51DC-6CD7-4AFE-B534-7B997E2BEA24}"/>
              </a:ext>
            </a:extLst>
          </p:cNvPr>
          <p:cNvSpPr>
            <a:spLocks noChangeAspect="1"/>
          </p:cNvSpPr>
          <p:nvPr/>
        </p:nvSpPr>
        <p:spPr bwMode="auto">
          <a:xfrm>
            <a:off x="5868988" y="3822700"/>
            <a:ext cx="461962" cy="744538"/>
          </a:xfrm>
          <a:custGeom>
            <a:avLst/>
            <a:gdLst>
              <a:gd name="T0" fmla="*/ 0 w 59"/>
              <a:gd name="T1" fmla="*/ 2147483646 h 96"/>
              <a:gd name="T2" fmla="*/ 2147483646 w 59"/>
              <a:gd name="T3" fmla="*/ 2147483646 h 96"/>
              <a:gd name="T4" fmla="*/ 0 w 59"/>
              <a:gd name="T5" fmla="*/ 2147483646 h 96"/>
              <a:gd name="T6" fmla="*/ 2147483646 w 59"/>
              <a:gd name="T7" fmla="*/ 2147483646 h 96"/>
              <a:gd name="T8" fmla="*/ 2147483646 w 59"/>
              <a:gd name="T9" fmla="*/ 2147483646 h 96"/>
              <a:gd name="T10" fmla="*/ 2147483646 w 59"/>
              <a:gd name="T11" fmla="*/ 2147483646 h 96"/>
              <a:gd name="T12" fmla="*/ 2147483646 w 59"/>
              <a:gd name="T13" fmla="*/ 2147483646 h 96"/>
              <a:gd name="T14" fmla="*/ 2147483646 w 59"/>
              <a:gd name="T15" fmla="*/ 2147483646 h 96"/>
              <a:gd name="T16" fmla="*/ 2147483646 w 59"/>
              <a:gd name="T17" fmla="*/ 2147483646 h 96"/>
              <a:gd name="T18" fmla="*/ 2147483646 w 59"/>
              <a:gd name="T19" fmla="*/ 2147483646 h 96"/>
              <a:gd name="T20" fmla="*/ 2147483646 w 59"/>
              <a:gd name="T21" fmla="*/ 2147483646 h 96"/>
              <a:gd name="T22" fmla="*/ 2147483646 w 59"/>
              <a:gd name="T23" fmla="*/ 2147483646 h 96"/>
              <a:gd name="T24" fmla="*/ 2147483646 w 59"/>
              <a:gd name="T25" fmla="*/ 2147483646 h 96"/>
              <a:gd name="T26" fmla="*/ 2147483646 w 59"/>
              <a:gd name="T27" fmla="*/ 2147483646 h 96"/>
              <a:gd name="T28" fmla="*/ 2147483646 w 59"/>
              <a:gd name="T29" fmla="*/ 2147483646 h 96"/>
              <a:gd name="T30" fmla="*/ 2147483646 w 59"/>
              <a:gd name="T31" fmla="*/ 2147483646 h 96"/>
              <a:gd name="T32" fmla="*/ 2147483646 w 59"/>
              <a:gd name="T33" fmla="*/ 2147483646 h 96"/>
              <a:gd name="T34" fmla="*/ 2147483646 w 59"/>
              <a:gd name="T35" fmla="*/ 2147483646 h 96"/>
              <a:gd name="T36" fmla="*/ 2147483646 w 59"/>
              <a:gd name="T37" fmla="*/ 2147483646 h 96"/>
              <a:gd name="T38" fmla="*/ 2147483646 w 59"/>
              <a:gd name="T39" fmla="*/ 2147483646 h 96"/>
              <a:gd name="T40" fmla="*/ 2147483646 w 59"/>
              <a:gd name="T41" fmla="*/ 2147483646 h 96"/>
              <a:gd name="T42" fmla="*/ 2147483646 w 59"/>
              <a:gd name="T43" fmla="*/ 2147483646 h 96"/>
              <a:gd name="T44" fmla="*/ 2147483646 w 59"/>
              <a:gd name="T45" fmla="*/ 0 h 96"/>
              <a:gd name="T46" fmla="*/ 0 w 59"/>
              <a:gd name="T47" fmla="*/ 2147483646 h 9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9"/>
              <a:gd name="T73" fmla="*/ 0 h 96"/>
              <a:gd name="T74" fmla="*/ 59 w 59"/>
              <a:gd name="T75" fmla="*/ 96 h 9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9" h="96">
                <a:moveTo>
                  <a:pt x="0" y="3"/>
                </a:moveTo>
                <a:lnTo>
                  <a:pt x="1" y="5"/>
                </a:lnTo>
                <a:lnTo>
                  <a:pt x="0" y="65"/>
                </a:lnTo>
                <a:lnTo>
                  <a:pt x="4" y="94"/>
                </a:lnTo>
                <a:lnTo>
                  <a:pt x="8" y="94"/>
                </a:lnTo>
                <a:lnTo>
                  <a:pt x="10" y="86"/>
                </a:lnTo>
                <a:lnTo>
                  <a:pt x="11" y="88"/>
                </a:lnTo>
                <a:lnTo>
                  <a:pt x="11" y="92"/>
                </a:lnTo>
                <a:lnTo>
                  <a:pt x="14" y="94"/>
                </a:lnTo>
                <a:lnTo>
                  <a:pt x="10" y="96"/>
                </a:lnTo>
                <a:lnTo>
                  <a:pt x="19" y="94"/>
                </a:lnTo>
                <a:lnTo>
                  <a:pt x="20" y="91"/>
                </a:lnTo>
                <a:lnTo>
                  <a:pt x="19" y="90"/>
                </a:lnTo>
                <a:lnTo>
                  <a:pt x="20" y="88"/>
                </a:lnTo>
                <a:lnTo>
                  <a:pt x="16" y="84"/>
                </a:lnTo>
                <a:lnTo>
                  <a:pt x="16" y="81"/>
                </a:lnTo>
                <a:lnTo>
                  <a:pt x="59" y="77"/>
                </a:lnTo>
                <a:lnTo>
                  <a:pt x="56" y="61"/>
                </a:lnTo>
                <a:lnTo>
                  <a:pt x="56" y="56"/>
                </a:lnTo>
                <a:lnTo>
                  <a:pt x="58" y="53"/>
                </a:lnTo>
                <a:lnTo>
                  <a:pt x="57" y="47"/>
                </a:lnTo>
                <a:lnTo>
                  <a:pt x="52" y="41"/>
                </a:lnTo>
                <a:lnTo>
                  <a:pt x="41" y="0"/>
                </a:lnTo>
                <a:lnTo>
                  <a:pt x="0" y="3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2" name="Arizona">
            <a:extLst>
              <a:ext uri="{FF2B5EF4-FFF2-40B4-BE49-F238E27FC236}">
                <a16:creationId xmlns:a16="http://schemas.microsoft.com/office/drawing/2014/main" id="{2A99AF1E-D9AD-4172-BB95-AE586658A880}"/>
              </a:ext>
            </a:extLst>
          </p:cNvPr>
          <p:cNvSpPr>
            <a:spLocks noChangeAspect="1"/>
          </p:cNvSpPr>
          <p:nvPr/>
        </p:nvSpPr>
        <p:spPr bwMode="auto">
          <a:xfrm>
            <a:off x="2470150" y="3354388"/>
            <a:ext cx="833438" cy="957262"/>
          </a:xfrm>
          <a:custGeom>
            <a:avLst/>
            <a:gdLst>
              <a:gd name="T0" fmla="*/ 0 w 106"/>
              <a:gd name="T1" fmla="*/ 2147483646 h 123"/>
              <a:gd name="T2" fmla="*/ 2147483646 w 106"/>
              <a:gd name="T3" fmla="*/ 2147483646 h 123"/>
              <a:gd name="T4" fmla="*/ 2147483646 w 106"/>
              <a:gd name="T5" fmla="*/ 2147483646 h 123"/>
              <a:gd name="T6" fmla="*/ 2147483646 w 106"/>
              <a:gd name="T7" fmla="*/ 2147483646 h 123"/>
              <a:gd name="T8" fmla="*/ 2147483646 w 106"/>
              <a:gd name="T9" fmla="*/ 2147483646 h 123"/>
              <a:gd name="T10" fmla="*/ 2147483646 w 106"/>
              <a:gd name="T11" fmla="*/ 2147483646 h 123"/>
              <a:gd name="T12" fmla="*/ 2147483646 w 106"/>
              <a:gd name="T13" fmla="*/ 2147483646 h 123"/>
              <a:gd name="T14" fmla="*/ 2147483646 w 106"/>
              <a:gd name="T15" fmla="*/ 2147483646 h 123"/>
              <a:gd name="T16" fmla="*/ 2147483646 w 106"/>
              <a:gd name="T17" fmla="*/ 2147483646 h 123"/>
              <a:gd name="T18" fmla="*/ 2147483646 w 106"/>
              <a:gd name="T19" fmla="*/ 2147483646 h 123"/>
              <a:gd name="T20" fmla="*/ 2147483646 w 106"/>
              <a:gd name="T21" fmla="*/ 2147483646 h 123"/>
              <a:gd name="T22" fmla="*/ 2147483646 w 106"/>
              <a:gd name="T23" fmla="*/ 0 h 123"/>
              <a:gd name="T24" fmla="*/ 2147483646 w 106"/>
              <a:gd name="T25" fmla="*/ 2147483646 h 123"/>
              <a:gd name="T26" fmla="*/ 2147483646 w 106"/>
              <a:gd name="T27" fmla="*/ 2147483646 h 123"/>
              <a:gd name="T28" fmla="*/ 2147483646 w 106"/>
              <a:gd name="T29" fmla="*/ 2147483646 h 123"/>
              <a:gd name="T30" fmla="*/ 2147483646 w 106"/>
              <a:gd name="T31" fmla="*/ 2147483646 h 123"/>
              <a:gd name="T32" fmla="*/ 2147483646 w 106"/>
              <a:gd name="T33" fmla="*/ 2147483646 h 123"/>
              <a:gd name="T34" fmla="*/ 0 w 106"/>
              <a:gd name="T35" fmla="*/ 2147483646 h 12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123"/>
              <a:gd name="T56" fmla="*/ 106 w 106"/>
              <a:gd name="T57" fmla="*/ 123 h 12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123">
                <a:moveTo>
                  <a:pt x="0" y="85"/>
                </a:moveTo>
                <a:lnTo>
                  <a:pt x="7" y="79"/>
                </a:lnTo>
                <a:lnTo>
                  <a:pt x="4" y="74"/>
                </a:lnTo>
                <a:lnTo>
                  <a:pt x="5" y="67"/>
                </a:lnTo>
                <a:lnTo>
                  <a:pt x="12" y="56"/>
                </a:lnTo>
                <a:lnTo>
                  <a:pt x="17" y="52"/>
                </a:lnTo>
                <a:lnTo>
                  <a:pt x="14" y="48"/>
                </a:lnTo>
                <a:lnTo>
                  <a:pt x="13" y="37"/>
                </a:lnTo>
                <a:lnTo>
                  <a:pt x="14" y="16"/>
                </a:lnTo>
                <a:lnTo>
                  <a:pt x="18" y="15"/>
                </a:lnTo>
                <a:lnTo>
                  <a:pt x="24" y="18"/>
                </a:lnTo>
                <a:lnTo>
                  <a:pt x="29" y="0"/>
                </a:lnTo>
                <a:lnTo>
                  <a:pt x="106" y="13"/>
                </a:lnTo>
                <a:lnTo>
                  <a:pt x="90" y="123"/>
                </a:lnTo>
                <a:lnTo>
                  <a:pt x="67" y="120"/>
                </a:lnTo>
                <a:lnTo>
                  <a:pt x="52" y="116"/>
                </a:lnTo>
                <a:lnTo>
                  <a:pt x="22" y="98"/>
                </a:lnTo>
                <a:lnTo>
                  <a:pt x="0" y="8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3" name="Arkansas">
            <a:extLst>
              <a:ext uri="{FF2B5EF4-FFF2-40B4-BE49-F238E27FC236}">
                <a16:creationId xmlns:a16="http://schemas.microsoft.com/office/drawing/2014/main" id="{D0E821CA-64B5-4B0E-A3B7-A2D69C41C723}"/>
              </a:ext>
            </a:extLst>
          </p:cNvPr>
          <p:cNvSpPr>
            <a:spLocks noChangeAspect="1"/>
          </p:cNvSpPr>
          <p:nvPr/>
        </p:nvSpPr>
        <p:spPr bwMode="auto">
          <a:xfrm>
            <a:off x="5060950" y="3635375"/>
            <a:ext cx="620713" cy="544513"/>
          </a:xfrm>
          <a:custGeom>
            <a:avLst/>
            <a:gdLst>
              <a:gd name="T0" fmla="*/ 0 w 79"/>
              <a:gd name="T1" fmla="*/ 2147483646 h 70"/>
              <a:gd name="T2" fmla="*/ 2147483646 w 79"/>
              <a:gd name="T3" fmla="*/ 2147483646 h 70"/>
              <a:gd name="T4" fmla="*/ 2147483646 w 79"/>
              <a:gd name="T5" fmla="*/ 2147483646 h 70"/>
              <a:gd name="T6" fmla="*/ 2147483646 w 79"/>
              <a:gd name="T7" fmla="*/ 2147483646 h 70"/>
              <a:gd name="T8" fmla="*/ 2147483646 w 79"/>
              <a:gd name="T9" fmla="*/ 2147483646 h 70"/>
              <a:gd name="T10" fmla="*/ 2147483646 w 79"/>
              <a:gd name="T11" fmla="*/ 2147483646 h 70"/>
              <a:gd name="T12" fmla="*/ 2147483646 w 79"/>
              <a:gd name="T13" fmla="*/ 2147483646 h 70"/>
              <a:gd name="T14" fmla="*/ 2147483646 w 79"/>
              <a:gd name="T15" fmla="*/ 2147483646 h 70"/>
              <a:gd name="T16" fmla="*/ 2147483646 w 79"/>
              <a:gd name="T17" fmla="*/ 2147483646 h 70"/>
              <a:gd name="T18" fmla="*/ 2147483646 w 79"/>
              <a:gd name="T19" fmla="*/ 2147483646 h 70"/>
              <a:gd name="T20" fmla="*/ 2147483646 w 79"/>
              <a:gd name="T21" fmla="*/ 2147483646 h 70"/>
              <a:gd name="T22" fmla="*/ 2147483646 w 79"/>
              <a:gd name="T23" fmla="*/ 2147483646 h 70"/>
              <a:gd name="T24" fmla="*/ 2147483646 w 79"/>
              <a:gd name="T25" fmla="*/ 2147483646 h 70"/>
              <a:gd name="T26" fmla="*/ 2147483646 w 79"/>
              <a:gd name="T27" fmla="*/ 2147483646 h 70"/>
              <a:gd name="T28" fmla="*/ 2147483646 w 79"/>
              <a:gd name="T29" fmla="*/ 2147483646 h 70"/>
              <a:gd name="T30" fmla="*/ 2147483646 w 79"/>
              <a:gd name="T31" fmla="*/ 2147483646 h 70"/>
              <a:gd name="T32" fmla="*/ 2147483646 w 79"/>
              <a:gd name="T33" fmla="*/ 2147483646 h 70"/>
              <a:gd name="T34" fmla="*/ 2147483646 w 79"/>
              <a:gd name="T35" fmla="*/ 2147483646 h 70"/>
              <a:gd name="T36" fmla="*/ 2147483646 w 79"/>
              <a:gd name="T37" fmla="*/ 2147483646 h 70"/>
              <a:gd name="T38" fmla="*/ 2147483646 w 79"/>
              <a:gd name="T39" fmla="*/ 0 h 70"/>
              <a:gd name="T40" fmla="*/ 0 w 79"/>
              <a:gd name="T41" fmla="*/ 2147483646 h 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9"/>
              <a:gd name="T64" fmla="*/ 0 h 70"/>
              <a:gd name="T65" fmla="*/ 79 w 79"/>
              <a:gd name="T66" fmla="*/ 70 h 7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9" h="70">
                <a:moveTo>
                  <a:pt x="0" y="2"/>
                </a:moveTo>
                <a:lnTo>
                  <a:pt x="3" y="24"/>
                </a:lnTo>
                <a:lnTo>
                  <a:pt x="3" y="58"/>
                </a:lnTo>
                <a:lnTo>
                  <a:pt x="4" y="60"/>
                </a:lnTo>
                <a:lnTo>
                  <a:pt x="10" y="60"/>
                </a:lnTo>
                <a:lnTo>
                  <a:pt x="10" y="70"/>
                </a:lnTo>
                <a:lnTo>
                  <a:pt x="57" y="70"/>
                </a:lnTo>
                <a:lnTo>
                  <a:pt x="56" y="59"/>
                </a:lnTo>
                <a:lnTo>
                  <a:pt x="60" y="47"/>
                </a:lnTo>
                <a:lnTo>
                  <a:pt x="66" y="39"/>
                </a:lnTo>
                <a:lnTo>
                  <a:pt x="65" y="37"/>
                </a:lnTo>
                <a:lnTo>
                  <a:pt x="70" y="29"/>
                </a:lnTo>
                <a:lnTo>
                  <a:pt x="72" y="22"/>
                </a:lnTo>
                <a:lnTo>
                  <a:pt x="71" y="21"/>
                </a:lnTo>
                <a:lnTo>
                  <a:pt x="75" y="17"/>
                </a:lnTo>
                <a:lnTo>
                  <a:pt x="79" y="11"/>
                </a:lnTo>
                <a:lnTo>
                  <a:pt x="78" y="9"/>
                </a:lnTo>
                <a:lnTo>
                  <a:pt x="67" y="10"/>
                </a:lnTo>
                <a:lnTo>
                  <a:pt x="70" y="6"/>
                </a:lnTo>
                <a:lnTo>
                  <a:pt x="69" y="0"/>
                </a:lnTo>
                <a:lnTo>
                  <a:pt x="0" y="2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4" name="California">
            <a:extLst>
              <a:ext uri="{FF2B5EF4-FFF2-40B4-BE49-F238E27FC236}">
                <a16:creationId xmlns:a16="http://schemas.microsoft.com/office/drawing/2014/main" id="{D809826C-5D75-4BCA-ACA3-2A6C2976F731}"/>
              </a:ext>
            </a:extLst>
          </p:cNvPr>
          <p:cNvSpPr>
            <a:spLocks noChangeAspect="1"/>
          </p:cNvSpPr>
          <p:nvPr/>
        </p:nvSpPr>
        <p:spPr bwMode="auto">
          <a:xfrm>
            <a:off x="1638300" y="2320925"/>
            <a:ext cx="966788" cy="1647825"/>
          </a:xfrm>
          <a:custGeom>
            <a:avLst/>
            <a:gdLst>
              <a:gd name="T0" fmla="*/ 2147483646 w 123"/>
              <a:gd name="T1" fmla="*/ 2147483646 h 212"/>
              <a:gd name="T2" fmla="*/ 2147483646 w 123"/>
              <a:gd name="T3" fmla="*/ 2147483646 h 212"/>
              <a:gd name="T4" fmla="*/ 2147483646 w 123"/>
              <a:gd name="T5" fmla="*/ 2147483646 h 212"/>
              <a:gd name="T6" fmla="*/ 2147483646 w 123"/>
              <a:gd name="T7" fmla="*/ 2147483646 h 212"/>
              <a:gd name="T8" fmla="*/ 2147483646 w 123"/>
              <a:gd name="T9" fmla="*/ 2147483646 h 212"/>
              <a:gd name="T10" fmla="*/ 2147483646 w 123"/>
              <a:gd name="T11" fmla="*/ 2147483646 h 212"/>
              <a:gd name="T12" fmla="*/ 2147483646 w 123"/>
              <a:gd name="T13" fmla="*/ 2147483646 h 212"/>
              <a:gd name="T14" fmla="*/ 2147483646 w 123"/>
              <a:gd name="T15" fmla="*/ 2147483646 h 212"/>
              <a:gd name="T16" fmla="*/ 2147483646 w 123"/>
              <a:gd name="T17" fmla="*/ 2147483646 h 212"/>
              <a:gd name="T18" fmla="*/ 2147483646 w 123"/>
              <a:gd name="T19" fmla="*/ 2147483646 h 212"/>
              <a:gd name="T20" fmla="*/ 2147483646 w 123"/>
              <a:gd name="T21" fmla="*/ 2147483646 h 212"/>
              <a:gd name="T22" fmla="*/ 2147483646 w 123"/>
              <a:gd name="T23" fmla="*/ 2147483646 h 212"/>
              <a:gd name="T24" fmla="*/ 2147483646 w 123"/>
              <a:gd name="T25" fmla="*/ 2147483646 h 212"/>
              <a:gd name="T26" fmla="*/ 2147483646 w 123"/>
              <a:gd name="T27" fmla="*/ 2147483646 h 212"/>
              <a:gd name="T28" fmla="*/ 2147483646 w 123"/>
              <a:gd name="T29" fmla="*/ 2147483646 h 212"/>
              <a:gd name="T30" fmla="*/ 2147483646 w 123"/>
              <a:gd name="T31" fmla="*/ 2147483646 h 212"/>
              <a:gd name="T32" fmla="*/ 2147483646 w 123"/>
              <a:gd name="T33" fmla="*/ 2147483646 h 212"/>
              <a:gd name="T34" fmla="*/ 2147483646 w 123"/>
              <a:gd name="T35" fmla="*/ 2147483646 h 212"/>
              <a:gd name="T36" fmla="*/ 2147483646 w 123"/>
              <a:gd name="T37" fmla="*/ 2147483646 h 212"/>
              <a:gd name="T38" fmla="*/ 2147483646 w 123"/>
              <a:gd name="T39" fmla="*/ 2147483646 h 212"/>
              <a:gd name="T40" fmla="*/ 2147483646 w 123"/>
              <a:gd name="T41" fmla="*/ 2147483646 h 212"/>
              <a:gd name="T42" fmla="*/ 2147483646 w 123"/>
              <a:gd name="T43" fmla="*/ 2147483646 h 212"/>
              <a:gd name="T44" fmla="*/ 2147483646 w 123"/>
              <a:gd name="T45" fmla="*/ 2147483646 h 212"/>
              <a:gd name="T46" fmla="*/ 2147483646 w 123"/>
              <a:gd name="T47" fmla="*/ 2147483646 h 212"/>
              <a:gd name="T48" fmla="*/ 2147483646 w 123"/>
              <a:gd name="T49" fmla="*/ 2147483646 h 212"/>
              <a:gd name="T50" fmla="*/ 2147483646 w 123"/>
              <a:gd name="T51" fmla="*/ 2147483646 h 212"/>
              <a:gd name="T52" fmla="*/ 2147483646 w 123"/>
              <a:gd name="T53" fmla="*/ 2147483646 h 212"/>
              <a:gd name="T54" fmla="*/ 2147483646 w 123"/>
              <a:gd name="T55" fmla="*/ 2147483646 h 212"/>
              <a:gd name="T56" fmla="*/ 2147483646 w 123"/>
              <a:gd name="T57" fmla="*/ 2147483646 h 212"/>
              <a:gd name="T58" fmla="*/ 2147483646 w 123"/>
              <a:gd name="T59" fmla="*/ 2147483646 h 212"/>
              <a:gd name="T60" fmla="*/ 2147483646 w 123"/>
              <a:gd name="T61" fmla="*/ 2147483646 h 212"/>
              <a:gd name="T62" fmla="*/ 2147483646 w 123"/>
              <a:gd name="T63" fmla="*/ 2147483646 h 212"/>
              <a:gd name="T64" fmla="*/ 2147483646 w 123"/>
              <a:gd name="T65" fmla="*/ 2147483646 h 212"/>
              <a:gd name="T66" fmla="*/ 2147483646 w 123"/>
              <a:gd name="T67" fmla="*/ 2147483646 h 212"/>
              <a:gd name="T68" fmla="*/ 2147483646 w 123"/>
              <a:gd name="T69" fmla="*/ 2147483646 h 212"/>
              <a:gd name="T70" fmla="*/ 2147483646 w 123"/>
              <a:gd name="T71" fmla="*/ 2147483646 h 212"/>
              <a:gd name="T72" fmla="*/ 2147483646 w 123"/>
              <a:gd name="T73" fmla="*/ 2147483646 h 212"/>
              <a:gd name="T74" fmla="*/ 2147483646 w 123"/>
              <a:gd name="T75" fmla="*/ 2147483646 h 212"/>
              <a:gd name="T76" fmla="*/ 2147483646 w 123"/>
              <a:gd name="T77" fmla="*/ 2147483646 h 212"/>
              <a:gd name="T78" fmla="*/ 2147483646 w 123"/>
              <a:gd name="T79" fmla="*/ 2147483646 h 212"/>
              <a:gd name="T80" fmla="*/ 2147483646 w 123"/>
              <a:gd name="T81" fmla="*/ 2147483646 h 212"/>
              <a:gd name="T82" fmla="*/ 2147483646 w 123"/>
              <a:gd name="T83" fmla="*/ 2147483646 h 212"/>
              <a:gd name="T84" fmla="*/ 2147483646 w 123"/>
              <a:gd name="T85" fmla="*/ 2147483646 h 212"/>
              <a:gd name="T86" fmla="*/ 2147483646 w 123"/>
              <a:gd name="T87" fmla="*/ 2147483646 h 212"/>
              <a:gd name="T88" fmla="*/ 2147483646 w 123"/>
              <a:gd name="T89" fmla="*/ 2147483646 h 212"/>
              <a:gd name="T90" fmla="*/ 2147483646 w 123"/>
              <a:gd name="T91" fmla="*/ 2147483646 h 212"/>
              <a:gd name="T92" fmla="*/ 2147483646 w 123"/>
              <a:gd name="T93" fmla="*/ 2147483646 h 212"/>
              <a:gd name="T94" fmla="*/ 2147483646 w 123"/>
              <a:gd name="T95" fmla="*/ 2147483646 h 212"/>
              <a:gd name="T96" fmla="*/ 2147483646 w 123"/>
              <a:gd name="T97" fmla="*/ 0 h 212"/>
              <a:gd name="T98" fmla="*/ 2147483646 w 123"/>
              <a:gd name="T99" fmla="*/ 2147483646 h 212"/>
              <a:gd name="T100" fmla="*/ 2147483646 w 123"/>
              <a:gd name="T101" fmla="*/ 2147483646 h 212"/>
              <a:gd name="T102" fmla="*/ 0 w 123"/>
              <a:gd name="T103" fmla="*/ 2147483646 h 212"/>
              <a:gd name="T104" fmla="*/ 2147483646 w 123"/>
              <a:gd name="T105" fmla="*/ 2147483646 h 2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3"/>
              <a:gd name="T160" fmla="*/ 0 h 212"/>
              <a:gd name="T161" fmla="*/ 123 w 123"/>
              <a:gd name="T162" fmla="*/ 212 h 2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3" h="212">
                <a:moveTo>
                  <a:pt x="3" y="38"/>
                </a:moveTo>
                <a:lnTo>
                  <a:pt x="4" y="43"/>
                </a:lnTo>
                <a:lnTo>
                  <a:pt x="1" y="59"/>
                </a:lnTo>
                <a:lnTo>
                  <a:pt x="3" y="64"/>
                </a:lnTo>
                <a:lnTo>
                  <a:pt x="13" y="86"/>
                </a:lnTo>
                <a:lnTo>
                  <a:pt x="14" y="85"/>
                </a:lnTo>
                <a:lnTo>
                  <a:pt x="14" y="81"/>
                </a:lnTo>
                <a:lnTo>
                  <a:pt x="16" y="80"/>
                </a:lnTo>
                <a:lnTo>
                  <a:pt x="18" y="81"/>
                </a:lnTo>
                <a:lnTo>
                  <a:pt x="15" y="84"/>
                </a:lnTo>
                <a:lnTo>
                  <a:pt x="16" y="85"/>
                </a:lnTo>
                <a:lnTo>
                  <a:pt x="18" y="95"/>
                </a:lnTo>
                <a:lnTo>
                  <a:pt x="17" y="95"/>
                </a:lnTo>
                <a:lnTo>
                  <a:pt x="13" y="91"/>
                </a:lnTo>
                <a:lnTo>
                  <a:pt x="14" y="87"/>
                </a:lnTo>
                <a:lnTo>
                  <a:pt x="13" y="87"/>
                </a:lnTo>
                <a:lnTo>
                  <a:pt x="11" y="91"/>
                </a:lnTo>
                <a:lnTo>
                  <a:pt x="11" y="100"/>
                </a:lnTo>
                <a:lnTo>
                  <a:pt x="13" y="104"/>
                </a:lnTo>
                <a:lnTo>
                  <a:pt x="18" y="107"/>
                </a:lnTo>
                <a:lnTo>
                  <a:pt x="17" y="112"/>
                </a:lnTo>
                <a:lnTo>
                  <a:pt x="14" y="112"/>
                </a:lnTo>
                <a:lnTo>
                  <a:pt x="13" y="118"/>
                </a:lnTo>
                <a:lnTo>
                  <a:pt x="19" y="130"/>
                </a:lnTo>
                <a:lnTo>
                  <a:pt x="24" y="138"/>
                </a:lnTo>
                <a:lnTo>
                  <a:pt x="23" y="143"/>
                </a:lnTo>
                <a:lnTo>
                  <a:pt x="26" y="146"/>
                </a:lnTo>
                <a:lnTo>
                  <a:pt x="25" y="149"/>
                </a:lnTo>
                <a:lnTo>
                  <a:pt x="23" y="156"/>
                </a:lnTo>
                <a:lnTo>
                  <a:pt x="26" y="159"/>
                </a:lnTo>
                <a:lnTo>
                  <a:pt x="41" y="164"/>
                </a:lnTo>
                <a:lnTo>
                  <a:pt x="47" y="172"/>
                </a:lnTo>
                <a:lnTo>
                  <a:pt x="54" y="175"/>
                </a:lnTo>
                <a:lnTo>
                  <a:pt x="54" y="180"/>
                </a:lnTo>
                <a:lnTo>
                  <a:pt x="59" y="181"/>
                </a:lnTo>
                <a:lnTo>
                  <a:pt x="65" y="190"/>
                </a:lnTo>
                <a:lnTo>
                  <a:pt x="69" y="197"/>
                </a:lnTo>
                <a:lnTo>
                  <a:pt x="69" y="209"/>
                </a:lnTo>
                <a:lnTo>
                  <a:pt x="113" y="212"/>
                </a:lnTo>
                <a:lnTo>
                  <a:pt x="110" y="207"/>
                </a:lnTo>
                <a:lnTo>
                  <a:pt x="111" y="200"/>
                </a:lnTo>
                <a:lnTo>
                  <a:pt x="118" y="189"/>
                </a:lnTo>
                <a:lnTo>
                  <a:pt x="123" y="185"/>
                </a:lnTo>
                <a:lnTo>
                  <a:pt x="120" y="181"/>
                </a:lnTo>
                <a:lnTo>
                  <a:pt x="119" y="170"/>
                </a:lnTo>
                <a:lnTo>
                  <a:pt x="60" y="82"/>
                </a:lnTo>
                <a:lnTo>
                  <a:pt x="56" y="73"/>
                </a:lnTo>
                <a:lnTo>
                  <a:pt x="70" y="16"/>
                </a:lnTo>
                <a:lnTo>
                  <a:pt x="12" y="0"/>
                </a:lnTo>
                <a:lnTo>
                  <a:pt x="10" y="3"/>
                </a:lnTo>
                <a:lnTo>
                  <a:pt x="11" y="11"/>
                </a:lnTo>
                <a:lnTo>
                  <a:pt x="0" y="28"/>
                </a:lnTo>
                <a:lnTo>
                  <a:pt x="3" y="3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5" name="Colorado">
            <a:extLst>
              <a:ext uri="{FF2B5EF4-FFF2-40B4-BE49-F238E27FC236}">
                <a16:creationId xmlns:a16="http://schemas.microsoft.com/office/drawing/2014/main" id="{A1250B56-422F-4041-B6D2-B748ACFDABD9}"/>
              </a:ext>
            </a:extLst>
          </p:cNvPr>
          <p:cNvSpPr>
            <a:spLocks noChangeAspect="1"/>
          </p:cNvSpPr>
          <p:nvPr/>
        </p:nvSpPr>
        <p:spPr bwMode="auto">
          <a:xfrm>
            <a:off x="3303588" y="2849563"/>
            <a:ext cx="893762" cy="698500"/>
          </a:xfrm>
          <a:custGeom>
            <a:avLst/>
            <a:gdLst>
              <a:gd name="T0" fmla="*/ 0 w 114"/>
              <a:gd name="T1" fmla="*/ 2147483646 h 90"/>
              <a:gd name="T2" fmla="*/ 2147483646 w 114"/>
              <a:gd name="T3" fmla="*/ 0 h 90"/>
              <a:gd name="T4" fmla="*/ 2147483646 w 114"/>
              <a:gd name="T5" fmla="*/ 2147483646 h 90"/>
              <a:gd name="T6" fmla="*/ 2147483646 w 114"/>
              <a:gd name="T7" fmla="*/ 2147483646 h 90"/>
              <a:gd name="T8" fmla="*/ 2147483646 w 114"/>
              <a:gd name="T9" fmla="*/ 2147483646 h 90"/>
              <a:gd name="T10" fmla="*/ 2147483646 w 114"/>
              <a:gd name="T11" fmla="*/ 2147483646 h 90"/>
              <a:gd name="T12" fmla="*/ 2147483646 w 114"/>
              <a:gd name="T13" fmla="*/ 2147483646 h 90"/>
              <a:gd name="T14" fmla="*/ 2147483646 w 114"/>
              <a:gd name="T15" fmla="*/ 2147483646 h 90"/>
              <a:gd name="T16" fmla="*/ 0 w 114"/>
              <a:gd name="T17" fmla="*/ 2147483646 h 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4"/>
              <a:gd name="T28" fmla="*/ 0 h 90"/>
              <a:gd name="T29" fmla="*/ 114 w 114"/>
              <a:gd name="T30" fmla="*/ 90 h 9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4" h="90">
                <a:moveTo>
                  <a:pt x="0" y="78"/>
                </a:moveTo>
                <a:lnTo>
                  <a:pt x="11" y="0"/>
                </a:lnTo>
                <a:lnTo>
                  <a:pt x="84" y="8"/>
                </a:lnTo>
                <a:lnTo>
                  <a:pt x="114" y="11"/>
                </a:lnTo>
                <a:lnTo>
                  <a:pt x="112" y="30"/>
                </a:lnTo>
                <a:lnTo>
                  <a:pt x="108" y="90"/>
                </a:lnTo>
                <a:lnTo>
                  <a:pt x="94" y="89"/>
                </a:lnTo>
                <a:lnTo>
                  <a:pt x="47" y="84"/>
                </a:lnTo>
                <a:lnTo>
                  <a:pt x="0" y="78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6" name="Connecticut">
            <a:extLst>
              <a:ext uri="{FF2B5EF4-FFF2-40B4-BE49-F238E27FC236}">
                <a16:creationId xmlns:a16="http://schemas.microsoft.com/office/drawing/2014/main" id="{B2589A6A-7F94-4324-ADF8-B4FEE2C8C125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468563"/>
            <a:ext cx="203200" cy="201612"/>
          </a:xfrm>
          <a:custGeom>
            <a:avLst/>
            <a:gdLst>
              <a:gd name="T0" fmla="*/ 0 w 26"/>
              <a:gd name="T1" fmla="*/ 2147483646 h 26"/>
              <a:gd name="T2" fmla="*/ 2147483646 w 26"/>
              <a:gd name="T3" fmla="*/ 2147483646 h 26"/>
              <a:gd name="T4" fmla="*/ 2147483646 w 26"/>
              <a:gd name="T5" fmla="*/ 2147483646 h 26"/>
              <a:gd name="T6" fmla="*/ 2147483646 w 26"/>
              <a:gd name="T7" fmla="*/ 2147483646 h 26"/>
              <a:gd name="T8" fmla="*/ 2147483646 w 26"/>
              <a:gd name="T9" fmla="*/ 2147483646 h 26"/>
              <a:gd name="T10" fmla="*/ 2147483646 w 26"/>
              <a:gd name="T11" fmla="*/ 2147483646 h 26"/>
              <a:gd name="T12" fmla="*/ 2147483646 w 26"/>
              <a:gd name="T13" fmla="*/ 2147483646 h 26"/>
              <a:gd name="T14" fmla="*/ 2147483646 w 26"/>
              <a:gd name="T15" fmla="*/ 2147483646 h 26"/>
              <a:gd name="T16" fmla="*/ 2147483646 w 26"/>
              <a:gd name="T17" fmla="*/ 2147483646 h 26"/>
              <a:gd name="T18" fmla="*/ 2147483646 w 26"/>
              <a:gd name="T19" fmla="*/ 2147483646 h 26"/>
              <a:gd name="T20" fmla="*/ 2147483646 w 26"/>
              <a:gd name="T21" fmla="*/ 2147483646 h 26"/>
              <a:gd name="T22" fmla="*/ 2147483646 w 26"/>
              <a:gd name="T23" fmla="*/ 2147483646 h 26"/>
              <a:gd name="T24" fmla="*/ 2147483646 w 26"/>
              <a:gd name="T25" fmla="*/ 2147483646 h 26"/>
              <a:gd name="T26" fmla="*/ 2147483646 w 26"/>
              <a:gd name="T27" fmla="*/ 2147483646 h 26"/>
              <a:gd name="T28" fmla="*/ 2147483646 w 26"/>
              <a:gd name="T29" fmla="*/ 2147483646 h 26"/>
              <a:gd name="T30" fmla="*/ 2147483646 w 26"/>
              <a:gd name="T31" fmla="*/ 0 h 26"/>
              <a:gd name="T32" fmla="*/ 0 w 26"/>
              <a:gd name="T33" fmla="*/ 2147483646 h 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"/>
              <a:gd name="T52" fmla="*/ 0 h 26"/>
              <a:gd name="T53" fmla="*/ 26 w 26"/>
              <a:gd name="T54" fmla="*/ 26 h 2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" h="26">
                <a:moveTo>
                  <a:pt x="0" y="5"/>
                </a:moveTo>
                <a:lnTo>
                  <a:pt x="2" y="19"/>
                </a:lnTo>
                <a:lnTo>
                  <a:pt x="2" y="26"/>
                </a:lnTo>
                <a:lnTo>
                  <a:pt x="4" y="25"/>
                </a:lnTo>
                <a:lnTo>
                  <a:pt x="5" y="23"/>
                </a:lnTo>
                <a:lnTo>
                  <a:pt x="9" y="21"/>
                </a:lnTo>
                <a:lnTo>
                  <a:pt x="11" y="18"/>
                </a:lnTo>
                <a:lnTo>
                  <a:pt x="12" y="19"/>
                </a:lnTo>
                <a:lnTo>
                  <a:pt x="15" y="17"/>
                </a:lnTo>
                <a:lnTo>
                  <a:pt x="19" y="17"/>
                </a:lnTo>
                <a:lnTo>
                  <a:pt x="19" y="15"/>
                </a:lnTo>
                <a:lnTo>
                  <a:pt x="21" y="16"/>
                </a:lnTo>
                <a:lnTo>
                  <a:pt x="22" y="15"/>
                </a:lnTo>
                <a:lnTo>
                  <a:pt x="24" y="15"/>
                </a:lnTo>
                <a:lnTo>
                  <a:pt x="26" y="13"/>
                </a:lnTo>
                <a:lnTo>
                  <a:pt x="24" y="0"/>
                </a:lnTo>
                <a:lnTo>
                  <a:pt x="0" y="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7" name="Delaware">
            <a:extLst>
              <a:ext uri="{FF2B5EF4-FFF2-40B4-BE49-F238E27FC236}">
                <a16:creationId xmlns:a16="http://schemas.microsoft.com/office/drawing/2014/main" id="{B85D46C6-164B-46AB-9B76-2C99622FA3E4}"/>
              </a:ext>
            </a:extLst>
          </p:cNvPr>
          <p:cNvSpPr>
            <a:spLocks noChangeAspect="1"/>
          </p:cNvSpPr>
          <p:nvPr/>
        </p:nvSpPr>
        <p:spPr bwMode="auto">
          <a:xfrm>
            <a:off x="7256463" y="2895600"/>
            <a:ext cx="127000" cy="211138"/>
          </a:xfrm>
          <a:custGeom>
            <a:avLst/>
            <a:gdLst>
              <a:gd name="T0" fmla="*/ 0 w 16"/>
              <a:gd name="T1" fmla="*/ 2147483646 h 27"/>
              <a:gd name="T2" fmla="*/ 2147483646 w 16"/>
              <a:gd name="T3" fmla="*/ 0 h 27"/>
              <a:gd name="T4" fmla="*/ 2147483646 w 16"/>
              <a:gd name="T5" fmla="*/ 0 h 27"/>
              <a:gd name="T6" fmla="*/ 2147483646 w 16"/>
              <a:gd name="T7" fmla="*/ 2147483646 h 27"/>
              <a:gd name="T8" fmla="*/ 2147483646 w 16"/>
              <a:gd name="T9" fmla="*/ 2147483646 h 27"/>
              <a:gd name="T10" fmla="*/ 2147483646 w 16"/>
              <a:gd name="T11" fmla="*/ 2147483646 h 27"/>
              <a:gd name="T12" fmla="*/ 2147483646 w 16"/>
              <a:gd name="T13" fmla="*/ 2147483646 h 27"/>
              <a:gd name="T14" fmla="*/ 2147483646 w 16"/>
              <a:gd name="T15" fmla="*/ 2147483646 h 27"/>
              <a:gd name="T16" fmla="*/ 2147483646 w 16"/>
              <a:gd name="T17" fmla="*/ 2147483646 h 27"/>
              <a:gd name="T18" fmla="*/ 2147483646 w 16"/>
              <a:gd name="T19" fmla="*/ 2147483646 h 27"/>
              <a:gd name="T20" fmla="*/ 2147483646 w 16"/>
              <a:gd name="T21" fmla="*/ 2147483646 h 27"/>
              <a:gd name="T22" fmla="*/ 2147483646 w 16"/>
              <a:gd name="T23" fmla="*/ 2147483646 h 27"/>
              <a:gd name="T24" fmla="*/ 2147483646 w 16"/>
              <a:gd name="T25" fmla="*/ 2147483646 h 27"/>
              <a:gd name="T26" fmla="*/ 2147483646 w 16"/>
              <a:gd name="T27" fmla="*/ 2147483646 h 27"/>
              <a:gd name="T28" fmla="*/ 2147483646 w 16"/>
              <a:gd name="T29" fmla="*/ 2147483646 h 27"/>
              <a:gd name="T30" fmla="*/ 2147483646 w 16"/>
              <a:gd name="T31" fmla="*/ 2147483646 h 27"/>
              <a:gd name="T32" fmla="*/ 2147483646 w 16"/>
              <a:gd name="T33" fmla="*/ 2147483646 h 27"/>
              <a:gd name="T34" fmla="*/ 2147483646 w 16"/>
              <a:gd name="T35" fmla="*/ 2147483646 h 27"/>
              <a:gd name="T36" fmla="*/ 2147483646 w 16"/>
              <a:gd name="T37" fmla="*/ 2147483646 h 27"/>
              <a:gd name="T38" fmla="*/ 0 w 16"/>
              <a:gd name="T39" fmla="*/ 2147483646 h 2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6"/>
              <a:gd name="T61" fmla="*/ 0 h 27"/>
              <a:gd name="T62" fmla="*/ 16 w 16"/>
              <a:gd name="T63" fmla="*/ 27 h 2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6" h="27">
                <a:moveTo>
                  <a:pt x="0" y="3"/>
                </a:moveTo>
                <a:lnTo>
                  <a:pt x="2" y="0"/>
                </a:lnTo>
                <a:lnTo>
                  <a:pt x="5" y="0"/>
                </a:lnTo>
                <a:lnTo>
                  <a:pt x="4" y="3"/>
                </a:lnTo>
                <a:lnTo>
                  <a:pt x="3" y="4"/>
                </a:lnTo>
                <a:lnTo>
                  <a:pt x="4" y="7"/>
                </a:lnTo>
                <a:lnTo>
                  <a:pt x="5" y="9"/>
                </a:lnTo>
                <a:lnTo>
                  <a:pt x="7" y="11"/>
                </a:lnTo>
                <a:lnTo>
                  <a:pt x="8" y="14"/>
                </a:lnTo>
                <a:lnTo>
                  <a:pt x="10" y="17"/>
                </a:lnTo>
                <a:lnTo>
                  <a:pt x="12" y="18"/>
                </a:lnTo>
                <a:lnTo>
                  <a:pt x="14" y="19"/>
                </a:lnTo>
                <a:lnTo>
                  <a:pt x="15" y="21"/>
                </a:lnTo>
                <a:lnTo>
                  <a:pt x="13" y="23"/>
                </a:lnTo>
                <a:lnTo>
                  <a:pt x="15" y="23"/>
                </a:lnTo>
                <a:lnTo>
                  <a:pt x="16" y="25"/>
                </a:lnTo>
                <a:lnTo>
                  <a:pt x="12" y="26"/>
                </a:lnTo>
                <a:lnTo>
                  <a:pt x="6" y="27"/>
                </a:lnTo>
                <a:lnTo>
                  <a:pt x="6" y="25"/>
                </a:lnTo>
                <a:lnTo>
                  <a:pt x="0" y="3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8" name="Freeform 27">
            <a:extLst>
              <a:ext uri="{FF2B5EF4-FFF2-40B4-BE49-F238E27FC236}">
                <a16:creationId xmlns:a16="http://schemas.microsoft.com/office/drawing/2014/main" id="{A95BE649-2E23-4B4F-908A-FAB7EA4F9930}"/>
              </a:ext>
            </a:extLst>
          </p:cNvPr>
          <p:cNvSpPr>
            <a:spLocks noChangeAspect="1"/>
          </p:cNvSpPr>
          <p:nvPr/>
        </p:nvSpPr>
        <p:spPr bwMode="auto">
          <a:xfrm>
            <a:off x="7123113" y="3060700"/>
            <a:ext cx="23812" cy="20638"/>
          </a:xfrm>
          <a:custGeom>
            <a:avLst/>
            <a:gdLst>
              <a:gd name="T0" fmla="*/ 0 w 3"/>
              <a:gd name="T1" fmla="*/ 2147483646 h 3"/>
              <a:gd name="T2" fmla="*/ 2147483646 w 3"/>
              <a:gd name="T3" fmla="*/ 0 h 3"/>
              <a:gd name="T4" fmla="*/ 2147483646 w 3"/>
              <a:gd name="T5" fmla="*/ 2147483646 h 3"/>
              <a:gd name="T6" fmla="*/ 2147483646 w 3"/>
              <a:gd name="T7" fmla="*/ 2147483646 h 3"/>
              <a:gd name="T8" fmla="*/ 0 w 3"/>
              <a:gd name="T9" fmla="*/ 2147483646 h 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3"/>
              <a:gd name="T17" fmla="*/ 3 w 3"/>
              <a:gd name="T18" fmla="*/ 3 h 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3">
                <a:moveTo>
                  <a:pt x="0" y="1"/>
                </a:moveTo>
                <a:lnTo>
                  <a:pt x="2" y="0"/>
                </a:lnTo>
                <a:lnTo>
                  <a:pt x="3" y="2"/>
                </a:lnTo>
                <a:lnTo>
                  <a:pt x="2" y="3"/>
                </a:lnTo>
                <a:lnTo>
                  <a:pt x="0" y="1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59" name="Georgia">
            <a:extLst>
              <a:ext uri="{FF2B5EF4-FFF2-40B4-BE49-F238E27FC236}">
                <a16:creationId xmlns:a16="http://schemas.microsoft.com/office/drawing/2014/main" id="{930675B4-A62A-4D82-A3D1-9E4CD6D51424}"/>
              </a:ext>
            </a:extLst>
          </p:cNvPr>
          <p:cNvSpPr>
            <a:spLocks noChangeAspect="1"/>
          </p:cNvSpPr>
          <p:nvPr/>
        </p:nvSpPr>
        <p:spPr bwMode="auto">
          <a:xfrm>
            <a:off x="6191250" y="3783013"/>
            <a:ext cx="665163" cy="684212"/>
          </a:xfrm>
          <a:custGeom>
            <a:avLst/>
            <a:gdLst>
              <a:gd name="T0" fmla="*/ 0 w 85"/>
              <a:gd name="T1" fmla="*/ 2147483646 h 88"/>
              <a:gd name="T2" fmla="*/ 2147483646 w 85"/>
              <a:gd name="T3" fmla="*/ 2147483646 h 88"/>
              <a:gd name="T4" fmla="*/ 2147483646 w 85"/>
              <a:gd name="T5" fmla="*/ 2147483646 h 88"/>
              <a:gd name="T6" fmla="*/ 2147483646 w 85"/>
              <a:gd name="T7" fmla="*/ 2147483646 h 88"/>
              <a:gd name="T8" fmla="*/ 2147483646 w 85"/>
              <a:gd name="T9" fmla="*/ 2147483646 h 88"/>
              <a:gd name="T10" fmla="*/ 2147483646 w 85"/>
              <a:gd name="T11" fmla="*/ 2147483646 h 88"/>
              <a:gd name="T12" fmla="*/ 2147483646 w 85"/>
              <a:gd name="T13" fmla="*/ 2147483646 h 88"/>
              <a:gd name="T14" fmla="*/ 2147483646 w 85"/>
              <a:gd name="T15" fmla="*/ 2147483646 h 88"/>
              <a:gd name="T16" fmla="*/ 2147483646 w 85"/>
              <a:gd name="T17" fmla="*/ 2147483646 h 88"/>
              <a:gd name="T18" fmla="*/ 2147483646 w 85"/>
              <a:gd name="T19" fmla="*/ 2147483646 h 88"/>
              <a:gd name="T20" fmla="*/ 2147483646 w 85"/>
              <a:gd name="T21" fmla="*/ 2147483646 h 88"/>
              <a:gd name="T22" fmla="*/ 2147483646 w 85"/>
              <a:gd name="T23" fmla="*/ 2147483646 h 88"/>
              <a:gd name="T24" fmla="*/ 2147483646 w 85"/>
              <a:gd name="T25" fmla="*/ 2147483646 h 88"/>
              <a:gd name="T26" fmla="*/ 2147483646 w 85"/>
              <a:gd name="T27" fmla="*/ 2147483646 h 88"/>
              <a:gd name="T28" fmla="*/ 2147483646 w 85"/>
              <a:gd name="T29" fmla="*/ 2147483646 h 88"/>
              <a:gd name="T30" fmla="*/ 2147483646 w 85"/>
              <a:gd name="T31" fmla="*/ 2147483646 h 88"/>
              <a:gd name="T32" fmla="*/ 2147483646 w 85"/>
              <a:gd name="T33" fmla="*/ 2147483646 h 88"/>
              <a:gd name="T34" fmla="*/ 2147483646 w 85"/>
              <a:gd name="T35" fmla="*/ 2147483646 h 88"/>
              <a:gd name="T36" fmla="*/ 2147483646 w 85"/>
              <a:gd name="T37" fmla="*/ 2147483646 h 88"/>
              <a:gd name="T38" fmla="*/ 2147483646 w 85"/>
              <a:gd name="T39" fmla="*/ 2147483646 h 88"/>
              <a:gd name="T40" fmla="*/ 2147483646 w 85"/>
              <a:gd name="T41" fmla="*/ 2147483646 h 88"/>
              <a:gd name="T42" fmla="*/ 2147483646 w 85"/>
              <a:gd name="T43" fmla="*/ 2147483646 h 88"/>
              <a:gd name="T44" fmla="*/ 2147483646 w 85"/>
              <a:gd name="T45" fmla="*/ 2147483646 h 88"/>
              <a:gd name="T46" fmla="*/ 2147483646 w 85"/>
              <a:gd name="T47" fmla="*/ 2147483646 h 88"/>
              <a:gd name="T48" fmla="*/ 2147483646 w 85"/>
              <a:gd name="T49" fmla="*/ 2147483646 h 88"/>
              <a:gd name="T50" fmla="*/ 2147483646 w 85"/>
              <a:gd name="T51" fmla="*/ 2147483646 h 88"/>
              <a:gd name="T52" fmla="*/ 2147483646 w 85"/>
              <a:gd name="T53" fmla="*/ 2147483646 h 88"/>
              <a:gd name="T54" fmla="*/ 2147483646 w 85"/>
              <a:gd name="T55" fmla="*/ 2147483646 h 88"/>
              <a:gd name="T56" fmla="*/ 2147483646 w 85"/>
              <a:gd name="T57" fmla="*/ 2147483646 h 88"/>
              <a:gd name="T58" fmla="*/ 2147483646 w 85"/>
              <a:gd name="T59" fmla="*/ 2147483646 h 88"/>
              <a:gd name="T60" fmla="*/ 2147483646 w 85"/>
              <a:gd name="T61" fmla="*/ 2147483646 h 88"/>
              <a:gd name="T62" fmla="*/ 2147483646 w 85"/>
              <a:gd name="T63" fmla="*/ 2147483646 h 88"/>
              <a:gd name="T64" fmla="*/ 2147483646 w 85"/>
              <a:gd name="T65" fmla="*/ 2147483646 h 88"/>
              <a:gd name="T66" fmla="*/ 2147483646 w 85"/>
              <a:gd name="T67" fmla="*/ 2147483646 h 88"/>
              <a:gd name="T68" fmla="*/ 2147483646 w 85"/>
              <a:gd name="T69" fmla="*/ 2147483646 h 88"/>
              <a:gd name="T70" fmla="*/ 2147483646 w 85"/>
              <a:gd name="T71" fmla="*/ 2147483646 h 88"/>
              <a:gd name="T72" fmla="*/ 2147483646 w 85"/>
              <a:gd name="T73" fmla="*/ 2147483646 h 88"/>
              <a:gd name="T74" fmla="*/ 2147483646 w 85"/>
              <a:gd name="T75" fmla="*/ 2147483646 h 88"/>
              <a:gd name="T76" fmla="*/ 2147483646 w 85"/>
              <a:gd name="T77" fmla="*/ 2147483646 h 88"/>
              <a:gd name="T78" fmla="*/ 2147483646 w 85"/>
              <a:gd name="T79" fmla="*/ 2147483646 h 88"/>
              <a:gd name="T80" fmla="*/ 2147483646 w 85"/>
              <a:gd name="T81" fmla="*/ 0 h 88"/>
              <a:gd name="T82" fmla="*/ 2147483646 w 85"/>
              <a:gd name="T83" fmla="*/ 2147483646 h 88"/>
              <a:gd name="T84" fmla="*/ 0 w 85"/>
              <a:gd name="T85" fmla="*/ 2147483646 h 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5"/>
              <a:gd name="T130" fmla="*/ 0 h 88"/>
              <a:gd name="T131" fmla="*/ 85 w 85"/>
              <a:gd name="T132" fmla="*/ 88 h 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5" h="88">
                <a:moveTo>
                  <a:pt x="0" y="5"/>
                </a:moveTo>
                <a:lnTo>
                  <a:pt x="11" y="46"/>
                </a:lnTo>
                <a:lnTo>
                  <a:pt x="16" y="52"/>
                </a:lnTo>
                <a:lnTo>
                  <a:pt x="17" y="58"/>
                </a:lnTo>
                <a:lnTo>
                  <a:pt x="15" y="61"/>
                </a:lnTo>
                <a:lnTo>
                  <a:pt x="15" y="66"/>
                </a:lnTo>
                <a:lnTo>
                  <a:pt x="18" y="82"/>
                </a:lnTo>
                <a:lnTo>
                  <a:pt x="21" y="87"/>
                </a:lnTo>
                <a:lnTo>
                  <a:pt x="66" y="84"/>
                </a:lnTo>
                <a:lnTo>
                  <a:pt x="67" y="88"/>
                </a:lnTo>
                <a:lnTo>
                  <a:pt x="70" y="88"/>
                </a:lnTo>
                <a:lnTo>
                  <a:pt x="68" y="81"/>
                </a:lnTo>
                <a:lnTo>
                  <a:pt x="70" y="79"/>
                </a:lnTo>
                <a:lnTo>
                  <a:pt x="77" y="80"/>
                </a:lnTo>
                <a:lnTo>
                  <a:pt x="78" y="75"/>
                </a:lnTo>
                <a:lnTo>
                  <a:pt x="77" y="74"/>
                </a:lnTo>
                <a:lnTo>
                  <a:pt x="78" y="73"/>
                </a:lnTo>
                <a:lnTo>
                  <a:pt x="76" y="72"/>
                </a:lnTo>
                <a:lnTo>
                  <a:pt x="77" y="70"/>
                </a:lnTo>
                <a:lnTo>
                  <a:pt x="77" y="68"/>
                </a:lnTo>
                <a:lnTo>
                  <a:pt x="80" y="66"/>
                </a:lnTo>
                <a:lnTo>
                  <a:pt x="79" y="63"/>
                </a:lnTo>
                <a:lnTo>
                  <a:pt x="80" y="63"/>
                </a:lnTo>
                <a:lnTo>
                  <a:pt x="81" y="60"/>
                </a:lnTo>
                <a:lnTo>
                  <a:pt x="80" y="59"/>
                </a:lnTo>
                <a:lnTo>
                  <a:pt x="82" y="58"/>
                </a:lnTo>
                <a:lnTo>
                  <a:pt x="81" y="56"/>
                </a:lnTo>
                <a:lnTo>
                  <a:pt x="83" y="56"/>
                </a:lnTo>
                <a:lnTo>
                  <a:pt x="85" y="53"/>
                </a:lnTo>
                <a:lnTo>
                  <a:pt x="84" y="52"/>
                </a:lnTo>
                <a:lnTo>
                  <a:pt x="81" y="52"/>
                </a:lnTo>
                <a:lnTo>
                  <a:pt x="79" y="49"/>
                </a:lnTo>
                <a:lnTo>
                  <a:pt x="76" y="43"/>
                </a:lnTo>
                <a:lnTo>
                  <a:pt x="74" y="43"/>
                </a:lnTo>
                <a:lnTo>
                  <a:pt x="70" y="35"/>
                </a:lnTo>
                <a:lnTo>
                  <a:pt x="65" y="31"/>
                </a:lnTo>
                <a:lnTo>
                  <a:pt x="61" y="26"/>
                </a:lnTo>
                <a:lnTo>
                  <a:pt x="51" y="19"/>
                </a:lnTo>
                <a:lnTo>
                  <a:pt x="47" y="13"/>
                </a:lnTo>
                <a:lnTo>
                  <a:pt x="37" y="6"/>
                </a:lnTo>
                <a:lnTo>
                  <a:pt x="40" y="0"/>
                </a:lnTo>
                <a:lnTo>
                  <a:pt x="21" y="2"/>
                </a:lnTo>
                <a:lnTo>
                  <a:pt x="0" y="5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0" name="Idaho">
            <a:extLst>
              <a:ext uri="{FF2B5EF4-FFF2-40B4-BE49-F238E27FC236}">
                <a16:creationId xmlns:a16="http://schemas.microsoft.com/office/drawing/2014/main" id="{80F28D9B-BB74-4B01-B056-4B60ADBCC28B}"/>
              </a:ext>
            </a:extLst>
          </p:cNvPr>
          <p:cNvSpPr>
            <a:spLocks noChangeAspect="1"/>
          </p:cNvSpPr>
          <p:nvPr/>
        </p:nvSpPr>
        <p:spPr bwMode="auto">
          <a:xfrm>
            <a:off x="2519363" y="1497013"/>
            <a:ext cx="728662" cy="1166812"/>
          </a:xfrm>
          <a:custGeom>
            <a:avLst/>
            <a:gdLst>
              <a:gd name="T0" fmla="*/ 0 w 93"/>
              <a:gd name="T1" fmla="*/ 2147483646 h 150"/>
              <a:gd name="T2" fmla="*/ 2147483646 w 93"/>
              <a:gd name="T3" fmla="*/ 2147483646 h 150"/>
              <a:gd name="T4" fmla="*/ 2147483646 w 93"/>
              <a:gd name="T5" fmla="*/ 2147483646 h 150"/>
              <a:gd name="T6" fmla="*/ 2147483646 w 93"/>
              <a:gd name="T7" fmla="*/ 2147483646 h 150"/>
              <a:gd name="T8" fmla="*/ 2147483646 w 93"/>
              <a:gd name="T9" fmla="*/ 2147483646 h 150"/>
              <a:gd name="T10" fmla="*/ 2147483646 w 93"/>
              <a:gd name="T11" fmla="*/ 2147483646 h 150"/>
              <a:gd name="T12" fmla="*/ 2147483646 w 93"/>
              <a:gd name="T13" fmla="*/ 2147483646 h 150"/>
              <a:gd name="T14" fmla="*/ 2147483646 w 93"/>
              <a:gd name="T15" fmla="*/ 2147483646 h 150"/>
              <a:gd name="T16" fmla="*/ 2147483646 w 93"/>
              <a:gd name="T17" fmla="*/ 2147483646 h 150"/>
              <a:gd name="T18" fmla="*/ 2147483646 w 93"/>
              <a:gd name="T19" fmla="*/ 2147483646 h 150"/>
              <a:gd name="T20" fmla="*/ 2147483646 w 93"/>
              <a:gd name="T21" fmla="*/ 2147483646 h 150"/>
              <a:gd name="T22" fmla="*/ 2147483646 w 93"/>
              <a:gd name="T23" fmla="*/ 0 h 150"/>
              <a:gd name="T24" fmla="*/ 2147483646 w 93"/>
              <a:gd name="T25" fmla="*/ 2147483646 h 150"/>
              <a:gd name="T26" fmla="*/ 2147483646 w 93"/>
              <a:gd name="T27" fmla="*/ 2147483646 h 150"/>
              <a:gd name="T28" fmla="*/ 2147483646 w 93"/>
              <a:gd name="T29" fmla="*/ 2147483646 h 150"/>
              <a:gd name="T30" fmla="*/ 2147483646 w 93"/>
              <a:gd name="T31" fmla="*/ 2147483646 h 150"/>
              <a:gd name="T32" fmla="*/ 2147483646 w 93"/>
              <a:gd name="T33" fmla="*/ 2147483646 h 150"/>
              <a:gd name="T34" fmla="*/ 2147483646 w 93"/>
              <a:gd name="T35" fmla="*/ 2147483646 h 150"/>
              <a:gd name="T36" fmla="*/ 2147483646 w 93"/>
              <a:gd name="T37" fmla="*/ 2147483646 h 150"/>
              <a:gd name="T38" fmla="*/ 2147483646 w 93"/>
              <a:gd name="T39" fmla="*/ 2147483646 h 150"/>
              <a:gd name="T40" fmla="*/ 2147483646 w 93"/>
              <a:gd name="T41" fmla="*/ 2147483646 h 150"/>
              <a:gd name="T42" fmla="*/ 2147483646 w 93"/>
              <a:gd name="T43" fmla="*/ 2147483646 h 150"/>
              <a:gd name="T44" fmla="*/ 2147483646 w 93"/>
              <a:gd name="T45" fmla="*/ 2147483646 h 150"/>
              <a:gd name="T46" fmla="*/ 2147483646 w 93"/>
              <a:gd name="T47" fmla="*/ 2147483646 h 150"/>
              <a:gd name="T48" fmla="*/ 2147483646 w 93"/>
              <a:gd name="T49" fmla="*/ 2147483646 h 150"/>
              <a:gd name="T50" fmla="*/ 2147483646 w 93"/>
              <a:gd name="T51" fmla="*/ 2147483646 h 150"/>
              <a:gd name="T52" fmla="*/ 2147483646 w 93"/>
              <a:gd name="T53" fmla="*/ 2147483646 h 150"/>
              <a:gd name="T54" fmla="*/ 2147483646 w 93"/>
              <a:gd name="T55" fmla="*/ 2147483646 h 150"/>
              <a:gd name="T56" fmla="*/ 2147483646 w 93"/>
              <a:gd name="T57" fmla="*/ 2147483646 h 150"/>
              <a:gd name="T58" fmla="*/ 2147483646 w 93"/>
              <a:gd name="T59" fmla="*/ 2147483646 h 150"/>
              <a:gd name="T60" fmla="*/ 2147483646 w 93"/>
              <a:gd name="T61" fmla="*/ 2147483646 h 150"/>
              <a:gd name="T62" fmla="*/ 2147483646 w 93"/>
              <a:gd name="T63" fmla="*/ 2147483646 h 150"/>
              <a:gd name="T64" fmla="*/ 2147483646 w 93"/>
              <a:gd name="T65" fmla="*/ 2147483646 h 150"/>
              <a:gd name="T66" fmla="*/ 2147483646 w 93"/>
              <a:gd name="T67" fmla="*/ 2147483646 h 150"/>
              <a:gd name="T68" fmla="*/ 2147483646 w 93"/>
              <a:gd name="T69" fmla="*/ 2147483646 h 150"/>
              <a:gd name="T70" fmla="*/ 2147483646 w 93"/>
              <a:gd name="T71" fmla="*/ 2147483646 h 150"/>
              <a:gd name="T72" fmla="*/ 2147483646 w 93"/>
              <a:gd name="T73" fmla="*/ 2147483646 h 150"/>
              <a:gd name="T74" fmla="*/ 2147483646 w 93"/>
              <a:gd name="T75" fmla="*/ 2147483646 h 150"/>
              <a:gd name="T76" fmla="*/ 2147483646 w 93"/>
              <a:gd name="T77" fmla="*/ 2147483646 h 150"/>
              <a:gd name="T78" fmla="*/ 2147483646 w 93"/>
              <a:gd name="T79" fmla="*/ 2147483646 h 150"/>
              <a:gd name="T80" fmla="*/ 2147483646 w 93"/>
              <a:gd name="T81" fmla="*/ 2147483646 h 150"/>
              <a:gd name="T82" fmla="*/ 0 w 93"/>
              <a:gd name="T83" fmla="*/ 2147483646 h 15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3"/>
              <a:gd name="T127" fmla="*/ 0 h 150"/>
              <a:gd name="T128" fmla="*/ 93 w 93"/>
              <a:gd name="T129" fmla="*/ 150 h 15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3" h="150">
                <a:moveTo>
                  <a:pt x="0" y="133"/>
                </a:moveTo>
                <a:lnTo>
                  <a:pt x="7" y="101"/>
                </a:lnTo>
                <a:lnTo>
                  <a:pt x="11" y="92"/>
                </a:lnTo>
                <a:lnTo>
                  <a:pt x="8" y="88"/>
                </a:lnTo>
                <a:lnTo>
                  <a:pt x="9" y="84"/>
                </a:lnTo>
                <a:lnTo>
                  <a:pt x="15" y="79"/>
                </a:lnTo>
                <a:lnTo>
                  <a:pt x="20" y="71"/>
                </a:lnTo>
                <a:lnTo>
                  <a:pt x="24" y="65"/>
                </a:lnTo>
                <a:lnTo>
                  <a:pt x="21" y="60"/>
                </a:lnTo>
                <a:lnTo>
                  <a:pt x="19" y="56"/>
                </a:lnTo>
                <a:lnTo>
                  <a:pt x="20" y="48"/>
                </a:lnTo>
                <a:lnTo>
                  <a:pt x="31" y="0"/>
                </a:lnTo>
                <a:lnTo>
                  <a:pt x="44" y="2"/>
                </a:lnTo>
                <a:lnTo>
                  <a:pt x="40" y="21"/>
                </a:lnTo>
                <a:lnTo>
                  <a:pt x="42" y="28"/>
                </a:lnTo>
                <a:lnTo>
                  <a:pt x="42" y="32"/>
                </a:lnTo>
                <a:lnTo>
                  <a:pt x="41" y="33"/>
                </a:lnTo>
                <a:lnTo>
                  <a:pt x="46" y="37"/>
                </a:lnTo>
                <a:lnTo>
                  <a:pt x="51" y="49"/>
                </a:lnTo>
                <a:lnTo>
                  <a:pt x="52" y="49"/>
                </a:lnTo>
                <a:lnTo>
                  <a:pt x="52" y="51"/>
                </a:lnTo>
                <a:lnTo>
                  <a:pt x="55" y="51"/>
                </a:lnTo>
                <a:lnTo>
                  <a:pt x="57" y="52"/>
                </a:lnTo>
                <a:lnTo>
                  <a:pt x="52" y="60"/>
                </a:lnTo>
                <a:lnTo>
                  <a:pt x="53" y="66"/>
                </a:lnTo>
                <a:lnTo>
                  <a:pt x="50" y="72"/>
                </a:lnTo>
                <a:lnTo>
                  <a:pt x="51" y="74"/>
                </a:lnTo>
                <a:lnTo>
                  <a:pt x="58" y="71"/>
                </a:lnTo>
                <a:lnTo>
                  <a:pt x="63" y="90"/>
                </a:lnTo>
                <a:lnTo>
                  <a:pt x="66" y="91"/>
                </a:lnTo>
                <a:lnTo>
                  <a:pt x="66" y="97"/>
                </a:lnTo>
                <a:lnTo>
                  <a:pt x="69" y="99"/>
                </a:lnTo>
                <a:lnTo>
                  <a:pt x="71" y="97"/>
                </a:lnTo>
                <a:lnTo>
                  <a:pt x="75" y="99"/>
                </a:lnTo>
                <a:lnTo>
                  <a:pt x="77" y="97"/>
                </a:lnTo>
                <a:lnTo>
                  <a:pt x="86" y="99"/>
                </a:lnTo>
                <a:lnTo>
                  <a:pt x="88" y="99"/>
                </a:lnTo>
                <a:lnTo>
                  <a:pt x="90" y="95"/>
                </a:lnTo>
                <a:lnTo>
                  <a:pt x="93" y="101"/>
                </a:lnTo>
                <a:lnTo>
                  <a:pt x="85" y="150"/>
                </a:lnTo>
                <a:lnTo>
                  <a:pt x="42" y="142"/>
                </a:lnTo>
                <a:lnTo>
                  <a:pt x="0" y="133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1" name="Indiana">
            <a:extLst>
              <a:ext uri="{FF2B5EF4-FFF2-40B4-BE49-F238E27FC236}">
                <a16:creationId xmlns:a16="http://schemas.microsoft.com/office/drawing/2014/main" id="{452E9615-C514-4466-9F5F-E7E6662E7BD6}"/>
              </a:ext>
            </a:extLst>
          </p:cNvPr>
          <p:cNvSpPr>
            <a:spLocks noChangeAspect="1"/>
          </p:cNvSpPr>
          <p:nvPr/>
        </p:nvSpPr>
        <p:spPr bwMode="auto">
          <a:xfrm>
            <a:off x="5846763" y="2773363"/>
            <a:ext cx="374650" cy="644525"/>
          </a:xfrm>
          <a:custGeom>
            <a:avLst/>
            <a:gdLst>
              <a:gd name="T0" fmla="*/ 0 w 48"/>
              <a:gd name="T1" fmla="*/ 2147483646 h 83"/>
              <a:gd name="T2" fmla="*/ 2147483646 w 48"/>
              <a:gd name="T3" fmla="*/ 2147483646 h 83"/>
              <a:gd name="T4" fmla="*/ 2147483646 w 48"/>
              <a:gd name="T5" fmla="*/ 2147483646 h 83"/>
              <a:gd name="T6" fmla="*/ 2147483646 w 48"/>
              <a:gd name="T7" fmla="*/ 2147483646 h 83"/>
              <a:gd name="T8" fmla="*/ 2147483646 w 48"/>
              <a:gd name="T9" fmla="*/ 2147483646 h 83"/>
              <a:gd name="T10" fmla="*/ 2147483646 w 48"/>
              <a:gd name="T11" fmla="*/ 2147483646 h 83"/>
              <a:gd name="T12" fmla="*/ 2147483646 w 48"/>
              <a:gd name="T13" fmla="*/ 2147483646 h 83"/>
              <a:gd name="T14" fmla="*/ 2147483646 w 48"/>
              <a:gd name="T15" fmla="*/ 2147483646 h 83"/>
              <a:gd name="T16" fmla="*/ 2147483646 w 48"/>
              <a:gd name="T17" fmla="*/ 2147483646 h 83"/>
              <a:gd name="T18" fmla="*/ 2147483646 w 48"/>
              <a:gd name="T19" fmla="*/ 2147483646 h 83"/>
              <a:gd name="T20" fmla="*/ 2147483646 w 48"/>
              <a:gd name="T21" fmla="*/ 2147483646 h 83"/>
              <a:gd name="T22" fmla="*/ 2147483646 w 48"/>
              <a:gd name="T23" fmla="*/ 2147483646 h 83"/>
              <a:gd name="T24" fmla="*/ 2147483646 w 48"/>
              <a:gd name="T25" fmla="*/ 2147483646 h 83"/>
              <a:gd name="T26" fmla="*/ 2147483646 w 48"/>
              <a:gd name="T27" fmla="*/ 2147483646 h 83"/>
              <a:gd name="T28" fmla="*/ 2147483646 w 48"/>
              <a:gd name="T29" fmla="*/ 2147483646 h 83"/>
              <a:gd name="T30" fmla="*/ 2147483646 w 48"/>
              <a:gd name="T31" fmla="*/ 2147483646 h 83"/>
              <a:gd name="T32" fmla="*/ 2147483646 w 48"/>
              <a:gd name="T33" fmla="*/ 2147483646 h 83"/>
              <a:gd name="T34" fmla="*/ 2147483646 w 48"/>
              <a:gd name="T35" fmla="*/ 2147483646 h 83"/>
              <a:gd name="T36" fmla="*/ 2147483646 w 48"/>
              <a:gd name="T37" fmla="*/ 0 h 83"/>
              <a:gd name="T38" fmla="*/ 2147483646 w 48"/>
              <a:gd name="T39" fmla="*/ 2147483646 h 83"/>
              <a:gd name="T40" fmla="*/ 2147483646 w 48"/>
              <a:gd name="T41" fmla="*/ 2147483646 h 83"/>
              <a:gd name="T42" fmla="*/ 2147483646 w 48"/>
              <a:gd name="T43" fmla="*/ 2147483646 h 83"/>
              <a:gd name="T44" fmla="*/ 2147483646 w 48"/>
              <a:gd name="T45" fmla="*/ 2147483646 h 83"/>
              <a:gd name="T46" fmla="*/ 2147483646 w 48"/>
              <a:gd name="T47" fmla="*/ 2147483646 h 83"/>
              <a:gd name="T48" fmla="*/ 2147483646 w 48"/>
              <a:gd name="T49" fmla="*/ 2147483646 h 83"/>
              <a:gd name="T50" fmla="*/ 2147483646 w 48"/>
              <a:gd name="T51" fmla="*/ 2147483646 h 83"/>
              <a:gd name="T52" fmla="*/ 2147483646 w 48"/>
              <a:gd name="T53" fmla="*/ 2147483646 h 83"/>
              <a:gd name="T54" fmla="*/ 0 w 48"/>
              <a:gd name="T55" fmla="*/ 2147483646 h 8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8"/>
              <a:gd name="T85" fmla="*/ 0 h 83"/>
              <a:gd name="T86" fmla="*/ 48 w 48"/>
              <a:gd name="T87" fmla="*/ 83 h 83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8" h="83">
                <a:moveTo>
                  <a:pt x="0" y="81"/>
                </a:moveTo>
                <a:lnTo>
                  <a:pt x="1" y="83"/>
                </a:lnTo>
                <a:lnTo>
                  <a:pt x="3" y="81"/>
                </a:lnTo>
                <a:lnTo>
                  <a:pt x="10" y="79"/>
                </a:lnTo>
                <a:lnTo>
                  <a:pt x="12" y="80"/>
                </a:lnTo>
                <a:lnTo>
                  <a:pt x="20" y="77"/>
                </a:lnTo>
                <a:lnTo>
                  <a:pt x="22" y="80"/>
                </a:lnTo>
                <a:lnTo>
                  <a:pt x="25" y="74"/>
                </a:lnTo>
                <a:lnTo>
                  <a:pt x="27" y="73"/>
                </a:lnTo>
                <a:lnTo>
                  <a:pt x="33" y="76"/>
                </a:lnTo>
                <a:lnTo>
                  <a:pt x="33" y="72"/>
                </a:lnTo>
                <a:lnTo>
                  <a:pt x="40" y="65"/>
                </a:lnTo>
                <a:lnTo>
                  <a:pt x="41" y="60"/>
                </a:lnTo>
                <a:lnTo>
                  <a:pt x="43" y="61"/>
                </a:lnTo>
                <a:lnTo>
                  <a:pt x="48" y="57"/>
                </a:lnTo>
                <a:lnTo>
                  <a:pt x="47" y="54"/>
                </a:lnTo>
                <a:lnTo>
                  <a:pt x="48" y="52"/>
                </a:lnTo>
                <a:lnTo>
                  <a:pt x="42" y="1"/>
                </a:lnTo>
                <a:lnTo>
                  <a:pt x="41" y="0"/>
                </a:lnTo>
                <a:lnTo>
                  <a:pt x="13" y="3"/>
                </a:lnTo>
                <a:lnTo>
                  <a:pt x="7" y="6"/>
                </a:lnTo>
                <a:lnTo>
                  <a:pt x="2" y="5"/>
                </a:lnTo>
                <a:lnTo>
                  <a:pt x="6" y="47"/>
                </a:lnTo>
                <a:lnTo>
                  <a:pt x="5" y="55"/>
                </a:lnTo>
                <a:lnTo>
                  <a:pt x="7" y="60"/>
                </a:lnTo>
                <a:lnTo>
                  <a:pt x="5" y="70"/>
                </a:lnTo>
                <a:lnTo>
                  <a:pt x="2" y="74"/>
                </a:lnTo>
                <a:lnTo>
                  <a:pt x="0" y="8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2" name="Kentucky">
            <a:extLst>
              <a:ext uri="{FF2B5EF4-FFF2-40B4-BE49-F238E27FC236}">
                <a16:creationId xmlns:a16="http://schemas.microsoft.com/office/drawing/2014/main" id="{6703C3C2-4318-46D8-BF05-08C9DBDC5D5C}"/>
              </a:ext>
            </a:extLst>
          </p:cNvPr>
          <p:cNvSpPr>
            <a:spLocks noChangeAspect="1"/>
          </p:cNvSpPr>
          <p:nvPr/>
        </p:nvSpPr>
        <p:spPr bwMode="auto">
          <a:xfrm>
            <a:off x="5703888" y="3175000"/>
            <a:ext cx="885825" cy="452438"/>
          </a:xfrm>
          <a:custGeom>
            <a:avLst/>
            <a:gdLst>
              <a:gd name="T0" fmla="*/ 0 w 113"/>
              <a:gd name="T1" fmla="*/ 2147483646 h 58"/>
              <a:gd name="T2" fmla="*/ 2147483646 w 113"/>
              <a:gd name="T3" fmla="*/ 2147483646 h 58"/>
              <a:gd name="T4" fmla="*/ 2147483646 w 113"/>
              <a:gd name="T5" fmla="*/ 2147483646 h 58"/>
              <a:gd name="T6" fmla="*/ 2147483646 w 113"/>
              <a:gd name="T7" fmla="*/ 2147483646 h 58"/>
              <a:gd name="T8" fmla="*/ 2147483646 w 113"/>
              <a:gd name="T9" fmla="*/ 2147483646 h 58"/>
              <a:gd name="T10" fmla="*/ 2147483646 w 113"/>
              <a:gd name="T11" fmla="*/ 2147483646 h 58"/>
              <a:gd name="T12" fmla="*/ 2147483646 w 113"/>
              <a:gd name="T13" fmla="*/ 2147483646 h 58"/>
              <a:gd name="T14" fmla="*/ 2147483646 w 113"/>
              <a:gd name="T15" fmla="*/ 2147483646 h 58"/>
              <a:gd name="T16" fmla="*/ 2147483646 w 113"/>
              <a:gd name="T17" fmla="*/ 2147483646 h 58"/>
              <a:gd name="T18" fmla="*/ 2147483646 w 113"/>
              <a:gd name="T19" fmla="*/ 2147483646 h 58"/>
              <a:gd name="T20" fmla="*/ 2147483646 w 113"/>
              <a:gd name="T21" fmla="*/ 2147483646 h 58"/>
              <a:gd name="T22" fmla="*/ 2147483646 w 113"/>
              <a:gd name="T23" fmla="*/ 2147483646 h 58"/>
              <a:gd name="T24" fmla="*/ 2147483646 w 113"/>
              <a:gd name="T25" fmla="*/ 2147483646 h 58"/>
              <a:gd name="T26" fmla="*/ 2147483646 w 113"/>
              <a:gd name="T27" fmla="*/ 2147483646 h 58"/>
              <a:gd name="T28" fmla="*/ 2147483646 w 113"/>
              <a:gd name="T29" fmla="*/ 2147483646 h 58"/>
              <a:gd name="T30" fmla="*/ 2147483646 w 113"/>
              <a:gd name="T31" fmla="*/ 2147483646 h 58"/>
              <a:gd name="T32" fmla="*/ 2147483646 w 113"/>
              <a:gd name="T33" fmla="*/ 2147483646 h 58"/>
              <a:gd name="T34" fmla="*/ 2147483646 w 113"/>
              <a:gd name="T35" fmla="*/ 2147483646 h 58"/>
              <a:gd name="T36" fmla="*/ 2147483646 w 113"/>
              <a:gd name="T37" fmla="*/ 2147483646 h 58"/>
              <a:gd name="T38" fmla="*/ 2147483646 w 113"/>
              <a:gd name="T39" fmla="*/ 2147483646 h 58"/>
              <a:gd name="T40" fmla="*/ 2147483646 w 113"/>
              <a:gd name="T41" fmla="*/ 2147483646 h 58"/>
              <a:gd name="T42" fmla="*/ 2147483646 w 113"/>
              <a:gd name="T43" fmla="*/ 2147483646 h 58"/>
              <a:gd name="T44" fmla="*/ 2147483646 w 113"/>
              <a:gd name="T45" fmla="*/ 2147483646 h 58"/>
              <a:gd name="T46" fmla="*/ 2147483646 w 113"/>
              <a:gd name="T47" fmla="*/ 2147483646 h 58"/>
              <a:gd name="T48" fmla="*/ 2147483646 w 113"/>
              <a:gd name="T49" fmla="*/ 2147483646 h 58"/>
              <a:gd name="T50" fmla="*/ 2147483646 w 113"/>
              <a:gd name="T51" fmla="*/ 2147483646 h 58"/>
              <a:gd name="T52" fmla="*/ 2147483646 w 113"/>
              <a:gd name="T53" fmla="*/ 0 h 58"/>
              <a:gd name="T54" fmla="*/ 2147483646 w 113"/>
              <a:gd name="T55" fmla="*/ 0 h 58"/>
              <a:gd name="T56" fmla="*/ 2147483646 w 113"/>
              <a:gd name="T57" fmla="*/ 2147483646 h 58"/>
              <a:gd name="T58" fmla="*/ 2147483646 w 113"/>
              <a:gd name="T59" fmla="*/ 2147483646 h 58"/>
              <a:gd name="T60" fmla="*/ 2147483646 w 113"/>
              <a:gd name="T61" fmla="*/ 2147483646 h 58"/>
              <a:gd name="T62" fmla="*/ 2147483646 w 113"/>
              <a:gd name="T63" fmla="*/ 2147483646 h 58"/>
              <a:gd name="T64" fmla="*/ 2147483646 w 113"/>
              <a:gd name="T65" fmla="*/ 2147483646 h 58"/>
              <a:gd name="T66" fmla="*/ 2147483646 w 113"/>
              <a:gd name="T67" fmla="*/ 2147483646 h 58"/>
              <a:gd name="T68" fmla="*/ 2147483646 w 113"/>
              <a:gd name="T69" fmla="*/ 2147483646 h 58"/>
              <a:gd name="T70" fmla="*/ 2147483646 w 113"/>
              <a:gd name="T71" fmla="*/ 2147483646 h 58"/>
              <a:gd name="T72" fmla="*/ 2147483646 w 113"/>
              <a:gd name="T73" fmla="*/ 2147483646 h 58"/>
              <a:gd name="T74" fmla="*/ 2147483646 w 113"/>
              <a:gd name="T75" fmla="*/ 2147483646 h 58"/>
              <a:gd name="T76" fmla="*/ 2147483646 w 113"/>
              <a:gd name="T77" fmla="*/ 2147483646 h 58"/>
              <a:gd name="T78" fmla="*/ 2147483646 w 113"/>
              <a:gd name="T79" fmla="*/ 2147483646 h 58"/>
              <a:gd name="T80" fmla="*/ 2147483646 w 113"/>
              <a:gd name="T81" fmla="*/ 2147483646 h 58"/>
              <a:gd name="T82" fmla="*/ 2147483646 w 113"/>
              <a:gd name="T83" fmla="*/ 2147483646 h 58"/>
              <a:gd name="T84" fmla="*/ 2147483646 w 113"/>
              <a:gd name="T85" fmla="*/ 2147483646 h 58"/>
              <a:gd name="T86" fmla="*/ 2147483646 w 113"/>
              <a:gd name="T87" fmla="*/ 2147483646 h 58"/>
              <a:gd name="T88" fmla="*/ 2147483646 w 113"/>
              <a:gd name="T89" fmla="*/ 2147483646 h 58"/>
              <a:gd name="T90" fmla="*/ 2147483646 w 113"/>
              <a:gd name="T91" fmla="*/ 2147483646 h 58"/>
              <a:gd name="T92" fmla="*/ 0 w 113"/>
              <a:gd name="T93" fmla="*/ 2147483646 h 5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3"/>
              <a:gd name="T142" fmla="*/ 0 h 58"/>
              <a:gd name="T143" fmla="*/ 113 w 113"/>
              <a:gd name="T144" fmla="*/ 58 h 5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3" h="58">
                <a:moveTo>
                  <a:pt x="0" y="58"/>
                </a:moveTo>
                <a:lnTo>
                  <a:pt x="1" y="55"/>
                </a:lnTo>
                <a:lnTo>
                  <a:pt x="3" y="55"/>
                </a:lnTo>
                <a:lnTo>
                  <a:pt x="4" y="48"/>
                </a:lnTo>
                <a:lnTo>
                  <a:pt x="3" y="48"/>
                </a:lnTo>
                <a:lnTo>
                  <a:pt x="2" y="47"/>
                </a:lnTo>
                <a:lnTo>
                  <a:pt x="6" y="43"/>
                </a:lnTo>
                <a:lnTo>
                  <a:pt x="13" y="46"/>
                </a:lnTo>
                <a:lnTo>
                  <a:pt x="14" y="39"/>
                </a:lnTo>
                <a:lnTo>
                  <a:pt x="19" y="37"/>
                </a:lnTo>
                <a:lnTo>
                  <a:pt x="18" y="35"/>
                </a:lnTo>
                <a:lnTo>
                  <a:pt x="19" y="31"/>
                </a:lnTo>
                <a:lnTo>
                  <a:pt x="21" y="29"/>
                </a:lnTo>
                <a:lnTo>
                  <a:pt x="28" y="27"/>
                </a:lnTo>
                <a:lnTo>
                  <a:pt x="30" y="28"/>
                </a:lnTo>
                <a:lnTo>
                  <a:pt x="38" y="25"/>
                </a:lnTo>
                <a:lnTo>
                  <a:pt x="40" y="28"/>
                </a:lnTo>
                <a:lnTo>
                  <a:pt x="43" y="22"/>
                </a:lnTo>
                <a:lnTo>
                  <a:pt x="45" y="21"/>
                </a:lnTo>
                <a:lnTo>
                  <a:pt x="51" y="24"/>
                </a:lnTo>
                <a:lnTo>
                  <a:pt x="51" y="20"/>
                </a:lnTo>
                <a:lnTo>
                  <a:pt x="58" y="13"/>
                </a:lnTo>
                <a:lnTo>
                  <a:pt x="59" y="8"/>
                </a:lnTo>
                <a:lnTo>
                  <a:pt x="61" y="9"/>
                </a:lnTo>
                <a:lnTo>
                  <a:pt x="66" y="5"/>
                </a:lnTo>
                <a:lnTo>
                  <a:pt x="65" y="2"/>
                </a:lnTo>
                <a:lnTo>
                  <a:pt x="66" y="0"/>
                </a:lnTo>
                <a:lnTo>
                  <a:pt x="70" y="0"/>
                </a:lnTo>
                <a:lnTo>
                  <a:pt x="73" y="1"/>
                </a:lnTo>
                <a:lnTo>
                  <a:pt x="75" y="5"/>
                </a:lnTo>
                <a:lnTo>
                  <a:pt x="80" y="5"/>
                </a:lnTo>
                <a:lnTo>
                  <a:pt x="83" y="7"/>
                </a:lnTo>
                <a:lnTo>
                  <a:pt x="91" y="7"/>
                </a:lnTo>
                <a:lnTo>
                  <a:pt x="93" y="5"/>
                </a:lnTo>
                <a:lnTo>
                  <a:pt x="101" y="9"/>
                </a:lnTo>
                <a:lnTo>
                  <a:pt x="104" y="19"/>
                </a:lnTo>
                <a:lnTo>
                  <a:pt x="107" y="22"/>
                </a:lnTo>
                <a:lnTo>
                  <a:pt x="113" y="26"/>
                </a:lnTo>
                <a:lnTo>
                  <a:pt x="109" y="31"/>
                </a:lnTo>
                <a:lnTo>
                  <a:pt x="105" y="34"/>
                </a:lnTo>
                <a:lnTo>
                  <a:pt x="101" y="38"/>
                </a:lnTo>
                <a:lnTo>
                  <a:pt x="101" y="40"/>
                </a:lnTo>
                <a:lnTo>
                  <a:pt x="90" y="48"/>
                </a:lnTo>
                <a:lnTo>
                  <a:pt x="27" y="53"/>
                </a:lnTo>
                <a:lnTo>
                  <a:pt x="21" y="53"/>
                </a:lnTo>
                <a:lnTo>
                  <a:pt x="21" y="56"/>
                </a:lnTo>
                <a:lnTo>
                  <a:pt x="0" y="5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3" name="Louisiana">
            <a:extLst>
              <a:ext uri="{FF2B5EF4-FFF2-40B4-BE49-F238E27FC236}">
                <a16:creationId xmlns:a16="http://schemas.microsoft.com/office/drawing/2014/main" id="{A6A2BFB4-427C-4AA1-A302-FD850012A55B}"/>
              </a:ext>
            </a:extLst>
          </p:cNvPr>
          <p:cNvSpPr>
            <a:spLocks noChangeAspect="1"/>
          </p:cNvSpPr>
          <p:nvPr/>
        </p:nvSpPr>
        <p:spPr bwMode="auto">
          <a:xfrm>
            <a:off x="5140325" y="4179888"/>
            <a:ext cx="688975" cy="598487"/>
          </a:xfrm>
          <a:custGeom>
            <a:avLst/>
            <a:gdLst>
              <a:gd name="T0" fmla="*/ 2147483646 w 88"/>
              <a:gd name="T1" fmla="*/ 2147483646 h 77"/>
              <a:gd name="T2" fmla="*/ 2147483646 w 88"/>
              <a:gd name="T3" fmla="*/ 2147483646 h 77"/>
              <a:gd name="T4" fmla="*/ 2147483646 w 88"/>
              <a:gd name="T5" fmla="*/ 2147483646 h 77"/>
              <a:gd name="T6" fmla="*/ 2147483646 w 88"/>
              <a:gd name="T7" fmla="*/ 2147483646 h 77"/>
              <a:gd name="T8" fmla="*/ 2147483646 w 88"/>
              <a:gd name="T9" fmla="*/ 2147483646 h 77"/>
              <a:gd name="T10" fmla="*/ 2147483646 w 88"/>
              <a:gd name="T11" fmla="*/ 2147483646 h 77"/>
              <a:gd name="T12" fmla="*/ 2147483646 w 88"/>
              <a:gd name="T13" fmla="*/ 2147483646 h 77"/>
              <a:gd name="T14" fmla="*/ 2147483646 w 88"/>
              <a:gd name="T15" fmla="*/ 2147483646 h 77"/>
              <a:gd name="T16" fmla="*/ 2147483646 w 88"/>
              <a:gd name="T17" fmla="*/ 2147483646 h 77"/>
              <a:gd name="T18" fmla="*/ 2147483646 w 88"/>
              <a:gd name="T19" fmla="*/ 2147483646 h 77"/>
              <a:gd name="T20" fmla="*/ 2147483646 w 88"/>
              <a:gd name="T21" fmla="*/ 2147483646 h 77"/>
              <a:gd name="T22" fmla="*/ 2147483646 w 88"/>
              <a:gd name="T23" fmla="*/ 2147483646 h 77"/>
              <a:gd name="T24" fmla="*/ 2147483646 w 88"/>
              <a:gd name="T25" fmla="*/ 2147483646 h 77"/>
              <a:gd name="T26" fmla="*/ 2147483646 w 88"/>
              <a:gd name="T27" fmla="*/ 2147483646 h 77"/>
              <a:gd name="T28" fmla="*/ 2147483646 w 88"/>
              <a:gd name="T29" fmla="*/ 2147483646 h 77"/>
              <a:gd name="T30" fmla="*/ 2147483646 w 88"/>
              <a:gd name="T31" fmla="*/ 2147483646 h 77"/>
              <a:gd name="T32" fmla="*/ 2147483646 w 88"/>
              <a:gd name="T33" fmla="*/ 2147483646 h 77"/>
              <a:gd name="T34" fmla="*/ 2147483646 w 88"/>
              <a:gd name="T35" fmla="*/ 2147483646 h 77"/>
              <a:gd name="T36" fmla="*/ 2147483646 w 88"/>
              <a:gd name="T37" fmla="*/ 2147483646 h 77"/>
              <a:gd name="T38" fmla="*/ 2147483646 w 88"/>
              <a:gd name="T39" fmla="*/ 2147483646 h 77"/>
              <a:gd name="T40" fmla="*/ 2147483646 w 88"/>
              <a:gd name="T41" fmla="*/ 2147483646 h 77"/>
              <a:gd name="T42" fmla="*/ 2147483646 w 88"/>
              <a:gd name="T43" fmla="*/ 2147483646 h 77"/>
              <a:gd name="T44" fmla="*/ 2147483646 w 88"/>
              <a:gd name="T45" fmla="*/ 2147483646 h 77"/>
              <a:gd name="T46" fmla="*/ 2147483646 w 88"/>
              <a:gd name="T47" fmla="*/ 2147483646 h 77"/>
              <a:gd name="T48" fmla="*/ 2147483646 w 88"/>
              <a:gd name="T49" fmla="*/ 2147483646 h 77"/>
              <a:gd name="T50" fmla="*/ 2147483646 w 88"/>
              <a:gd name="T51" fmla="*/ 2147483646 h 77"/>
              <a:gd name="T52" fmla="*/ 2147483646 w 88"/>
              <a:gd name="T53" fmla="*/ 2147483646 h 77"/>
              <a:gd name="T54" fmla="*/ 2147483646 w 88"/>
              <a:gd name="T55" fmla="*/ 2147483646 h 77"/>
              <a:gd name="T56" fmla="*/ 2147483646 w 88"/>
              <a:gd name="T57" fmla="*/ 2147483646 h 77"/>
              <a:gd name="T58" fmla="*/ 2147483646 w 88"/>
              <a:gd name="T59" fmla="*/ 2147483646 h 77"/>
              <a:gd name="T60" fmla="*/ 2147483646 w 88"/>
              <a:gd name="T61" fmla="*/ 2147483646 h 77"/>
              <a:gd name="T62" fmla="*/ 2147483646 w 88"/>
              <a:gd name="T63" fmla="*/ 2147483646 h 77"/>
              <a:gd name="T64" fmla="*/ 2147483646 w 88"/>
              <a:gd name="T65" fmla="*/ 2147483646 h 77"/>
              <a:gd name="T66" fmla="*/ 2147483646 w 88"/>
              <a:gd name="T67" fmla="*/ 2147483646 h 77"/>
              <a:gd name="T68" fmla="*/ 2147483646 w 88"/>
              <a:gd name="T69" fmla="*/ 2147483646 h 77"/>
              <a:gd name="T70" fmla="*/ 2147483646 w 88"/>
              <a:gd name="T71" fmla="*/ 2147483646 h 77"/>
              <a:gd name="T72" fmla="*/ 2147483646 w 88"/>
              <a:gd name="T73" fmla="*/ 2147483646 h 77"/>
              <a:gd name="T74" fmla="*/ 2147483646 w 88"/>
              <a:gd name="T75" fmla="*/ 2147483646 h 77"/>
              <a:gd name="T76" fmla="*/ 2147483646 w 88"/>
              <a:gd name="T77" fmla="*/ 2147483646 h 77"/>
              <a:gd name="T78" fmla="*/ 2147483646 w 88"/>
              <a:gd name="T79" fmla="*/ 2147483646 h 77"/>
              <a:gd name="T80" fmla="*/ 2147483646 w 88"/>
              <a:gd name="T81" fmla="*/ 2147483646 h 77"/>
              <a:gd name="T82" fmla="*/ 2147483646 w 88"/>
              <a:gd name="T83" fmla="*/ 2147483646 h 77"/>
              <a:gd name="T84" fmla="*/ 2147483646 w 88"/>
              <a:gd name="T85" fmla="*/ 2147483646 h 77"/>
              <a:gd name="T86" fmla="*/ 2147483646 w 88"/>
              <a:gd name="T87" fmla="*/ 2147483646 h 77"/>
              <a:gd name="T88" fmla="*/ 2147483646 w 88"/>
              <a:gd name="T89" fmla="*/ 2147483646 h 77"/>
              <a:gd name="T90" fmla="*/ 2147483646 w 88"/>
              <a:gd name="T91" fmla="*/ 0 h 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8"/>
              <a:gd name="T139" fmla="*/ 0 h 77"/>
              <a:gd name="T140" fmla="*/ 88 w 88"/>
              <a:gd name="T141" fmla="*/ 77 h 7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8" h="77">
                <a:moveTo>
                  <a:pt x="0" y="0"/>
                </a:moveTo>
                <a:lnTo>
                  <a:pt x="1" y="21"/>
                </a:lnTo>
                <a:lnTo>
                  <a:pt x="4" y="24"/>
                </a:lnTo>
                <a:lnTo>
                  <a:pt x="4" y="29"/>
                </a:lnTo>
                <a:lnTo>
                  <a:pt x="9" y="36"/>
                </a:lnTo>
                <a:lnTo>
                  <a:pt x="9" y="43"/>
                </a:lnTo>
                <a:lnTo>
                  <a:pt x="6" y="48"/>
                </a:lnTo>
                <a:lnTo>
                  <a:pt x="6" y="52"/>
                </a:lnTo>
                <a:lnTo>
                  <a:pt x="7" y="55"/>
                </a:lnTo>
                <a:lnTo>
                  <a:pt x="7" y="58"/>
                </a:lnTo>
                <a:lnTo>
                  <a:pt x="5" y="60"/>
                </a:lnTo>
                <a:lnTo>
                  <a:pt x="3" y="63"/>
                </a:lnTo>
                <a:lnTo>
                  <a:pt x="5" y="65"/>
                </a:lnTo>
                <a:lnTo>
                  <a:pt x="16" y="64"/>
                </a:lnTo>
                <a:lnTo>
                  <a:pt x="26" y="67"/>
                </a:lnTo>
                <a:lnTo>
                  <a:pt x="35" y="67"/>
                </a:lnTo>
                <a:lnTo>
                  <a:pt x="34" y="64"/>
                </a:lnTo>
                <a:lnTo>
                  <a:pt x="37" y="62"/>
                </a:lnTo>
                <a:lnTo>
                  <a:pt x="43" y="63"/>
                </a:lnTo>
                <a:lnTo>
                  <a:pt x="44" y="68"/>
                </a:lnTo>
                <a:lnTo>
                  <a:pt x="46" y="67"/>
                </a:lnTo>
                <a:lnTo>
                  <a:pt x="49" y="68"/>
                </a:lnTo>
                <a:lnTo>
                  <a:pt x="51" y="71"/>
                </a:lnTo>
                <a:lnTo>
                  <a:pt x="52" y="73"/>
                </a:lnTo>
                <a:lnTo>
                  <a:pt x="54" y="74"/>
                </a:lnTo>
                <a:lnTo>
                  <a:pt x="57" y="76"/>
                </a:lnTo>
                <a:lnTo>
                  <a:pt x="59" y="75"/>
                </a:lnTo>
                <a:lnTo>
                  <a:pt x="61" y="72"/>
                </a:lnTo>
                <a:lnTo>
                  <a:pt x="61" y="71"/>
                </a:lnTo>
                <a:lnTo>
                  <a:pt x="63" y="73"/>
                </a:lnTo>
                <a:lnTo>
                  <a:pt x="65" y="71"/>
                </a:lnTo>
                <a:lnTo>
                  <a:pt x="67" y="75"/>
                </a:lnTo>
                <a:lnTo>
                  <a:pt x="70" y="73"/>
                </a:lnTo>
                <a:lnTo>
                  <a:pt x="71" y="72"/>
                </a:lnTo>
                <a:lnTo>
                  <a:pt x="70" y="71"/>
                </a:lnTo>
                <a:lnTo>
                  <a:pt x="70" y="67"/>
                </a:lnTo>
                <a:lnTo>
                  <a:pt x="71" y="67"/>
                </a:lnTo>
                <a:lnTo>
                  <a:pt x="73" y="68"/>
                </a:lnTo>
                <a:lnTo>
                  <a:pt x="74" y="70"/>
                </a:lnTo>
                <a:lnTo>
                  <a:pt x="76" y="70"/>
                </a:lnTo>
                <a:lnTo>
                  <a:pt x="79" y="71"/>
                </a:lnTo>
                <a:lnTo>
                  <a:pt x="80" y="73"/>
                </a:lnTo>
                <a:lnTo>
                  <a:pt x="82" y="74"/>
                </a:lnTo>
                <a:lnTo>
                  <a:pt x="82" y="77"/>
                </a:lnTo>
                <a:lnTo>
                  <a:pt x="84" y="74"/>
                </a:lnTo>
                <a:lnTo>
                  <a:pt x="85" y="76"/>
                </a:lnTo>
                <a:lnTo>
                  <a:pt x="85" y="74"/>
                </a:lnTo>
                <a:lnTo>
                  <a:pt x="88" y="73"/>
                </a:lnTo>
                <a:lnTo>
                  <a:pt x="88" y="72"/>
                </a:lnTo>
                <a:lnTo>
                  <a:pt x="85" y="71"/>
                </a:lnTo>
                <a:lnTo>
                  <a:pt x="84" y="70"/>
                </a:lnTo>
                <a:lnTo>
                  <a:pt x="82" y="71"/>
                </a:lnTo>
                <a:lnTo>
                  <a:pt x="81" y="68"/>
                </a:lnTo>
                <a:lnTo>
                  <a:pt x="79" y="68"/>
                </a:lnTo>
                <a:lnTo>
                  <a:pt x="77" y="65"/>
                </a:lnTo>
                <a:lnTo>
                  <a:pt x="78" y="64"/>
                </a:lnTo>
                <a:lnTo>
                  <a:pt x="80" y="63"/>
                </a:lnTo>
                <a:lnTo>
                  <a:pt x="80" y="60"/>
                </a:lnTo>
                <a:lnTo>
                  <a:pt x="82" y="60"/>
                </a:lnTo>
                <a:lnTo>
                  <a:pt x="84" y="58"/>
                </a:lnTo>
                <a:lnTo>
                  <a:pt x="83" y="57"/>
                </a:lnTo>
                <a:lnTo>
                  <a:pt x="83" y="54"/>
                </a:lnTo>
                <a:lnTo>
                  <a:pt x="81" y="55"/>
                </a:lnTo>
                <a:lnTo>
                  <a:pt x="78" y="56"/>
                </a:lnTo>
                <a:lnTo>
                  <a:pt x="76" y="59"/>
                </a:lnTo>
                <a:lnTo>
                  <a:pt x="73" y="57"/>
                </a:lnTo>
                <a:lnTo>
                  <a:pt x="73" y="56"/>
                </a:lnTo>
                <a:lnTo>
                  <a:pt x="75" y="55"/>
                </a:lnTo>
                <a:lnTo>
                  <a:pt x="75" y="56"/>
                </a:lnTo>
                <a:lnTo>
                  <a:pt x="76" y="54"/>
                </a:lnTo>
                <a:lnTo>
                  <a:pt x="74" y="55"/>
                </a:lnTo>
                <a:lnTo>
                  <a:pt x="74" y="54"/>
                </a:lnTo>
                <a:lnTo>
                  <a:pt x="74" y="55"/>
                </a:lnTo>
                <a:lnTo>
                  <a:pt x="72" y="54"/>
                </a:lnTo>
                <a:lnTo>
                  <a:pt x="70" y="56"/>
                </a:lnTo>
                <a:lnTo>
                  <a:pt x="68" y="57"/>
                </a:lnTo>
                <a:lnTo>
                  <a:pt x="63" y="55"/>
                </a:lnTo>
                <a:lnTo>
                  <a:pt x="63" y="54"/>
                </a:lnTo>
                <a:lnTo>
                  <a:pt x="65" y="50"/>
                </a:lnTo>
                <a:lnTo>
                  <a:pt x="68" y="50"/>
                </a:lnTo>
                <a:lnTo>
                  <a:pt x="70" y="52"/>
                </a:lnTo>
                <a:lnTo>
                  <a:pt x="77" y="53"/>
                </a:lnTo>
                <a:lnTo>
                  <a:pt x="72" y="44"/>
                </a:lnTo>
                <a:lnTo>
                  <a:pt x="73" y="37"/>
                </a:lnTo>
                <a:lnTo>
                  <a:pt x="41" y="39"/>
                </a:lnTo>
                <a:lnTo>
                  <a:pt x="42" y="35"/>
                </a:lnTo>
                <a:lnTo>
                  <a:pt x="45" y="24"/>
                </a:lnTo>
                <a:lnTo>
                  <a:pt x="51" y="17"/>
                </a:lnTo>
                <a:lnTo>
                  <a:pt x="49" y="15"/>
                </a:lnTo>
                <a:lnTo>
                  <a:pt x="50" y="8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4" name="Maine">
            <a:extLst>
              <a:ext uri="{FF2B5EF4-FFF2-40B4-BE49-F238E27FC236}">
                <a16:creationId xmlns:a16="http://schemas.microsoft.com/office/drawing/2014/main" id="{9578833D-96B9-4427-A1C7-A7008FA1DCA3}"/>
              </a:ext>
            </a:extLst>
          </p:cNvPr>
          <p:cNvSpPr>
            <a:spLocks noChangeAspect="1"/>
          </p:cNvSpPr>
          <p:nvPr/>
        </p:nvSpPr>
        <p:spPr bwMode="auto">
          <a:xfrm>
            <a:off x="7572375" y="1582738"/>
            <a:ext cx="454025" cy="698500"/>
          </a:xfrm>
          <a:custGeom>
            <a:avLst/>
            <a:gdLst>
              <a:gd name="T0" fmla="*/ 0 w 58"/>
              <a:gd name="T1" fmla="*/ 2147483646 h 90"/>
              <a:gd name="T2" fmla="*/ 2147483646 w 58"/>
              <a:gd name="T3" fmla="*/ 2147483646 h 90"/>
              <a:gd name="T4" fmla="*/ 2147483646 w 58"/>
              <a:gd name="T5" fmla="*/ 2147483646 h 90"/>
              <a:gd name="T6" fmla="*/ 2147483646 w 58"/>
              <a:gd name="T7" fmla="*/ 2147483646 h 90"/>
              <a:gd name="T8" fmla="*/ 2147483646 w 58"/>
              <a:gd name="T9" fmla="*/ 2147483646 h 90"/>
              <a:gd name="T10" fmla="*/ 2147483646 w 58"/>
              <a:gd name="T11" fmla="*/ 2147483646 h 90"/>
              <a:gd name="T12" fmla="*/ 2147483646 w 58"/>
              <a:gd name="T13" fmla="*/ 2147483646 h 90"/>
              <a:gd name="T14" fmla="*/ 2147483646 w 58"/>
              <a:gd name="T15" fmla="*/ 2147483646 h 90"/>
              <a:gd name="T16" fmla="*/ 2147483646 w 58"/>
              <a:gd name="T17" fmla="*/ 2147483646 h 90"/>
              <a:gd name="T18" fmla="*/ 2147483646 w 58"/>
              <a:gd name="T19" fmla="*/ 2147483646 h 90"/>
              <a:gd name="T20" fmla="*/ 2147483646 w 58"/>
              <a:gd name="T21" fmla="*/ 2147483646 h 90"/>
              <a:gd name="T22" fmla="*/ 2147483646 w 58"/>
              <a:gd name="T23" fmla="*/ 2147483646 h 90"/>
              <a:gd name="T24" fmla="*/ 2147483646 w 58"/>
              <a:gd name="T25" fmla="*/ 0 h 90"/>
              <a:gd name="T26" fmla="*/ 2147483646 w 58"/>
              <a:gd name="T27" fmla="*/ 2147483646 h 90"/>
              <a:gd name="T28" fmla="*/ 2147483646 w 58"/>
              <a:gd name="T29" fmla="*/ 2147483646 h 90"/>
              <a:gd name="T30" fmla="*/ 2147483646 w 58"/>
              <a:gd name="T31" fmla="*/ 2147483646 h 90"/>
              <a:gd name="T32" fmla="*/ 2147483646 w 58"/>
              <a:gd name="T33" fmla="*/ 2147483646 h 90"/>
              <a:gd name="T34" fmla="*/ 2147483646 w 58"/>
              <a:gd name="T35" fmla="*/ 2147483646 h 90"/>
              <a:gd name="T36" fmla="*/ 2147483646 w 58"/>
              <a:gd name="T37" fmla="*/ 2147483646 h 90"/>
              <a:gd name="T38" fmla="*/ 2147483646 w 58"/>
              <a:gd name="T39" fmla="*/ 2147483646 h 90"/>
              <a:gd name="T40" fmla="*/ 2147483646 w 58"/>
              <a:gd name="T41" fmla="*/ 2147483646 h 90"/>
              <a:gd name="T42" fmla="*/ 2147483646 w 58"/>
              <a:gd name="T43" fmla="*/ 2147483646 h 90"/>
              <a:gd name="T44" fmla="*/ 2147483646 w 58"/>
              <a:gd name="T45" fmla="*/ 2147483646 h 90"/>
              <a:gd name="T46" fmla="*/ 2147483646 w 58"/>
              <a:gd name="T47" fmla="*/ 2147483646 h 90"/>
              <a:gd name="T48" fmla="*/ 2147483646 w 58"/>
              <a:gd name="T49" fmla="*/ 2147483646 h 90"/>
              <a:gd name="T50" fmla="*/ 2147483646 w 58"/>
              <a:gd name="T51" fmla="*/ 2147483646 h 90"/>
              <a:gd name="T52" fmla="*/ 2147483646 w 58"/>
              <a:gd name="T53" fmla="*/ 2147483646 h 90"/>
              <a:gd name="T54" fmla="*/ 2147483646 w 58"/>
              <a:gd name="T55" fmla="*/ 2147483646 h 90"/>
              <a:gd name="T56" fmla="*/ 2147483646 w 58"/>
              <a:gd name="T57" fmla="*/ 2147483646 h 90"/>
              <a:gd name="T58" fmla="*/ 2147483646 w 58"/>
              <a:gd name="T59" fmla="*/ 2147483646 h 90"/>
              <a:gd name="T60" fmla="*/ 2147483646 w 58"/>
              <a:gd name="T61" fmla="*/ 2147483646 h 90"/>
              <a:gd name="T62" fmla="*/ 2147483646 w 58"/>
              <a:gd name="T63" fmla="*/ 2147483646 h 90"/>
              <a:gd name="T64" fmla="*/ 2147483646 w 58"/>
              <a:gd name="T65" fmla="*/ 2147483646 h 90"/>
              <a:gd name="T66" fmla="*/ 2147483646 w 58"/>
              <a:gd name="T67" fmla="*/ 2147483646 h 90"/>
              <a:gd name="T68" fmla="*/ 2147483646 w 58"/>
              <a:gd name="T69" fmla="*/ 2147483646 h 90"/>
              <a:gd name="T70" fmla="*/ 2147483646 w 58"/>
              <a:gd name="T71" fmla="*/ 2147483646 h 90"/>
              <a:gd name="T72" fmla="*/ 2147483646 w 58"/>
              <a:gd name="T73" fmla="*/ 2147483646 h 90"/>
              <a:gd name="T74" fmla="*/ 2147483646 w 58"/>
              <a:gd name="T75" fmla="*/ 2147483646 h 90"/>
              <a:gd name="T76" fmla="*/ 2147483646 w 58"/>
              <a:gd name="T77" fmla="*/ 2147483646 h 90"/>
              <a:gd name="T78" fmla="*/ 2147483646 w 58"/>
              <a:gd name="T79" fmla="*/ 2147483646 h 90"/>
              <a:gd name="T80" fmla="*/ 2147483646 w 58"/>
              <a:gd name="T81" fmla="*/ 2147483646 h 90"/>
              <a:gd name="T82" fmla="*/ 2147483646 w 58"/>
              <a:gd name="T83" fmla="*/ 2147483646 h 90"/>
              <a:gd name="T84" fmla="*/ 2147483646 w 58"/>
              <a:gd name="T85" fmla="*/ 2147483646 h 90"/>
              <a:gd name="T86" fmla="*/ 2147483646 w 58"/>
              <a:gd name="T87" fmla="*/ 2147483646 h 90"/>
              <a:gd name="T88" fmla="*/ 2147483646 w 58"/>
              <a:gd name="T89" fmla="*/ 2147483646 h 90"/>
              <a:gd name="T90" fmla="*/ 2147483646 w 58"/>
              <a:gd name="T91" fmla="*/ 2147483646 h 90"/>
              <a:gd name="T92" fmla="*/ 2147483646 w 58"/>
              <a:gd name="T93" fmla="*/ 2147483646 h 90"/>
              <a:gd name="T94" fmla="*/ 2147483646 w 58"/>
              <a:gd name="T95" fmla="*/ 2147483646 h 90"/>
              <a:gd name="T96" fmla="*/ 2147483646 w 58"/>
              <a:gd name="T97" fmla="*/ 2147483646 h 90"/>
              <a:gd name="T98" fmla="*/ 2147483646 w 58"/>
              <a:gd name="T99" fmla="*/ 2147483646 h 90"/>
              <a:gd name="T100" fmla="*/ 2147483646 w 58"/>
              <a:gd name="T101" fmla="*/ 2147483646 h 90"/>
              <a:gd name="T102" fmla="*/ 2147483646 w 58"/>
              <a:gd name="T103" fmla="*/ 2147483646 h 90"/>
              <a:gd name="T104" fmla="*/ 2147483646 w 58"/>
              <a:gd name="T105" fmla="*/ 2147483646 h 90"/>
              <a:gd name="T106" fmla="*/ 2147483646 w 58"/>
              <a:gd name="T107" fmla="*/ 2147483646 h 90"/>
              <a:gd name="T108" fmla="*/ 2147483646 w 58"/>
              <a:gd name="T109" fmla="*/ 2147483646 h 90"/>
              <a:gd name="T110" fmla="*/ 2147483646 w 58"/>
              <a:gd name="T111" fmla="*/ 2147483646 h 90"/>
              <a:gd name="T112" fmla="*/ 2147483646 w 58"/>
              <a:gd name="T113" fmla="*/ 2147483646 h 90"/>
              <a:gd name="T114" fmla="*/ 2147483646 w 58"/>
              <a:gd name="T115" fmla="*/ 2147483646 h 90"/>
              <a:gd name="T116" fmla="*/ 2147483646 w 58"/>
              <a:gd name="T117" fmla="*/ 2147483646 h 90"/>
              <a:gd name="T118" fmla="*/ 0 w 58"/>
              <a:gd name="T119" fmla="*/ 2147483646 h 9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8"/>
              <a:gd name="T181" fmla="*/ 0 h 90"/>
              <a:gd name="T182" fmla="*/ 58 w 58"/>
              <a:gd name="T183" fmla="*/ 90 h 9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8" h="90">
                <a:moveTo>
                  <a:pt x="0" y="49"/>
                </a:moveTo>
                <a:lnTo>
                  <a:pt x="4" y="49"/>
                </a:lnTo>
                <a:lnTo>
                  <a:pt x="4" y="43"/>
                </a:lnTo>
                <a:lnTo>
                  <a:pt x="8" y="35"/>
                </a:lnTo>
                <a:lnTo>
                  <a:pt x="7" y="29"/>
                </a:lnTo>
                <a:lnTo>
                  <a:pt x="8" y="21"/>
                </a:lnTo>
                <a:lnTo>
                  <a:pt x="8" y="18"/>
                </a:lnTo>
                <a:lnTo>
                  <a:pt x="14" y="1"/>
                </a:lnTo>
                <a:lnTo>
                  <a:pt x="17" y="1"/>
                </a:lnTo>
                <a:lnTo>
                  <a:pt x="17" y="5"/>
                </a:lnTo>
                <a:lnTo>
                  <a:pt x="25" y="1"/>
                </a:lnTo>
                <a:lnTo>
                  <a:pt x="28" y="0"/>
                </a:lnTo>
                <a:lnTo>
                  <a:pt x="32" y="2"/>
                </a:lnTo>
                <a:lnTo>
                  <a:pt x="35" y="5"/>
                </a:lnTo>
                <a:lnTo>
                  <a:pt x="42" y="29"/>
                </a:lnTo>
                <a:lnTo>
                  <a:pt x="48" y="30"/>
                </a:lnTo>
                <a:lnTo>
                  <a:pt x="48" y="31"/>
                </a:lnTo>
                <a:lnTo>
                  <a:pt x="48" y="32"/>
                </a:lnTo>
                <a:lnTo>
                  <a:pt x="52" y="38"/>
                </a:lnTo>
                <a:lnTo>
                  <a:pt x="52" y="36"/>
                </a:lnTo>
                <a:lnTo>
                  <a:pt x="56" y="40"/>
                </a:lnTo>
                <a:lnTo>
                  <a:pt x="54" y="41"/>
                </a:lnTo>
                <a:lnTo>
                  <a:pt x="55" y="42"/>
                </a:lnTo>
                <a:lnTo>
                  <a:pt x="58" y="42"/>
                </a:lnTo>
                <a:lnTo>
                  <a:pt x="56" y="47"/>
                </a:lnTo>
                <a:lnTo>
                  <a:pt x="53" y="47"/>
                </a:lnTo>
                <a:lnTo>
                  <a:pt x="52" y="48"/>
                </a:lnTo>
                <a:lnTo>
                  <a:pt x="52" y="50"/>
                </a:lnTo>
                <a:lnTo>
                  <a:pt x="50" y="51"/>
                </a:lnTo>
                <a:lnTo>
                  <a:pt x="48" y="51"/>
                </a:lnTo>
                <a:lnTo>
                  <a:pt x="48" y="54"/>
                </a:lnTo>
                <a:lnTo>
                  <a:pt x="46" y="53"/>
                </a:lnTo>
                <a:lnTo>
                  <a:pt x="46" y="56"/>
                </a:lnTo>
                <a:lnTo>
                  <a:pt x="43" y="53"/>
                </a:lnTo>
                <a:lnTo>
                  <a:pt x="41" y="56"/>
                </a:lnTo>
                <a:lnTo>
                  <a:pt x="39" y="57"/>
                </a:lnTo>
                <a:lnTo>
                  <a:pt x="38" y="60"/>
                </a:lnTo>
                <a:lnTo>
                  <a:pt x="36" y="59"/>
                </a:lnTo>
                <a:lnTo>
                  <a:pt x="37" y="57"/>
                </a:lnTo>
                <a:lnTo>
                  <a:pt x="35" y="55"/>
                </a:lnTo>
                <a:lnTo>
                  <a:pt x="33" y="58"/>
                </a:lnTo>
                <a:lnTo>
                  <a:pt x="34" y="65"/>
                </a:lnTo>
                <a:lnTo>
                  <a:pt x="33" y="67"/>
                </a:lnTo>
                <a:lnTo>
                  <a:pt x="31" y="67"/>
                </a:lnTo>
                <a:lnTo>
                  <a:pt x="30" y="67"/>
                </a:lnTo>
                <a:lnTo>
                  <a:pt x="28" y="71"/>
                </a:lnTo>
                <a:lnTo>
                  <a:pt x="25" y="71"/>
                </a:lnTo>
                <a:lnTo>
                  <a:pt x="26" y="75"/>
                </a:lnTo>
                <a:lnTo>
                  <a:pt x="24" y="72"/>
                </a:lnTo>
                <a:lnTo>
                  <a:pt x="20" y="75"/>
                </a:lnTo>
                <a:lnTo>
                  <a:pt x="20" y="77"/>
                </a:lnTo>
                <a:lnTo>
                  <a:pt x="21" y="79"/>
                </a:lnTo>
                <a:lnTo>
                  <a:pt x="20" y="80"/>
                </a:lnTo>
                <a:lnTo>
                  <a:pt x="20" y="82"/>
                </a:lnTo>
                <a:lnTo>
                  <a:pt x="18" y="84"/>
                </a:lnTo>
                <a:lnTo>
                  <a:pt x="18" y="90"/>
                </a:lnTo>
                <a:lnTo>
                  <a:pt x="17" y="90"/>
                </a:lnTo>
                <a:lnTo>
                  <a:pt x="11" y="83"/>
                </a:lnTo>
                <a:lnTo>
                  <a:pt x="0" y="4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5" name="Maryland">
            <a:extLst>
              <a:ext uri="{FF2B5EF4-FFF2-40B4-BE49-F238E27FC236}">
                <a16:creationId xmlns:a16="http://schemas.microsoft.com/office/drawing/2014/main" id="{AED8E00D-E655-4A76-9427-DCE9E0522D84}"/>
              </a:ext>
            </a:extLst>
          </p:cNvPr>
          <p:cNvSpPr>
            <a:spLocks noChangeAspect="1"/>
          </p:cNvSpPr>
          <p:nvPr/>
        </p:nvSpPr>
        <p:spPr bwMode="auto">
          <a:xfrm>
            <a:off x="6832600" y="2921000"/>
            <a:ext cx="550863" cy="271463"/>
          </a:xfrm>
          <a:custGeom>
            <a:avLst/>
            <a:gdLst>
              <a:gd name="T0" fmla="*/ 2147483646 w 70"/>
              <a:gd name="T1" fmla="*/ 2147483646 h 35"/>
              <a:gd name="T2" fmla="*/ 2147483646 w 70"/>
              <a:gd name="T3" fmla="*/ 2147483646 h 35"/>
              <a:gd name="T4" fmla="*/ 2147483646 w 70"/>
              <a:gd name="T5" fmla="*/ 2147483646 h 35"/>
              <a:gd name="T6" fmla="*/ 2147483646 w 70"/>
              <a:gd name="T7" fmla="*/ 2147483646 h 35"/>
              <a:gd name="T8" fmla="*/ 2147483646 w 70"/>
              <a:gd name="T9" fmla="*/ 2147483646 h 35"/>
              <a:gd name="T10" fmla="*/ 2147483646 w 70"/>
              <a:gd name="T11" fmla="*/ 2147483646 h 35"/>
              <a:gd name="T12" fmla="*/ 2147483646 w 70"/>
              <a:gd name="T13" fmla="*/ 2147483646 h 35"/>
              <a:gd name="T14" fmla="*/ 2147483646 w 70"/>
              <a:gd name="T15" fmla="*/ 2147483646 h 35"/>
              <a:gd name="T16" fmla="*/ 2147483646 w 70"/>
              <a:gd name="T17" fmla="*/ 2147483646 h 35"/>
              <a:gd name="T18" fmla="*/ 2147483646 w 70"/>
              <a:gd name="T19" fmla="*/ 2147483646 h 35"/>
              <a:gd name="T20" fmla="*/ 2147483646 w 70"/>
              <a:gd name="T21" fmla="*/ 2147483646 h 35"/>
              <a:gd name="T22" fmla="*/ 2147483646 w 70"/>
              <a:gd name="T23" fmla="*/ 2147483646 h 35"/>
              <a:gd name="T24" fmla="*/ 2147483646 w 70"/>
              <a:gd name="T25" fmla="*/ 2147483646 h 35"/>
              <a:gd name="T26" fmla="*/ 2147483646 w 70"/>
              <a:gd name="T27" fmla="*/ 2147483646 h 35"/>
              <a:gd name="T28" fmla="*/ 2147483646 w 70"/>
              <a:gd name="T29" fmla="*/ 2147483646 h 35"/>
              <a:gd name="T30" fmla="*/ 2147483646 w 70"/>
              <a:gd name="T31" fmla="*/ 2147483646 h 35"/>
              <a:gd name="T32" fmla="*/ 2147483646 w 70"/>
              <a:gd name="T33" fmla="*/ 2147483646 h 35"/>
              <a:gd name="T34" fmla="*/ 2147483646 w 70"/>
              <a:gd name="T35" fmla="*/ 2147483646 h 35"/>
              <a:gd name="T36" fmla="*/ 2147483646 w 70"/>
              <a:gd name="T37" fmla="*/ 2147483646 h 35"/>
              <a:gd name="T38" fmla="*/ 2147483646 w 70"/>
              <a:gd name="T39" fmla="*/ 2147483646 h 35"/>
              <a:gd name="T40" fmla="*/ 2147483646 w 70"/>
              <a:gd name="T41" fmla="*/ 2147483646 h 35"/>
              <a:gd name="T42" fmla="*/ 2147483646 w 70"/>
              <a:gd name="T43" fmla="*/ 2147483646 h 35"/>
              <a:gd name="T44" fmla="*/ 2147483646 w 70"/>
              <a:gd name="T45" fmla="*/ 2147483646 h 35"/>
              <a:gd name="T46" fmla="*/ 2147483646 w 70"/>
              <a:gd name="T47" fmla="*/ 2147483646 h 35"/>
              <a:gd name="T48" fmla="*/ 2147483646 w 70"/>
              <a:gd name="T49" fmla="*/ 2147483646 h 35"/>
              <a:gd name="T50" fmla="*/ 2147483646 w 70"/>
              <a:gd name="T51" fmla="*/ 2147483646 h 35"/>
              <a:gd name="T52" fmla="*/ 2147483646 w 70"/>
              <a:gd name="T53" fmla="*/ 2147483646 h 35"/>
              <a:gd name="T54" fmla="*/ 2147483646 w 70"/>
              <a:gd name="T55" fmla="*/ 2147483646 h 35"/>
              <a:gd name="T56" fmla="*/ 2147483646 w 70"/>
              <a:gd name="T57" fmla="*/ 2147483646 h 35"/>
              <a:gd name="T58" fmla="*/ 2147483646 w 70"/>
              <a:gd name="T59" fmla="*/ 2147483646 h 35"/>
              <a:gd name="T60" fmla="*/ 2147483646 w 70"/>
              <a:gd name="T61" fmla="*/ 2147483646 h 35"/>
              <a:gd name="T62" fmla="*/ 2147483646 w 70"/>
              <a:gd name="T63" fmla="*/ 2147483646 h 35"/>
              <a:gd name="T64" fmla="*/ 2147483646 w 70"/>
              <a:gd name="T65" fmla="*/ 2147483646 h 35"/>
              <a:gd name="T66" fmla="*/ 2147483646 w 70"/>
              <a:gd name="T67" fmla="*/ 2147483646 h 35"/>
              <a:gd name="T68" fmla="*/ 2147483646 w 70"/>
              <a:gd name="T69" fmla="*/ 2147483646 h 35"/>
              <a:gd name="T70" fmla="*/ 2147483646 w 70"/>
              <a:gd name="T71" fmla="*/ 0 h 3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0"/>
              <a:gd name="T109" fmla="*/ 0 h 35"/>
              <a:gd name="T110" fmla="*/ 70 w 70"/>
              <a:gd name="T111" fmla="*/ 35 h 3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0" h="35">
                <a:moveTo>
                  <a:pt x="0" y="10"/>
                </a:moveTo>
                <a:lnTo>
                  <a:pt x="1" y="20"/>
                </a:lnTo>
                <a:lnTo>
                  <a:pt x="6" y="14"/>
                </a:lnTo>
                <a:lnTo>
                  <a:pt x="15" y="12"/>
                </a:lnTo>
                <a:lnTo>
                  <a:pt x="16" y="9"/>
                </a:lnTo>
                <a:lnTo>
                  <a:pt x="21" y="8"/>
                </a:lnTo>
                <a:lnTo>
                  <a:pt x="25" y="10"/>
                </a:lnTo>
                <a:lnTo>
                  <a:pt x="27" y="13"/>
                </a:lnTo>
                <a:lnTo>
                  <a:pt x="31" y="14"/>
                </a:lnTo>
                <a:lnTo>
                  <a:pt x="34" y="17"/>
                </a:lnTo>
                <a:lnTo>
                  <a:pt x="37" y="19"/>
                </a:lnTo>
                <a:lnTo>
                  <a:pt x="39" y="18"/>
                </a:lnTo>
                <a:lnTo>
                  <a:pt x="40" y="20"/>
                </a:lnTo>
                <a:lnTo>
                  <a:pt x="39" y="21"/>
                </a:lnTo>
                <a:lnTo>
                  <a:pt x="39" y="24"/>
                </a:lnTo>
                <a:lnTo>
                  <a:pt x="36" y="28"/>
                </a:lnTo>
                <a:lnTo>
                  <a:pt x="37" y="31"/>
                </a:lnTo>
                <a:lnTo>
                  <a:pt x="40" y="30"/>
                </a:lnTo>
                <a:lnTo>
                  <a:pt x="40" y="28"/>
                </a:lnTo>
                <a:lnTo>
                  <a:pt x="43" y="31"/>
                </a:lnTo>
                <a:lnTo>
                  <a:pt x="44" y="30"/>
                </a:lnTo>
                <a:lnTo>
                  <a:pt x="45" y="32"/>
                </a:lnTo>
                <a:lnTo>
                  <a:pt x="46" y="31"/>
                </a:lnTo>
                <a:lnTo>
                  <a:pt x="48" y="32"/>
                </a:lnTo>
                <a:lnTo>
                  <a:pt x="50" y="31"/>
                </a:lnTo>
                <a:lnTo>
                  <a:pt x="53" y="34"/>
                </a:lnTo>
                <a:lnTo>
                  <a:pt x="50" y="30"/>
                </a:lnTo>
                <a:lnTo>
                  <a:pt x="46" y="27"/>
                </a:lnTo>
                <a:lnTo>
                  <a:pt x="50" y="29"/>
                </a:lnTo>
                <a:lnTo>
                  <a:pt x="47" y="25"/>
                </a:lnTo>
                <a:lnTo>
                  <a:pt x="47" y="21"/>
                </a:lnTo>
                <a:lnTo>
                  <a:pt x="47" y="14"/>
                </a:lnTo>
                <a:lnTo>
                  <a:pt x="44" y="12"/>
                </a:lnTo>
                <a:lnTo>
                  <a:pt x="50" y="7"/>
                </a:lnTo>
                <a:lnTo>
                  <a:pt x="50" y="4"/>
                </a:lnTo>
                <a:lnTo>
                  <a:pt x="54" y="4"/>
                </a:lnTo>
                <a:lnTo>
                  <a:pt x="53" y="7"/>
                </a:lnTo>
                <a:lnTo>
                  <a:pt x="50" y="8"/>
                </a:lnTo>
                <a:lnTo>
                  <a:pt x="49" y="11"/>
                </a:lnTo>
                <a:lnTo>
                  <a:pt x="50" y="14"/>
                </a:lnTo>
                <a:lnTo>
                  <a:pt x="52" y="13"/>
                </a:lnTo>
                <a:lnTo>
                  <a:pt x="51" y="16"/>
                </a:lnTo>
                <a:lnTo>
                  <a:pt x="51" y="17"/>
                </a:lnTo>
                <a:lnTo>
                  <a:pt x="52" y="19"/>
                </a:lnTo>
                <a:lnTo>
                  <a:pt x="50" y="18"/>
                </a:lnTo>
                <a:lnTo>
                  <a:pt x="50" y="20"/>
                </a:lnTo>
                <a:lnTo>
                  <a:pt x="53" y="20"/>
                </a:lnTo>
                <a:lnTo>
                  <a:pt x="53" y="21"/>
                </a:lnTo>
                <a:lnTo>
                  <a:pt x="55" y="23"/>
                </a:lnTo>
                <a:lnTo>
                  <a:pt x="51" y="23"/>
                </a:lnTo>
                <a:lnTo>
                  <a:pt x="52" y="28"/>
                </a:lnTo>
                <a:lnTo>
                  <a:pt x="56" y="29"/>
                </a:lnTo>
                <a:lnTo>
                  <a:pt x="58" y="27"/>
                </a:lnTo>
                <a:lnTo>
                  <a:pt x="58" y="31"/>
                </a:lnTo>
                <a:lnTo>
                  <a:pt x="60" y="30"/>
                </a:lnTo>
                <a:lnTo>
                  <a:pt x="59" y="32"/>
                </a:lnTo>
                <a:lnTo>
                  <a:pt x="61" y="32"/>
                </a:lnTo>
                <a:lnTo>
                  <a:pt x="60" y="34"/>
                </a:lnTo>
                <a:lnTo>
                  <a:pt x="60" y="35"/>
                </a:lnTo>
                <a:lnTo>
                  <a:pt x="63" y="33"/>
                </a:lnTo>
                <a:lnTo>
                  <a:pt x="67" y="31"/>
                </a:lnTo>
                <a:lnTo>
                  <a:pt x="69" y="27"/>
                </a:lnTo>
                <a:lnTo>
                  <a:pt x="69" y="29"/>
                </a:lnTo>
                <a:lnTo>
                  <a:pt x="69" y="31"/>
                </a:lnTo>
                <a:lnTo>
                  <a:pt x="68" y="33"/>
                </a:lnTo>
                <a:lnTo>
                  <a:pt x="68" y="35"/>
                </a:lnTo>
                <a:lnTo>
                  <a:pt x="69" y="31"/>
                </a:lnTo>
                <a:lnTo>
                  <a:pt x="70" y="22"/>
                </a:lnTo>
                <a:lnTo>
                  <a:pt x="66" y="23"/>
                </a:lnTo>
                <a:lnTo>
                  <a:pt x="60" y="24"/>
                </a:lnTo>
                <a:lnTo>
                  <a:pt x="60" y="22"/>
                </a:lnTo>
                <a:lnTo>
                  <a:pt x="54" y="0"/>
                </a:lnTo>
                <a:lnTo>
                  <a:pt x="0" y="1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6" name="Minnesota">
            <a:extLst>
              <a:ext uri="{FF2B5EF4-FFF2-40B4-BE49-F238E27FC236}">
                <a16:creationId xmlns:a16="http://schemas.microsoft.com/office/drawing/2014/main" id="{31268B08-9183-421A-BBD0-F8F14C226745}"/>
              </a:ext>
            </a:extLst>
          </p:cNvPr>
          <p:cNvSpPr>
            <a:spLocks noChangeAspect="1"/>
          </p:cNvSpPr>
          <p:nvPr/>
        </p:nvSpPr>
        <p:spPr bwMode="auto">
          <a:xfrm>
            <a:off x="4778375" y="1682750"/>
            <a:ext cx="800100" cy="893763"/>
          </a:xfrm>
          <a:custGeom>
            <a:avLst/>
            <a:gdLst>
              <a:gd name="T0" fmla="*/ 0 w 102"/>
              <a:gd name="T1" fmla="*/ 2147483646 h 115"/>
              <a:gd name="T2" fmla="*/ 2147483646 w 102"/>
              <a:gd name="T3" fmla="*/ 2147483646 h 115"/>
              <a:gd name="T4" fmla="*/ 2147483646 w 102"/>
              <a:gd name="T5" fmla="*/ 2147483646 h 115"/>
              <a:gd name="T6" fmla="*/ 2147483646 w 102"/>
              <a:gd name="T7" fmla="*/ 2147483646 h 115"/>
              <a:gd name="T8" fmla="*/ 2147483646 w 102"/>
              <a:gd name="T9" fmla="*/ 2147483646 h 115"/>
              <a:gd name="T10" fmla="*/ 2147483646 w 102"/>
              <a:gd name="T11" fmla="*/ 2147483646 h 115"/>
              <a:gd name="T12" fmla="*/ 2147483646 w 102"/>
              <a:gd name="T13" fmla="*/ 2147483646 h 115"/>
              <a:gd name="T14" fmla="*/ 2147483646 w 102"/>
              <a:gd name="T15" fmla="*/ 2147483646 h 115"/>
              <a:gd name="T16" fmla="*/ 2147483646 w 102"/>
              <a:gd name="T17" fmla="*/ 2147483646 h 115"/>
              <a:gd name="T18" fmla="*/ 2147483646 w 102"/>
              <a:gd name="T19" fmla="*/ 2147483646 h 115"/>
              <a:gd name="T20" fmla="*/ 2147483646 w 102"/>
              <a:gd name="T21" fmla="*/ 2147483646 h 115"/>
              <a:gd name="T22" fmla="*/ 2147483646 w 102"/>
              <a:gd name="T23" fmla="*/ 2147483646 h 115"/>
              <a:gd name="T24" fmla="*/ 2147483646 w 102"/>
              <a:gd name="T25" fmla="*/ 2147483646 h 115"/>
              <a:gd name="T26" fmla="*/ 2147483646 w 102"/>
              <a:gd name="T27" fmla="*/ 2147483646 h 115"/>
              <a:gd name="T28" fmla="*/ 2147483646 w 102"/>
              <a:gd name="T29" fmla="*/ 2147483646 h 115"/>
              <a:gd name="T30" fmla="*/ 2147483646 w 102"/>
              <a:gd name="T31" fmla="*/ 2147483646 h 115"/>
              <a:gd name="T32" fmla="*/ 2147483646 w 102"/>
              <a:gd name="T33" fmla="*/ 2147483646 h 115"/>
              <a:gd name="T34" fmla="*/ 2147483646 w 102"/>
              <a:gd name="T35" fmla="*/ 2147483646 h 115"/>
              <a:gd name="T36" fmla="*/ 2147483646 w 102"/>
              <a:gd name="T37" fmla="*/ 2147483646 h 115"/>
              <a:gd name="T38" fmla="*/ 2147483646 w 102"/>
              <a:gd name="T39" fmla="*/ 2147483646 h 115"/>
              <a:gd name="T40" fmla="*/ 2147483646 w 102"/>
              <a:gd name="T41" fmla="*/ 2147483646 h 115"/>
              <a:gd name="T42" fmla="*/ 2147483646 w 102"/>
              <a:gd name="T43" fmla="*/ 2147483646 h 115"/>
              <a:gd name="T44" fmla="*/ 2147483646 w 102"/>
              <a:gd name="T45" fmla="*/ 2147483646 h 115"/>
              <a:gd name="T46" fmla="*/ 2147483646 w 102"/>
              <a:gd name="T47" fmla="*/ 2147483646 h 115"/>
              <a:gd name="T48" fmla="*/ 2147483646 w 102"/>
              <a:gd name="T49" fmla="*/ 2147483646 h 115"/>
              <a:gd name="T50" fmla="*/ 2147483646 w 102"/>
              <a:gd name="T51" fmla="*/ 2147483646 h 115"/>
              <a:gd name="T52" fmla="*/ 2147483646 w 102"/>
              <a:gd name="T53" fmla="*/ 2147483646 h 115"/>
              <a:gd name="T54" fmla="*/ 2147483646 w 102"/>
              <a:gd name="T55" fmla="*/ 2147483646 h 115"/>
              <a:gd name="T56" fmla="*/ 2147483646 w 102"/>
              <a:gd name="T57" fmla="*/ 2147483646 h 115"/>
              <a:gd name="T58" fmla="*/ 2147483646 w 102"/>
              <a:gd name="T59" fmla="*/ 2147483646 h 115"/>
              <a:gd name="T60" fmla="*/ 2147483646 w 102"/>
              <a:gd name="T61" fmla="*/ 2147483646 h 115"/>
              <a:gd name="T62" fmla="*/ 2147483646 w 102"/>
              <a:gd name="T63" fmla="*/ 2147483646 h 115"/>
              <a:gd name="T64" fmla="*/ 2147483646 w 102"/>
              <a:gd name="T65" fmla="*/ 2147483646 h 115"/>
              <a:gd name="T66" fmla="*/ 2147483646 w 102"/>
              <a:gd name="T67" fmla="*/ 2147483646 h 115"/>
              <a:gd name="T68" fmla="*/ 2147483646 w 102"/>
              <a:gd name="T69" fmla="*/ 2147483646 h 115"/>
              <a:gd name="T70" fmla="*/ 2147483646 w 102"/>
              <a:gd name="T71" fmla="*/ 2147483646 h 115"/>
              <a:gd name="T72" fmla="*/ 2147483646 w 102"/>
              <a:gd name="T73" fmla="*/ 2147483646 h 115"/>
              <a:gd name="T74" fmla="*/ 2147483646 w 102"/>
              <a:gd name="T75" fmla="*/ 2147483646 h 115"/>
              <a:gd name="T76" fmla="*/ 2147483646 w 102"/>
              <a:gd name="T77" fmla="*/ 2147483646 h 115"/>
              <a:gd name="T78" fmla="*/ 2147483646 w 102"/>
              <a:gd name="T79" fmla="*/ 2147483646 h 115"/>
              <a:gd name="T80" fmla="*/ 2147483646 w 102"/>
              <a:gd name="T81" fmla="*/ 2147483646 h 115"/>
              <a:gd name="T82" fmla="*/ 2147483646 w 102"/>
              <a:gd name="T83" fmla="*/ 2147483646 h 115"/>
              <a:gd name="T84" fmla="*/ 2147483646 w 102"/>
              <a:gd name="T85" fmla="*/ 2147483646 h 115"/>
              <a:gd name="T86" fmla="*/ 2147483646 w 102"/>
              <a:gd name="T87" fmla="*/ 2147483646 h 115"/>
              <a:gd name="T88" fmla="*/ 2147483646 w 102"/>
              <a:gd name="T89" fmla="*/ 0 h 115"/>
              <a:gd name="T90" fmla="*/ 2147483646 w 102"/>
              <a:gd name="T91" fmla="*/ 0 h 115"/>
              <a:gd name="T92" fmla="*/ 2147483646 w 102"/>
              <a:gd name="T93" fmla="*/ 2147483646 h 115"/>
              <a:gd name="T94" fmla="*/ 0 w 102"/>
              <a:gd name="T95" fmla="*/ 2147483646 h 11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02"/>
              <a:gd name="T145" fmla="*/ 0 h 115"/>
              <a:gd name="T146" fmla="*/ 102 w 102"/>
              <a:gd name="T147" fmla="*/ 115 h 11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02" h="115">
                <a:moveTo>
                  <a:pt x="0" y="6"/>
                </a:moveTo>
                <a:lnTo>
                  <a:pt x="1" y="23"/>
                </a:lnTo>
                <a:lnTo>
                  <a:pt x="5" y="36"/>
                </a:lnTo>
                <a:lnTo>
                  <a:pt x="5" y="53"/>
                </a:lnTo>
                <a:lnTo>
                  <a:pt x="8" y="67"/>
                </a:lnTo>
                <a:lnTo>
                  <a:pt x="4" y="73"/>
                </a:lnTo>
                <a:lnTo>
                  <a:pt x="9" y="79"/>
                </a:lnTo>
                <a:lnTo>
                  <a:pt x="9" y="115"/>
                </a:lnTo>
                <a:lnTo>
                  <a:pt x="83" y="113"/>
                </a:lnTo>
                <a:lnTo>
                  <a:pt x="82" y="106"/>
                </a:lnTo>
                <a:lnTo>
                  <a:pt x="80" y="104"/>
                </a:lnTo>
                <a:lnTo>
                  <a:pt x="74" y="100"/>
                </a:lnTo>
                <a:lnTo>
                  <a:pt x="70" y="95"/>
                </a:lnTo>
                <a:lnTo>
                  <a:pt x="60" y="89"/>
                </a:lnTo>
                <a:lnTo>
                  <a:pt x="60" y="79"/>
                </a:lnTo>
                <a:lnTo>
                  <a:pt x="58" y="72"/>
                </a:lnTo>
                <a:lnTo>
                  <a:pt x="66" y="62"/>
                </a:lnTo>
                <a:lnTo>
                  <a:pt x="65" y="52"/>
                </a:lnTo>
                <a:lnTo>
                  <a:pt x="68" y="50"/>
                </a:lnTo>
                <a:lnTo>
                  <a:pt x="77" y="42"/>
                </a:lnTo>
                <a:lnTo>
                  <a:pt x="83" y="36"/>
                </a:lnTo>
                <a:lnTo>
                  <a:pt x="89" y="30"/>
                </a:lnTo>
                <a:lnTo>
                  <a:pt x="102" y="24"/>
                </a:lnTo>
                <a:lnTo>
                  <a:pt x="97" y="24"/>
                </a:lnTo>
                <a:lnTo>
                  <a:pt x="93" y="22"/>
                </a:lnTo>
                <a:lnTo>
                  <a:pt x="86" y="23"/>
                </a:lnTo>
                <a:lnTo>
                  <a:pt x="84" y="20"/>
                </a:lnTo>
                <a:lnTo>
                  <a:pt x="82" y="21"/>
                </a:lnTo>
                <a:lnTo>
                  <a:pt x="77" y="24"/>
                </a:lnTo>
                <a:lnTo>
                  <a:pt x="73" y="23"/>
                </a:lnTo>
                <a:lnTo>
                  <a:pt x="72" y="21"/>
                </a:lnTo>
                <a:lnTo>
                  <a:pt x="69" y="21"/>
                </a:lnTo>
                <a:lnTo>
                  <a:pt x="68" y="19"/>
                </a:lnTo>
                <a:lnTo>
                  <a:pt x="65" y="19"/>
                </a:lnTo>
                <a:lnTo>
                  <a:pt x="65" y="21"/>
                </a:lnTo>
                <a:lnTo>
                  <a:pt x="64" y="21"/>
                </a:lnTo>
                <a:lnTo>
                  <a:pt x="62" y="17"/>
                </a:lnTo>
                <a:lnTo>
                  <a:pt x="60" y="17"/>
                </a:lnTo>
                <a:lnTo>
                  <a:pt x="60" y="15"/>
                </a:lnTo>
                <a:lnTo>
                  <a:pt x="54" y="14"/>
                </a:lnTo>
                <a:lnTo>
                  <a:pt x="52" y="14"/>
                </a:lnTo>
                <a:lnTo>
                  <a:pt x="45" y="16"/>
                </a:lnTo>
                <a:lnTo>
                  <a:pt x="44" y="14"/>
                </a:lnTo>
                <a:lnTo>
                  <a:pt x="33" y="12"/>
                </a:lnTo>
                <a:lnTo>
                  <a:pt x="31" y="0"/>
                </a:lnTo>
                <a:lnTo>
                  <a:pt x="27" y="0"/>
                </a:lnTo>
                <a:lnTo>
                  <a:pt x="27" y="7"/>
                </a:lnTo>
                <a:lnTo>
                  <a:pt x="0" y="6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7" name="Mississippi">
            <a:extLst>
              <a:ext uri="{FF2B5EF4-FFF2-40B4-BE49-F238E27FC236}">
                <a16:creationId xmlns:a16="http://schemas.microsoft.com/office/drawing/2014/main" id="{6BA1D71C-C39A-43CF-A394-B394AA86A18E}"/>
              </a:ext>
            </a:extLst>
          </p:cNvPr>
          <p:cNvSpPr>
            <a:spLocks noChangeAspect="1"/>
          </p:cNvSpPr>
          <p:nvPr/>
        </p:nvSpPr>
        <p:spPr bwMode="auto">
          <a:xfrm>
            <a:off x="5461000" y="3846513"/>
            <a:ext cx="438150" cy="746125"/>
          </a:xfrm>
          <a:custGeom>
            <a:avLst/>
            <a:gdLst>
              <a:gd name="T0" fmla="*/ 0 w 56"/>
              <a:gd name="T1" fmla="*/ 2147483646 h 96"/>
              <a:gd name="T2" fmla="*/ 2147483646 w 56"/>
              <a:gd name="T3" fmla="*/ 2147483646 h 96"/>
              <a:gd name="T4" fmla="*/ 2147483646 w 56"/>
              <a:gd name="T5" fmla="*/ 2147483646 h 96"/>
              <a:gd name="T6" fmla="*/ 2147483646 w 56"/>
              <a:gd name="T7" fmla="*/ 2147483646 h 96"/>
              <a:gd name="T8" fmla="*/ 2147483646 w 56"/>
              <a:gd name="T9" fmla="*/ 2147483646 h 96"/>
              <a:gd name="T10" fmla="*/ 2147483646 w 56"/>
              <a:gd name="T11" fmla="*/ 2147483646 h 96"/>
              <a:gd name="T12" fmla="*/ 2147483646 w 56"/>
              <a:gd name="T13" fmla="*/ 2147483646 h 96"/>
              <a:gd name="T14" fmla="*/ 2147483646 w 56"/>
              <a:gd name="T15" fmla="*/ 2147483646 h 96"/>
              <a:gd name="T16" fmla="*/ 2147483646 w 56"/>
              <a:gd name="T17" fmla="*/ 2147483646 h 96"/>
              <a:gd name="T18" fmla="*/ 2147483646 w 56"/>
              <a:gd name="T19" fmla="*/ 2147483646 h 96"/>
              <a:gd name="T20" fmla="*/ 2147483646 w 56"/>
              <a:gd name="T21" fmla="*/ 2147483646 h 96"/>
              <a:gd name="T22" fmla="*/ 2147483646 w 56"/>
              <a:gd name="T23" fmla="*/ 2147483646 h 96"/>
              <a:gd name="T24" fmla="*/ 2147483646 w 56"/>
              <a:gd name="T25" fmla="*/ 0 h 96"/>
              <a:gd name="T26" fmla="*/ 2147483646 w 56"/>
              <a:gd name="T27" fmla="*/ 2147483646 h 96"/>
              <a:gd name="T28" fmla="*/ 2147483646 w 56"/>
              <a:gd name="T29" fmla="*/ 2147483646 h 96"/>
              <a:gd name="T30" fmla="*/ 2147483646 w 56"/>
              <a:gd name="T31" fmla="*/ 2147483646 h 96"/>
              <a:gd name="T32" fmla="*/ 2147483646 w 56"/>
              <a:gd name="T33" fmla="*/ 2147483646 h 96"/>
              <a:gd name="T34" fmla="*/ 2147483646 w 56"/>
              <a:gd name="T35" fmla="*/ 2147483646 h 96"/>
              <a:gd name="T36" fmla="*/ 2147483646 w 56"/>
              <a:gd name="T37" fmla="*/ 2147483646 h 96"/>
              <a:gd name="T38" fmla="*/ 2147483646 w 56"/>
              <a:gd name="T39" fmla="*/ 2147483646 h 96"/>
              <a:gd name="T40" fmla="*/ 2147483646 w 56"/>
              <a:gd name="T41" fmla="*/ 2147483646 h 96"/>
              <a:gd name="T42" fmla="*/ 2147483646 w 56"/>
              <a:gd name="T43" fmla="*/ 2147483646 h 96"/>
              <a:gd name="T44" fmla="*/ 2147483646 w 56"/>
              <a:gd name="T45" fmla="*/ 2147483646 h 96"/>
              <a:gd name="T46" fmla="*/ 2147483646 w 56"/>
              <a:gd name="T47" fmla="*/ 2147483646 h 96"/>
              <a:gd name="T48" fmla="*/ 2147483646 w 56"/>
              <a:gd name="T49" fmla="*/ 2147483646 h 96"/>
              <a:gd name="T50" fmla="*/ 2147483646 w 56"/>
              <a:gd name="T51" fmla="*/ 2147483646 h 96"/>
              <a:gd name="T52" fmla="*/ 2147483646 w 56"/>
              <a:gd name="T53" fmla="*/ 2147483646 h 96"/>
              <a:gd name="T54" fmla="*/ 2147483646 w 56"/>
              <a:gd name="T55" fmla="*/ 2147483646 h 96"/>
              <a:gd name="T56" fmla="*/ 0 w 56"/>
              <a:gd name="T57" fmla="*/ 2147483646 h 9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6"/>
              <a:gd name="T88" fmla="*/ 0 h 96"/>
              <a:gd name="T89" fmla="*/ 56 w 56"/>
              <a:gd name="T90" fmla="*/ 96 h 9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6" h="96">
                <a:moveTo>
                  <a:pt x="0" y="82"/>
                </a:moveTo>
                <a:lnTo>
                  <a:pt x="1" y="78"/>
                </a:lnTo>
                <a:lnTo>
                  <a:pt x="4" y="67"/>
                </a:lnTo>
                <a:lnTo>
                  <a:pt x="10" y="60"/>
                </a:lnTo>
                <a:lnTo>
                  <a:pt x="8" y="58"/>
                </a:lnTo>
                <a:lnTo>
                  <a:pt x="9" y="51"/>
                </a:lnTo>
                <a:lnTo>
                  <a:pt x="6" y="43"/>
                </a:lnTo>
                <a:lnTo>
                  <a:pt x="5" y="32"/>
                </a:lnTo>
                <a:lnTo>
                  <a:pt x="9" y="20"/>
                </a:lnTo>
                <a:lnTo>
                  <a:pt x="15" y="12"/>
                </a:lnTo>
                <a:lnTo>
                  <a:pt x="14" y="10"/>
                </a:lnTo>
                <a:lnTo>
                  <a:pt x="19" y="2"/>
                </a:lnTo>
                <a:lnTo>
                  <a:pt x="52" y="0"/>
                </a:lnTo>
                <a:lnTo>
                  <a:pt x="53" y="2"/>
                </a:lnTo>
                <a:lnTo>
                  <a:pt x="52" y="62"/>
                </a:lnTo>
                <a:lnTo>
                  <a:pt x="56" y="91"/>
                </a:lnTo>
                <a:lnTo>
                  <a:pt x="54" y="92"/>
                </a:lnTo>
                <a:lnTo>
                  <a:pt x="52" y="91"/>
                </a:lnTo>
                <a:lnTo>
                  <a:pt x="50" y="92"/>
                </a:lnTo>
                <a:lnTo>
                  <a:pt x="47" y="90"/>
                </a:lnTo>
                <a:lnTo>
                  <a:pt x="47" y="91"/>
                </a:lnTo>
                <a:lnTo>
                  <a:pt x="44" y="91"/>
                </a:lnTo>
                <a:lnTo>
                  <a:pt x="41" y="93"/>
                </a:lnTo>
                <a:lnTo>
                  <a:pt x="40" y="92"/>
                </a:lnTo>
                <a:lnTo>
                  <a:pt x="38" y="96"/>
                </a:lnTo>
                <a:lnTo>
                  <a:pt x="36" y="96"/>
                </a:lnTo>
                <a:lnTo>
                  <a:pt x="31" y="87"/>
                </a:lnTo>
                <a:lnTo>
                  <a:pt x="32" y="80"/>
                </a:lnTo>
                <a:lnTo>
                  <a:pt x="0" y="82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8" name="Montana">
            <a:extLst>
              <a:ext uri="{FF2B5EF4-FFF2-40B4-BE49-F238E27FC236}">
                <a16:creationId xmlns:a16="http://schemas.microsoft.com/office/drawing/2014/main" id="{5B6DD866-02A5-4FAE-B3F1-27D28A60FCFA}"/>
              </a:ext>
            </a:extLst>
          </p:cNvPr>
          <p:cNvSpPr>
            <a:spLocks noChangeAspect="1"/>
          </p:cNvSpPr>
          <p:nvPr/>
        </p:nvSpPr>
        <p:spPr bwMode="auto">
          <a:xfrm>
            <a:off x="2832100" y="1512888"/>
            <a:ext cx="1239838" cy="793750"/>
          </a:xfrm>
          <a:custGeom>
            <a:avLst/>
            <a:gdLst>
              <a:gd name="T0" fmla="*/ 0 w 158"/>
              <a:gd name="T1" fmla="*/ 2147483646 h 102"/>
              <a:gd name="T2" fmla="*/ 2147483646 w 158"/>
              <a:gd name="T3" fmla="*/ 2147483646 h 102"/>
              <a:gd name="T4" fmla="*/ 2147483646 w 158"/>
              <a:gd name="T5" fmla="*/ 2147483646 h 102"/>
              <a:gd name="T6" fmla="*/ 2147483646 w 158"/>
              <a:gd name="T7" fmla="*/ 2147483646 h 102"/>
              <a:gd name="T8" fmla="*/ 2147483646 w 158"/>
              <a:gd name="T9" fmla="*/ 2147483646 h 102"/>
              <a:gd name="T10" fmla="*/ 2147483646 w 158"/>
              <a:gd name="T11" fmla="*/ 2147483646 h 102"/>
              <a:gd name="T12" fmla="*/ 2147483646 w 158"/>
              <a:gd name="T13" fmla="*/ 2147483646 h 102"/>
              <a:gd name="T14" fmla="*/ 2147483646 w 158"/>
              <a:gd name="T15" fmla="*/ 2147483646 h 102"/>
              <a:gd name="T16" fmla="*/ 2147483646 w 158"/>
              <a:gd name="T17" fmla="*/ 2147483646 h 102"/>
              <a:gd name="T18" fmla="*/ 2147483646 w 158"/>
              <a:gd name="T19" fmla="*/ 2147483646 h 102"/>
              <a:gd name="T20" fmla="*/ 2147483646 w 158"/>
              <a:gd name="T21" fmla="*/ 2147483646 h 102"/>
              <a:gd name="T22" fmla="*/ 2147483646 w 158"/>
              <a:gd name="T23" fmla="*/ 2147483646 h 102"/>
              <a:gd name="T24" fmla="*/ 2147483646 w 158"/>
              <a:gd name="T25" fmla="*/ 2147483646 h 102"/>
              <a:gd name="T26" fmla="*/ 2147483646 w 158"/>
              <a:gd name="T27" fmla="*/ 2147483646 h 102"/>
              <a:gd name="T28" fmla="*/ 2147483646 w 158"/>
              <a:gd name="T29" fmla="*/ 2147483646 h 102"/>
              <a:gd name="T30" fmla="*/ 2147483646 w 158"/>
              <a:gd name="T31" fmla="*/ 2147483646 h 102"/>
              <a:gd name="T32" fmla="*/ 2147483646 w 158"/>
              <a:gd name="T33" fmla="*/ 2147483646 h 102"/>
              <a:gd name="T34" fmla="*/ 2147483646 w 158"/>
              <a:gd name="T35" fmla="*/ 2147483646 h 102"/>
              <a:gd name="T36" fmla="*/ 2147483646 w 158"/>
              <a:gd name="T37" fmla="*/ 2147483646 h 102"/>
              <a:gd name="T38" fmla="*/ 2147483646 w 158"/>
              <a:gd name="T39" fmla="*/ 2147483646 h 102"/>
              <a:gd name="T40" fmla="*/ 2147483646 w 158"/>
              <a:gd name="T41" fmla="*/ 2147483646 h 102"/>
              <a:gd name="T42" fmla="*/ 2147483646 w 158"/>
              <a:gd name="T43" fmla="*/ 2147483646 h 102"/>
              <a:gd name="T44" fmla="*/ 2147483646 w 158"/>
              <a:gd name="T45" fmla="*/ 2147483646 h 102"/>
              <a:gd name="T46" fmla="*/ 2147483646 w 158"/>
              <a:gd name="T47" fmla="*/ 2147483646 h 102"/>
              <a:gd name="T48" fmla="*/ 2147483646 w 158"/>
              <a:gd name="T49" fmla="*/ 2147483646 h 102"/>
              <a:gd name="T50" fmla="*/ 2147483646 w 158"/>
              <a:gd name="T51" fmla="*/ 2147483646 h 102"/>
              <a:gd name="T52" fmla="*/ 2147483646 w 158"/>
              <a:gd name="T53" fmla="*/ 2147483646 h 102"/>
              <a:gd name="T54" fmla="*/ 2147483646 w 158"/>
              <a:gd name="T55" fmla="*/ 2147483646 h 102"/>
              <a:gd name="T56" fmla="*/ 2147483646 w 158"/>
              <a:gd name="T57" fmla="*/ 2147483646 h 102"/>
              <a:gd name="T58" fmla="*/ 2147483646 w 158"/>
              <a:gd name="T59" fmla="*/ 2147483646 h 102"/>
              <a:gd name="T60" fmla="*/ 2147483646 w 158"/>
              <a:gd name="T61" fmla="*/ 2147483646 h 102"/>
              <a:gd name="T62" fmla="*/ 2147483646 w 158"/>
              <a:gd name="T63" fmla="*/ 2147483646 h 102"/>
              <a:gd name="T64" fmla="*/ 2147483646 w 158"/>
              <a:gd name="T65" fmla="*/ 2147483646 h 102"/>
              <a:gd name="T66" fmla="*/ 2147483646 w 158"/>
              <a:gd name="T67" fmla="*/ 0 h 102"/>
              <a:gd name="T68" fmla="*/ 0 w 158"/>
              <a:gd name="T69" fmla="*/ 2147483646 h 10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8"/>
              <a:gd name="T106" fmla="*/ 0 h 102"/>
              <a:gd name="T107" fmla="*/ 158 w 158"/>
              <a:gd name="T108" fmla="*/ 102 h 10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8" h="102">
                <a:moveTo>
                  <a:pt x="0" y="19"/>
                </a:moveTo>
                <a:lnTo>
                  <a:pt x="2" y="26"/>
                </a:lnTo>
                <a:lnTo>
                  <a:pt x="2" y="30"/>
                </a:lnTo>
                <a:lnTo>
                  <a:pt x="1" y="31"/>
                </a:lnTo>
                <a:lnTo>
                  <a:pt x="6" y="35"/>
                </a:lnTo>
                <a:lnTo>
                  <a:pt x="11" y="47"/>
                </a:lnTo>
                <a:lnTo>
                  <a:pt x="12" y="47"/>
                </a:lnTo>
                <a:lnTo>
                  <a:pt x="12" y="49"/>
                </a:lnTo>
                <a:lnTo>
                  <a:pt x="15" y="49"/>
                </a:lnTo>
                <a:lnTo>
                  <a:pt x="17" y="50"/>
                </a:lnTo>
                <a:lnTo>
                  <a:pt x="12" y="58"/>
                </a:lnTo>
                <a:lnTo>
                  <a:pt x="13" y="64"/>
                </a:lnTo>
                <a:lnTo>
                  <a:pt x="10" y="70"/>
                </a:lnTo>
                <a:lnTo>
                  <a:pt x="11" y="72"/>
                </a:lnTo>
                <a:lnTo>
                  <a:pt x="18" y="69"/>
                </a:lnTo>
                <a:lnTo>
                  <a:pt x="23" y="88"/>
                </a:lnTo>
                <a:lnTo>
                  <a:pt x="26" y="89"/>
                </a:lnTo>
                <a:lnTo>
                  <a:pt x="26" y="95"/>
                </a:lnTo>
                <a:lnTo>
                  <a:pt x="29" y="97"/>
                </a:lnTo>
                <a:lnTo>
                  <a:pt x="31" y="95"/>
                </a:lnTo>
                <a:lnTo>
                  <a:pt x="35" y="97"/>
                </a:lnTo>
                <a:lnTo>
                  <a:pt x="37" y="95"/>
                </a:lnTo>
                <a:lnTo>
                  <a:pt x="46" y="97"/>
                </a:lnTo>
                <a:lnTo>
                  <a:pt x="48" y="97"/>
                </a:lnTo>
                <a:lnTo>
                  <a:pt x="50" y="93"/>
                </a:lnTo>
                <a:lnTo>
                  <a:pt x="53" y="99"/>
                </a:lnTo>
                <a:lnTo>
                  <a:pt x="55" y="90"/>
                </a:lnTo>
                <a:lnTo>
                  <a:pt x="98" y="96"/>
                </a:lnTo>
                <a:lnTo>
                  <a:pt x="152" y="102"/>
                </a:lnTo>
                <a:lnTo>
                  <a:pt x="153" y="83"/>
                </a:lnTo>
                <a:lnTo>
                  <a:pt x="158" y="24"/>
                </a:lnTo>
                <a:lnTo>
                  <a:pt x="88" y="16"/>
                </a:lnTo>
                <a:lnTo>
                  <a:pt x="53" y="10"/>
                </a:lnTo>
                <a:lnTo>
                  <a:pt x="4" y="0"/>
                </a:lnTo>
                <a:lnTo>
                  <a:pt x="0" y="1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69" name="Nebraska">
            <a:extLst>
              <a:ext uri="{FF2B5EF4-FFF2-40B4-BE49-F238E27FC236}">
                <a16:creationId xmlns:a16="http://schemas.microsoft.com/office/drawing/2014/main" id="{01BBD4F4-00A7-49A2-BABD-88C3599AD4CB}"/>
              </a:ext>
            </a:extLst>
          </p:cNvPr>
          <p:cNvSpPr>
            <a:spLocks noChangeAspect="1"/>
          </p:cNvSpPr>
          <p:nvPr/>
        </p:nvSpPr>
        <p:spPr bwMode="auto">
          <a:xfrm>
            <a:off x="3962400" y="2608263"/>
            <a:ext cx="1011238" cy="498475"/>
          </a:xfrm>
          <a:custGeom>
            <a:avLst/>
            <a:gdLst>
              <a:gd name="T0" fmla="*/ 0 w 129"/>
              <a:gd name="T1" fmla="*/ 2147483646 h 64"/>
              <a:gd name="T2" fmla="*/ 2147483646 w 129"/>
              <a:gd name="T3" fmla="*/ 0 h 64"/>
              <a:gd name="T4" fmla="*/ 2147483646 w 129"/>
              <a:gd name="T5" fmla="*/ 2147483646 h 64"/>
              <a:gd name="T6" fmla="*/ 2147483646 w 129"/>
              <a:gd name="T7" fmla="*/ 2147483646 h 64"/>
              <a:gd name="T8" fmla="*/ 2147483646 w 129"/>
              <a:gd name="T9" fmla="*/ 2147483646 h 64"/>
              <a:gd name="T10" fmla="*/ 2147483646 w 129"/>
              <a:gd name="T11" fmla="*/ 2147483646 h 64"/>
              <a:gd name="T12" fmla="*/ 2147483646 w 129"/>
              <a:gd name="T13" fmla="*/ 2147483646 h 64"/>
              <a:gd name="T14" fmla="*/ 2147483646 w 129"/>
              <a:gd name="T15" fmla="*/ 2147483646 h 64"/>
              <a:gd name="T16" fmla="*/ 2147483646 w 129"/>
              <a:gd name="T17" fmla="*/ 2147483646 h 64"/>
              <a:gd name="T18" fmla="*/ 2147483646 w 129"/>
              <a:gd name="T19" fmla="*/ 2147483646 h 64"/>
              <a:gd name="T20" fmla="*/ 2147483646 w 129"/>
              <a:gd name="T21" fmla="*/ 2147483646 h 64"/>
              <a:gd name="T22" fmla="*/ 2147483646 w 129"/>
              <a:gd name="T23" fmla="*/ 2147483646 h 64"/>
              <a:gd name="T24" fmla="*/ 2147483646 w 129"/>
              <a:gd name="T25" fmla="*/ 2147483646 h 64"/>
              <a:gd name="T26" fmla="*/ 2147483646 w 129"/>
              <a:gd name="T27" fmla="*/ 2147483646 h 64"/>
              <a:gd name="T28" fmla="*/ 2147483646 w 129"/>
              <a:gd name="T29" fmla="*/ 2147483646 h 64"/>
              <a:gd name="T30" fmla="*/ 2147483646 w 129"/>
              <a:gd name="T31" fmla="*/ 2147483646 h 64"/>
              <a:gd name="T32" fmla="*/ 2147483646 w 129"/>
              <a:gd name="T33" fmla="*/ 2147483646 h 64"/>
              <a:gd name="T34" fmla="*/ 2147483646 w 129"/>
              <a:gd name="T35" fmla="*/ 2147483646 h 64"/>
              <a:gd name="T36" fmla="*/ 2147483646 w 129"/>
              <a:gd name="T37" fmla="*/ 2147483646 h 64"/>
              <a:gd name="T38" fmla="*/ 0 w 129"/>
              <a:gd name="T39" fmla="*/ 2147483646 h 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29"/>
              <a:gd name="T61" fmla="*/ 0 h 64"/>
              <a:gd name="T62" fmla="*/ 129 w 129"/>
              <a:gd name="T63" fmla="*/ 64 h 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29" h="64">
                <a:moveTo>
                  <a:pt x="0" y="39"/>
                </a:moveTo>
                <a:lnTo>
                  <a:pt x="4" y="0"/>
                </a:lnTo>
                <a:lnTo>
                  <a:pt x="83" y="5"/>
                </a:lnTo>
                <a:lnTo>
                  <a:pt x="89" y="9"/>
                </a:lnTo>
                <a:lnTo>
                  <a:pt x="98" y="9"/>
                </a:lnTo>
                <a:lnTo>
                  <a:pt x="102" y="9"/>
                </a:lnTo>
                <a:lnTo>
                  <a:pt x="108" y="12"/>
                </a:lnTo>
                <a:lnTo>
                  <a:pt x="110" y="15"/>
                </a:lnTo>
                <a:lnTo>
                  <a:pt x="113" y="16"/>
                </a:lnTo>
                <a:lnTo>
                  <a:pt x="117" y="28"/>
                </a:lnTo>
                <a:lnTo>
                  <a:pt x="117" y="32"/>
                </a:lnTo>
                <a:lnTo>
                  <a:pt x="120" y="37"/>
                </a:lnTo>
                <a:lnTo>
                  <a:pt x="122" y="47"/>
                </a:lnTo>
                <a:lnTo>
                  <a:pt x="121" y="50"/>
                </a:lnTo>
                <a:lnTo>
                  <a:pt x="123" y="53"/>
                </a:lnTo>
                <a:lnTo>
                  <a:pt x="129" y="64"/>
                </a:lnTo>
                <a:lnTo>
                  <a:pt x="71" y="64"/>
                </a:lnTo>
                <a:lnTo>
                  <a:pt x="28" y="61"/>
                </a:lnTo>
                <a:lnTo>
                  <a:pt x="30" y="42"/>
                </a:lnTo>
                <a:lnTo>
                  <a:pt x="0" y="3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0" name="Nevada">
            <a:extLst>
              <a:ext uri="{FF2B5EF4-FFF2-40B4-BE49-F238E27FC236}">
                <a16:creationId xmlns:a16="http://schemas.microsoft.com/office/drawing/2014/main" id="{0F940441-F51D-476C-8231-16C641BA686D}"/>
              </a:ext>
            </a:extLst>
          </p:cNvPr>
          <p:cNvSpPr>
            <a:spLocks noChangeAspect="1"/>
          </p:cNvSpPr>
          <p:nvPr/>
        </p:nvSpPr>
        <p:spPr bwMode="auto">
          <a:xfrm>
            <a:off x="2079625" y="2446338"/>
            <a:ext cx="768350" cy="1195387"/>
          </a:xfrm>
          <a:custGeom>
            <a:avLst/>
            <a:gdLst>
              <a:gd name="T0" fmla="*/ 0 w 98"/>
              <a:gd name="T1" fmla="*/ 2147483646 h 154"/>
              <a:gd name="T2" fmla="*/ 2147483646 w 98"/>
              <a:gd name="T3" fmla="*/ 2147483646 h 154"/>
              <a:gd name="T4" fmla="*/ 2147483646 w 98"/>
              <a:gd name="T5" fmla="*/ 2147483646 h 154"/>
              <a:gd name="T6" fmla="*/ 2147483646 w 98"/>
              <a:gd name="T7" fmla="*/ 2147483646 h 154"/>
              <a:gd name="T8" fmla="*/ 2147483646 w 98"/>
              <a:gd name="T9" fmla="*/ 2147483646 h 154"/>
              <a:gd name="T10" fmla="*/ 2147483646 w 98"/>
              <a:gd name="T11" fmla="*/ 2147483646 h 154"/>
              <a:gd name="T12" fmla="*/ 2147483646 w 98"/>
              <a:gd name="T13" fmla="*/ 2147483646 h 154"/>
              <a:gd name="T14" fmla="*/ 2147483646 w 98"/>
              <a:gd name="T15" fmla="*/ 2147483646 h 154"/>
              <a:gd name="T16" fmla="*/ 2147483646 w 98"/>
              <a:gd name="T17" fmla="*/ 2147483646 h 154"/>
              <a:gd name="T18" fmla="*/ 2147483646 w 98"/>
              <a:gd name="T19" fmla="*/ 0 h 154"/>
              <a:gd name="T20" fmla="*/ 0 w 98"/>
              <a:gd name="T21" fmla="*/ 2147483646 h 1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8"/>
              <a:gd name="T34" fmla="*/ 0 h 154"/>
              <a:gd name="T35" fmla="*/ 98 w 98"/>
              <a:gd name="T36" fmla="*/ 154 h 1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8" h="154">
                <a:moveTo>
                  <a:pt x="0" y="57"/>
                </a:moveTo>
                <a:lnTo>
                  <a:pt x="4" y="66"/>
                </a:lnTo>
                <a:lnTo>
                  <a:pt x="63" y="154"/>
                </a:lnTo>
                <a:lnTo>
                  <a:pt x="64" y="133"/>
                </a:lnTo>
                <a:lnTo>
                  <a:pt x="68" y="132"/>
                </a:lnTo>
                <a:lnTo>
                  <a:pt x="74" y="135"/>
                </a:lnTo>
                <a:lnTo>
                  <a:pt x="79" y="117"/>
                </a:lnTo>
                <a:lnTo>
                  <a:pt x="98" y="20"/>
                </a:lnTo>
                <a:lnTo>
                  <a:pt x="56" y="11"/>
                </a:lnTo>
                <a:lnTo>
                  <a:pt x="14" y="0"/>
                </a:lnTo>
                <a:lnTo>
                  <a:pt x="0" y="5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1" name="New Hampshire">
            <a:extLst>
              <a:ext uri="{FF2B5EF4-FFF2-40B4-BE49-F238E27FC236}">
                <a16:creationId xmlns:a16="http://schemas.microsoft.com/office/drawing/2014/main" id="{10442C24-0853-441C-A8F2-A80E902123C7}"/>
              </a:ext>
            </a:extLst>
          </p:cNvPr>
          <p:cNvSpPr>
            <a:spLocks noChangeAspect="1"/>
          </p:cNvSpPr>
          <p:nvPr/>
        </p:nvSpPr>
        <p:spPr bwMode="auto">
          <a:xfrm>
            <a:off x="7508875" y="1963738"/>
            <a:ext cx="196850" cy="419100"/>
          </a:xfrm>
          <a:custGeom>
            <a:avLst/>
            <a:gdLst>
              <a:gd name="T0" fmla="*/ 0 w 25"/>
              <a:gd name="T1" fmla="*/ 2147483646 h 54"/>
              <a:gd name="T2" fmla="*/ 2147483646 w 25"/>
              <a:gd name="T3" fmla="*/ 2147483646 h 54"/>
              <a:gd name="T4" fmla="*/ 2147483646 w 25"/>
              <a:gd name="T5" fmla="*/ 2147483646 h 54"/>
              <a:gd name="T6" fmla="*/ 2147483646 w 25"/>
              <a:gd name="T7" fmla="*/ 2147483646 h 54"/>
              <a:gd name="T8" fmla="*/ 2147483646 w 25"/>
              <a:gd name="T9" fmla="*/ 2147483646 h 54"/>
              <a:gd name="T10" fmla="*/ 2147483646 w 25"/>
              <a:gd name="T11" fmla="*/ 0 h 54"/>
              <a:gd name="T12" fmla="*/ 2147483646 w 25"/>
              <a:gd name="T13" fmla="*/ 2147483646 h 54"/>
              <a:gd name="T14" fmla="*/ 2147483646 w 25"/>
              <a:gd name="T15" fmla="*/ 2147483646 h 54"/>
              <a:gd name="T16" fmla="*/ 2147483646 w 25"/>
              <a:gd name="T17" fmla="*/ 2147483646 h 54"/>
              <a:gd name="T18" fmla="*/ 2147483646 w 25"/>
              <a:gd name="T19" fmla="*/ 2147483646 h 54"/>
              <a:gd name="T20" fmla="*/ 2147483646 w 25"/>
              <a:gd name="T21" fmla="*/ 2147483646 h 54"/>
              <a:gd name="T22" fmla="*/ 2147483646 w 25"/>
              <a:gd name="T23" fmla="*/ 2147483646 h 54"/>
              <a:gd name="T24" fmla="*/ 0 w 25"/>
              <a:gd name="T25" fmla="*/ 2147483646 h 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54"/>
              <a:gd name="T41" fmla="*/ 25 w 25"/>
              <a:gd name="T42" fmla="*/ 54 h 5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54">
                <a:moveTo>
                  <a:pt x="0" y="37"/>
                </a:moveTo>
                <a:lnTo>
                  <a:pt x="1" y="25"/>
                </a:lnTo>
                <a:lnTo>
                  <a:pt x="4" y="19"/>
                </a:lnTo>
                <a:lnTo>
                  <a:pt x="5" y="7"/>
                </a:lnTo>
                <a:lnTo>
                  <a:pt x="4" y="2"/>
                </a:lnTo>
                <a:lnTo>
                  <a:pt x="8" y="0"/>
                </a:lnTo>
                <a:lnTo>
                  <a:pt x="19" y="34"/>
                </a:lnTo>
                <a:lnTo>
                  <a:pt x="25" y="41"/>
                </a:lnTo>
                <a:lnTo>
                  <a:pt x="25" y="43"/>
                </a:lnTo>
                <a:lnTo>
                  <a:pt x="25" y="46"/>
                </a:lnTo>
                <a:lnTo>
                  <a:pt x="19" y="49"/>
                </a:lnTo>
                <a:lnTo>
                  <a:pt x="2" y="54"/>
                </a:lnTo>
                <a:lnTo>
                  <a:pt x="0" y="3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2" name="New Jersey">
            <a:extLst>
              <a:ext uri="{FF2B5EF4-FFF2-40B4-BE49-F238E27FC236}">
                <a16:creationId xmlns:a16="http://schemas.microsoft.com/office/drawing/2014/main" id="{44BBCBFE-EC40-4F43-9D75-4D23807B36B0}"/>
              </a:ext>
            </a:extLst>
          </p:cNvPr>
          <p:cNvSpPr>
            <a:spLocks noChangeAspect="1"/>
          </p:cNvSpPr>
          <p:nvPr/>
        </p:nvSpPr>
        <p:spPr bwMode="auto">
          <a:xfrm>
            <a:off x="7291388" y="2641600"/>
            <a:ext cx="163512" cy="373063"/>
          </a:xfrm>
          <a:custGeom>
            <a:avLst/>
            <a:gdLst>
              <a:gd name="T0" fmla="*/ 0 w 21"/>
              <a:gd name="T1" fmla="*/ 2147483646 h 48"/>
              <a:gd name="T2" fmla="*/ 2147483646 w 21"/>
              <a:gd name="T3" fmla="*/ 2147483646 h 48"/>
              <a:gd name="T4" fmla="*/ 2147483646 w 21"/>
              <a:gd name="T5" fmla="*/ 2147483646 h 48"/>
              <a:gd name="T6" fmla="*/ 2147483646 w 21"/>
              <a:gd name="T7" fmla="*/ 2147483646 h 48"/>
              <a:gd name="T8" fmla="*/ 2147483646 w 21"/>
              <a:gd name="T9" fmla="*/ 2147483646 h 48"/>
              <a:gd name="T10" fmla="*/ 2147483646 w 21"/>
              <a:gd name="T11" fmla="*/ 2147483646 h 48"/>
              <a:gd name="T12" fmla="*/ 0 w 21"/>
              <a:gd name="T13" fmla="*/ 2147483646 h 48"/>
              <a:gd name="T14" fmla="*/ 2147483646 w 21"/>
              <a:gd name="T15" fmla="*/ 0 h 48"/>
              <a:gd name="T16" fmla="*/ 2147483646 w 21"/>
              <a:gd name="T17" fmla="*/ 2147483646 h 48"/>
              <a:gd name="T18" fmla="*/ 2147483646 w 21"/>
              <a:gd name="T19" fmla="*/ 2147483646 h 48"/>
              <a:gd name="T20" fmla="*/ 2147483646 w 21"/>
              <a:gd name="T21" fmla="*/ 2147483646 h 48"/>
              <a:gd name="T22" fmla="*/ 2147483646 w 21"/>
              <a:gd name="T23" fmla="*/ 2147483646 h 48"/>
              <a:gd name="T24" fmla="*/ 2147483646 w 21"/>
              <a:gd name="T25" fmla="*/ 2147483646 h 48"/>
              <a:gd name="T26" fmla="*/ 2147483646 w 21"/>
              <a:gd name="T27" fmla="*/ 2147483646 h 48"/>
              <a:gd name="T28" fmla="*/ 2147483646 w 21"/>
              <a:gd name="T29" fmla="*/ 2147483646 h 48"/>
              <a:gd name="T30" fmla="*/ 2147483646 w 21"/>
              <a:gd name="T31" fmla="*/ 2147483646 h 48"/>
              <a:gd name="T32" fmla="*/ 2147483646 w 21"/>
              <a:gd name="T33" fmla="*/ 2147483646 h 48"/>
              <a:gd name="T34" fmla="*/ 2147483646 w 21"/>
              <a:gd name="T35" fmla="*/ 2147483646 h 48"/>
              <a:gd name="T36" fmla="*/ 2147483646 w 21"/>
              <a:gd name="T37" fmla="*/ 2147483646 h 48"/>
              <a:gd name="T38" fmla="*/ 2147483646 w 21"/>
              <a:gd name="T39" fmla="*/ 2147483646 h 48"/>
              <a:gd name="T40" fmla="*/ 2147483646 w 21"/>
              <a:gd name="T41" fmla="*/ 2147483646 h 48"/>
              <a:gd name="T42" fmla="*/ 2147483646 w 21"/>
              <a:gd name="T43" fmla="*/ 2147483646 h 48"/>
              <a:gd name="T44" fmla="*/ 2147483646 w 21"/>
              <a:gd name="T45" fmla="*/ 2147483646 h 48"/>
              <a:gd name="T46" fmla="*/ 2147483646 w 21"/>
              <a:gd name="T47" fmla="*/ 2147483646 h 48"/>
              <a:gd name="T48" fmla="*/ 2147483646 w 21"/>
              <a:gd name="T49" fmla="*/ 2147483646 h 48"/>
              <a:gd name="T50" fmla="*/ 2147483646 w 21"/>
              <a:gd name="T51" fmla="*/ 2147483646 h 48"/>
              <a:gd name="T52" fmla="*/ 2147483646 w 21"/>
              <a:gd name="T53" fmla="*/ 2147483646 h 48"/>
              <a:gd name="T54" fmla="*/ 2147483646 w 21"/>
              <a:gd name="T55" fmla="*/ 2147483646 h 48"/>
              <a:gd name="T56" fmla="*/ 2147483646 w 21"/>
              <a:gd name="T57" fmla="*/ 2147483646 h 48"/>
              <a:gd name="T58" fmla="*/ 2147483646 w 21"/>
              <a:gd name="T59" fmla="*/ 2147483646 h 48"/>
              <a:gd name="T60" fmla="*/ 2147483646 w 21"/>
              <a:gd name="T61" fmla="*/ 2147483646 h 48"/>
              <a:gd name="T62" fmla="*/ 2147483646 w 21"/>
              <a:gd name="T63" fmla="*/ 2147483646 h 48"/>
              <a:gd name="T64" fmla="*/ 2147483646 w 21"/>
              <a:gd name="T65" fmla="*/ 2147483646 h 48"/>
              <a:gd name="T66" fmla="*/ 2147483646 w 21"/>
              <a:gd name="T67" fmla="*/ 2147483646 h 48"/>
              <a:gd name="T68" fmla="*/ 2147483646 w 21"/>
              <a:gd name="T69" fmla="*/ 2147483646 h 48"/>
              <a:gd name="T70" fmla="*/ 2147483646 w 21"/>
              <a:gd name="T71" fmla="*/ 2147483646 h 48"/>
              <a:gd name="T72" fmla="*/ 2147483646 w 21"/>
              <a:gd name="T73" fmla="*/ 2147483646 h 48"/>
              <a:gd name="T74" fmla="*/ 0 w 21"/>
              <a:gd name="T75" fmla="*/ 2147483646 h 4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1"/>
              <a:gd name="T115" fmla="*/ 0 h 48"/>
              <a:gd name="T116" fmla="*/ 21 w 21"/>
              <a:gd name="T117" fmla="*/ 48 h 4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1" h="48">
                <a:moveTo>
                  <a:pt x="0" y="36"/>
                </a:moveTo>
                <a:lnTo>
                  <a:pt x="1" y="33"/>
                </a:lnTo>
                <a:lnTo>
                  <a:pt x="5" y="31"/>
                </a:lnTo>
                <a:lnTo>
                  <a:pt x="6" y="27"/>
                </a:lnTo>
                <a:lnTo>
                  <a:pt x="10" y="24"/>
                </a:lnTo>
                <a:lnTo>
                  <a:pt x="1" y="17"/>
                </a:lnTo>
                <a:lnTo>
                  <a:pt x="0" y="10"/>
                </a:lnTo>
                <a:lnTo>
                  <a:pt x="4" y="0"/>
                </a:lnTo>
                <a:lnTo>
                  <a:pt x="18" y="5"/>
                </a:lnTo>
                <a:lnTo>
                  <a:pt x="18" y="7"/>
                </a:lnTo>
                <a:lnTo>
                  <a:pt x="16" y="12"/>
                </a:lnTo>
                <a:lnTo>
                  <a:pt x="15" y="14"/>
                </a:lnTo>
                <a:lnTo>
                  <a:pt x="15" y="16"/>
                </a:lnTo>
                <a:lnTo>
                  <a:pt x="16" y="17"/>
                </a:lnTo>
                <a:lnTo>
                  <a:pt x="18" y="17"/>
                </a:lnTo>
                <a:lnTo>
                  <a:pt x="19" y="17"/>
                </a:lnTo>
                <a:lnTo>
                  <a:pt x="19" y="16"/>
                </a:lnTo>
                <a:lnTo>
                  <a:pt x="21" y="19"/>
                </a:lnTo>
                <a:lnTo>
                  <a:pt x="21" y="29"/>
                </a:lnTo>
                <a:lnTo>
                  <a:pt x="20" y="27"/>
                </a:lnTo>
                <a:lnTo>
                  <a:pt x="19" y="24"/>
                </a:lnTo>
                <a:lnTo>
                  <a:pt x="19" y="26"/>
                </a:lnTo>
                <a:lnTo>
                  <a:pt x="20" y="28"/>
                </a:lnTo>
                <a:lnTo>
                  <a:pt x="19" y="29"/>
                </a:lnTo>
                <a:lnTo>
                  <a:pt x="19" y="32"/>
                </a:lnTo>
                <a:lnTo>
                  <a:pt x="18" y="35"/>
                </a:lnTo>
                <a:lnTo>
                  <a:pt x="17" y="35"/>
                </a:lnTo>
                <a:lnTo>
                  <a:pt x="18" y="37"/>
                </a:lnTo>
                <a:lnTo>
                  <a:pt x="16" y="40"/>
                </a:lnTo>
                <a:lnTo>
                  <a:pt x="13" y="48"/>
                </a:lnTo>
                <a:lnTo>
                  <a:pt x="11" y="48"/>
                </a:lnTo>
                <a:lnTo>
                  <a:pt x="12" y="45"/>
                </a:lnTo>
                <a:lnTo>
                  <a:pt x="11" y="44"/>
                </a:lnTo>
                <a:lnTo>
                  <a:pt x="8" y="44"/>
                </a:lnTo>
                <a:lnTo>
                  <a:pt x="3" y="41"/>
                </a:lnTo>
                <a:lnTo>
                  <a:pt x="1" y="40"/>
                </a:lnTo>
                <a:lnTo>
                  <a:pt x="0" y="36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3" name="North Carolina">
            <a:extLst>
              <a:ext uri="{FF2B5EF4-FFF2-40B4-BE49-F238E27FC236}">
                <a16:creationId xmlns:a16="http://schemas.microsoft.com/office/drawing/2014/main" id="{0126A68F-33B5-4F88-97CF-7F62B6829AEE}"/>
              </a:ext>
            </a:extLst>
          </p:cNvPr>
          <p:cNvSpPr>
            <a:spLocks noChangeAspect="1"/>
          </p:cNvSpPr>
          <p:nvPr/>
        </p:nvSpPr>
        <p:spPr bwMode="auto">
          <a:xfrm>
            <a:off x="6354763" y="3400425"/>
            <a:ext cx="1035050" cy="460375"/>
          </a:xfrm>
          <a:custGeom>
            <a:avLst/>
            <a:gdLst>
              <a:gd name="T0" fmla="*/ 0 w 132"/>
              <a:gd name="T1" fmla="*/ 2147483646 h 59"/>
              <a:gd name="T2" fmla="*/ 2147483646 w 132"/>
              <a:gd name="T3" fmla="*/ 2147483646 h 59"/>
              <a:gd name="T4" fmla="*/ 2147483646 w 132"/>
              <a:gd name="T5" fmla="*/ 2147483646 h 59"/>
              <a:gd name="T6" fmla="*/ 2147483646 w 132"/>
              <a:gd name="T7" fmla="*/ 2147483646 h 59"/>
              <a:gd name="T8" fmla="*/ 2147483646 w 132"/>
              <a:gd name="T9" fmla="*/ 2147483646 h 59"/>
              <a:gd name="T10" fmla="*/ 2147483646 w 132"/>
              <a:gd name="T11" fmla="*/ 2147483646 h 59"/>
              <a:gd name="T12" fmla="*/ 2147483646 w 132"/>
              <a:gd name="T13" fmla="*/ 2147483646 h 59"/>
              <a:gd name="T14" fmla="*/ 2147483646 w 132"/>
              <a:gd name="T15" fmla="*/ 2147483646 h 59"/>
              <a:gd name="T16" fmla="*/ 2147483646 w 132"/>
              <a:gd name="T17" fmla="*/ 2147483646 h 59"/>
              <a:gd name="T18" fmla="*/ 2147483646 w 132"/>
              <a:gd name="T19" fmla="*/ 2147483646 h 59"/>
              <a:gd name="T20" fmla="*/ 2147483646 w 132"/>
              <a:gd name="T21" fmla="*/ 2147483646 h 59"/>
              <a:gd name="T22" fmla="*/ 2147483646 w 132"/>
              <a:gd name="T23" fmla="*/ 2147483646 h 59"/>
              <a:gd name="T24" fmla="*/ 2147483646 w 132"/>
              <a:gd name="T25" fmla="*/ 2147483646 h 59"/>
              <a:gd name="T26" fmla="*/ 2147483646 w 132"/>
              <a:gd name="T27" fmla="*/ 2147483646 h 59"/>
              <a:gd name="T28" fmla="*/ 2147483646 w 132"/>
              <a:gd name="T29" fmla="*/ 2147483646 h 59"/>
              <a:gd name="T30" fmla="*/ 2147483646 w 132"/>
              <a:gd name="T31" fmla="*/ 2147483646 h 59"/>
              <a:gd name="T32" fmla="*/ 2147483646 w 132"/>
              <a:gd name="T33" fmla="*/ 2147483646 h 59"/>
              <a:gd name="T34" fmla="*/ 2147483646 w 132"/>
              <a:gd name="T35" fmla="*/ 2147483646 h 59"/>
              <a:gd name="T36" fmla="*/ 2147483646 w 132"/>
              <a:gd name="T37" fmla="*/ 2147483646 h 59"/>
              <a:gd name="T38" fmla="*/ 2147483646 w 132"/>
              <a:gd name="T39" fmla="*/ 2147483646 h 59"/>
              <a:gd name="T40" fmla="*/ 2147483646 w 132"/>
              <a:gd name="T41" fmla="*/ 2147483646 h 59"/>
              <a:gd name="T42" fmla="*/ 2147483646 w 132"/>
              <a:gd name="T43" fmla="*/ 2147483646 h 59"/>
              <a:gd name="T44" fmla="*/ 2147483646 w 132"/>
              <a:gd name="T45" fmla="*/ 2147483646 h 59"/>
              <a:gd name="T46" fmla="*/ 2147483646 w 132"/>
              <a:gd name="T47" fmla="*/ 2147483646 h 59"/>
              <a:gd name="T48" fmla="*/ 2147483646 w 132"/>
              <a:gd name="T49" fmla="*/ 2147483646 h 59"/>
              <a:gd name="T50" fmla="*/ 2147483646 w 132"/>
              <a:gd name="T51" fmla="*/ 2147483646 h 59"/>
              <a:gd name="T52" fmla="*/ 2147483646 w 132"/>
              <a:gd name="T53" fmla="*/ 2147483646 h 59"/>
              <a:gd name="T54" fmla="*/ 2147483646 w 132"/>
              <a:gd name="T55" fmla="*/ 2147483646 h 59"/>
              <a:gd name="T56" fmla="*/ 2147483646 w 132"/>
              <a:gd name="T57" fmla="*/ 2147483646 h 59"/>
              <a:gd name="T58" fmla="*/ 2147483646 w 132"/>
              <a:gd name="T59" fmla="*/ 2147483646 h 59"/>
              <a:gd name="T60" fmla="*/ 2147483646 w 132"/>
              <a:gd name="T61" fmla="*/ 2147483646 h 59"/>
              <a:gd name="T62" fmla="*/ 2147483646 w 132"/>
              <a:gd name="T63" fmla="*/ 2147483646 h 59"/>
              <a:gd name="T64" fmla="*/ 2147483646 w 132"/>
              <a:gd name="T65" fmla="*/ 2147483646 h 59"/>
              <a:gd name="T66" fmla="*/ 2147483646 w 132"/>
              <a:gd name="T67" fmla="*/ 2147483646 h 59"/>
              <a:gd name="T68" fmla="*/ 2147483646 w 132"/>
              <a:gd name="T69" fmla="*/ 2147483646 h 59"/>
              <a:gd name="T70" fmla="*/ 2147483646 w 132"/>
              <a:gd name="T71" fmla="*/ 2147483646 h 59"/>
              <a:gd name="T72" fmla="*/ 2147483646 w 132"/>
              <a:gd name="T73" fmla="*/ 2147483646 h 59"/>
              <a:gd name="T74" fmla="*/ 2147483646 w 132"/>
              <a:gd name="T75" fmla="*/ 2147483646 h 59"/>
              <a:gd name="T76" fmla="*/ 2147483646 w 132"/>
              <a:gd name="T77" fmla="*/ 2147483646 h 59"/>
              <a:gd name="T78" fmla="*/ 2147483646 w 132"/>
              <a:gd name="T79" fmla="*/ 2147483646 h 59"/>
              <a:gd name="T80" fmla="*/ 2147483646 w 132"/>
              <a:gd name="T81" fmla="*/ 2147483646 h 59"/>
              <a:gd name="T82" fmla="*/ 2147483646 w 132"/>
              <a:gd name="T83" fmla="*/ 2147483646 h 59"/>
              <a:gd name="T84" fmla="*/ 2147483646 w 132"/>
              <a:gd name="T85" fmla="*/ 2147483646 h 59"/>
              <a:gd name="T86" fmla="*/ 2147483646 w 132"/>
              <a:gd name="T87" fmla="*/ 2147483646 h 59"/>
              <a:gd name="T88" fmla="*/ 2147483646 w 132"/>
              <a:gd name="T89" fmla="*/ 2147483646 h 5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2"/>
              <a:gd name="T136" fmla="*/ 0 h 59"/>
              <a:gd name="T137" fmla="*/ 132 w 132"/>
              <a:gd name="T138" fmla="*/ 59 h 5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2" h="59">
                <a:moveTo>
                  <a:pt x="0" y="47"/>
                </a:moveTo>
                <a:lnTo>
                  <a:pt x="0" y="51"/>
                </a:lnTo>
                <a:lnTo>
                  <a:pt x="19" y="49"/>
                </a:lnTo>
                <a:lnTo>
                  <a:pt x="30" y="43"/>
                </a:lnTo>
                <a:lnTo>
                  <a:pt x="51" y="41"/>
                </a:lnTo>
                <a:lnTo>
                  <a:pt x="60" y="46"/>
                </a:lnTo>
                <a:lnTo>
                  <a:pt x="74" y="45"/>
                </a:lnTo>
                <a:lnTo>
                  <a:pt x="95" y="59"/>
                </a:lnTo>
                <a:lnTo>
                  <a:pt x="97" y="58"/>
                </a:lnTo>
                <a:lnTo>
                  <a:pt x="103" y="58"/>
                </a:lnTo>
                <a:lnTo>
                  <a:pt x="104" y="54"/>
                </a:lnTo>
                <a:lnTo>
                  <a:pt x="105" y="56"/>
                </a:lnTo>
                <a:lnTo>
                  <a:pt x="106" y="49"/>
                </a:lnTo>
                <a:lnTo>
                  <a:pt x="109" y="45"/>
                </a:lnTo>
                <a:lnTo>
                  <a:pt x="111" y="43"/>
                </a:lnTo>
                <a:lnTo>
                  <a:pt x="110" y="42"/>
                </a:lnTo>
                <a:lnTo>
                  <a:pt x="110" y="41"/>
                </a:lnTo>
                <a:lnTo>
                  <a:pt x="109" y="39"/>
                </a:lnTo>
                <a:lnTo>
                  <a:pt x="111" y="41"/>
                </a:lnTo>
                <a:lnTo>
                  <a:pt x="111" y="42"/>
                </a:lnTo>
                <a:lnTo>
                  <a:pt x="112" y="42"/>
                </a:lnTo>
                <a:lnTo>
                  <a:pt x="114" y="41"/>
                </a:lnTo>
                <a:lnTo>
                  <a:pt x="115" y="41"/>
                </a:lnTo>
                <a:lnTo>
                  <a:pt x="114" y="38"/>
                </a:lnTo>
                <a:lnTo>
                  <a:pt x="115" y="38"/>
                </a:lnTo>
                <a:lnTo>
                  <a:pt x="115" y="39"/>
                </a:lnTo>
                <a:lnTo>
                  <a:pt x="120" y="37"/>
                </a:lnTo>
                <a:lnTo>
                  <a:pt x="124" y="37"/>
                </a:lnTo>
                <a:lnTo>
                  <a:pt x="127" y="32"/>
                </a:lnTo>
                <a:lnTo>
                  <a:pt x="126" y="31"/>
                </a:lnTo>
                <a:lnTo>
                  <a:pt x="124" y="32"/>
                </a:lnTo>
                <a:lnTo>
                  <a:pt x="124" y="30"/>
                </a:lnTo>
                <a:lnTo>
                  <a:pt x="122" y="32"/>
                </a:lnTo>
                <a:lnTo>
                  <a:pt x="122" y="33"/>
                </a:lnTo>
                <a:lnTo>
                  <a:pt x="121" y="32"/>
                </a:lnTo>
                <a:lnTo>
                  <a:pt x="121" y="34"/>
                </a:lnTo>
                <a:lnTo>
                  <a:pt x="117" y="33"/>
                </a:lnTo>
                <a:lnTo>
                  <a:pt x="114" y="31"/>
                </a:lnTo>
                <a:lnTo>
                  <a:pt x="114" y="30"/>
                </a:lnTo>
                <a:lnTo>
                  <a:pt x="119" y="33"/>
                </a:lnTo>
                <a:lnTo>
                  <a:pt x="122" y="29"/>
                </a:lnTo>
                <a:lnTo>
                  <a:pt x="120" y="28"/>
                </a:lnTo>
                <a:lnTo>
                  <a:pt x="122" y="26"/>
                </a:lnTo>
                <a:lnTo>
                  <a:pt x="120" y="26"/>
                </a:lnTo>
                <a:lnTo>
                  <a:pt x="113" y="24"/>
                </a:lnTo>
                <a:lnTo>
                  <a:pt x="117" y="23"/>
                </a:lnTo>
                <a:lnTo>
                  <a:pt x="120" y="24"/>
                </a:lnTo>
                <a:lnTo>
                  <a:pt x="119" y="22"/>
                </a:lnTo>
                <a:lnTo>
                  <a:pt x="120" y="22"/>
                </a:lnTo>
                <a:lnTo>
                  <a:pt x="122" y="20"/>
                </a:lnTo>
                <a:lnTo>
                  <a:pt x="121" y="22"/>
                </a:lnTo>
                <a:lnTo>
                  <a:pt x="121" y="24"/>
                </a:lnTo>
                <a:lnTo>
                  <a:pt x="123" y="22"/>
                </a:lnTo>
                <a:lnTo>
                  <a:pt x="124" y="24"/>
                </a:lnTo>
                <a:lnTo>
                  <a:pt x="125" y="24"/>
                </a:lnTo>
                <a:lnTo>
                  <a:pt x="128" y="24"/>
                </a:lnTo>
                <a:lnTo>
                  <a:pt x="129" y="22"/>
                </a:lnTo>
                <a:lnTo>
                  <a:pt x="130" y="18"/>
                </a:lnTo>
                <a:lnTo>
                  <a:pt x="132" y="17"/>
                </a:lnTo>
                <a:lnTo>
                  <a:pt x="132" y="15"/>
                </a:lnTo>
                <a:lnTo>
                  <a:pt x="131" y="12"/>
                </a:lnTo>
                <a:lnTo>
                  <a:pt x="129" y="12"/>
                </a:lnTo>
                <a:lnTo>
                  <a:pt x="127" y="17"/>
                </a:lnTo>
                <a:lnTo>
                  <a:pt x="126" y="14"/>
                </a:lnTo>
                <a:lnTo>
                  <a:pt x="126" y="11"/>
                </a:lnTo>
                <a:lnTo>
                  <a:pt x="121" y="13"/>
                </a:lnTo>
                <a:lnTo>
                  <a:pt x="116" y="14"/>
                </a:lnTo>
                <a:lnTo>
                  <a:pt x="117" y="12"/>
                </a:lnTo>
                <a:lnTo>
                  <a:pt x="119" y="10"/>
                </a:lnTo>
                <a:lnTo>
                  <a:pt x="125" y="8"/>
                </a:lnTo>
                <a:lnTo>
                  <a:pt x="123" y="5"/>
                </a:lnTo>
                <a:lnTo>
                  <a:pt x="128" y="7"/>
                </a:lnTo>
                <a:lnTo>
                  <a:pt x="126" y="5"/>
                </a:lnTo>
                <a:lnTo>
                  <a:pt x="130" y="8"/>
                </a:lnTo>
                <a:lnTo>
                  <a:pt x="127" y="2"/>
                </a:lnTo>
                <a:lnTo>
                  <a:pt x="124" y="0"/>
                </a:lnTo>
                <a:lnTo>
                  <a:pt x="76" y="9"/>
                </a:lnTo>
                <a:lnTo>
                  <a:pt x="38" y="14"/>
                </a:lnTo>
                <a:lnTo>
                  <a:pt x="37" y="19"/>
                </a:lnTo>
                <a:lnTo>
                  <a:pt x="35" y="20"/>
                </a:lnTo>
                <a:lnTo>
                  <a:pt x="32" y="25"/>
                </a:lnTo>
                <a:lnTo>
                  <a:pt x="30" y="25"/>
                </a:lnTo>
                <a:lnTo>
                  <a:pt x="28" y="26"/>
                </a:lnTo>
                <a:lnTo>
                  <a:pt x="26" y="28"/>
                </a:lnTo>
                <a:lnTo>
                  <a:pt x="23" y="27"/>
                </a:lnTo>
                <a:lnTo>
                  <a:pt x="20" y="30"/>
                </a:lnTo>
                <a:lnTo>
                  <a:pt x="19" y="33"/>
                </a:lnTo>
                <a:lnTo>
                  <a:pt x="4" y="41"/>
                </a:lnTo>
                <a:lnTo>
                  <a:pt x="4" y="45"/>
                </a:lnTo>
                <a:lnTo>
                  <a:pt x="0" y="4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4" name="North Dakota">
            <a:extLst>
              <a:ext uri="{FF2B5EF4-FFF2-40B4-BE49-F238E27FC236}">
                <a16:creationId xmlns:a16="http://schemas.microsoft.com/office/drawing/2014/main" id="{055E02E5-2EA2-484F-975A-8EF749182C9D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1700213"/>
            <a:ext cx="809625" cy="504825"/>
          </a:xfrm>
          <a:custGeom>
            <a:avLst/>
            <a:gdLst>
              <a:gd name="T0" fmla="*/ 0 w 103"/>
              <a:gd name="T1" fmla="*/ 2147483646 h 65"/>
              <a:gd name="T2" fmla="*/ 2147483646 w 103"/>
              <a:gd name="T3" fmla="*/ 0 h 65"/>
              <a:gd name="T4" fmla="*/ 2147483646 w 103"/>
              <a:gd name="T5" fmla="*/ 2147483646 h 65"/>
              <a:gd name="T6" fmla="*/ 2147483646 w 103"/>
              <a:gd name="T7" fmla="*/ 2147483646 h 65"/>
              <a:gd name="T8" fmla="*/ 2147483646 w 103"/>
              <a:gd name="T9" fmla="*/ 2147483646 h 65"/>
              <a:gd name="T10" fmla="*/ 2147483646 w 103"/>
              <a:gd name="T11" fmla="*/ 2147483646 h 65"/>
              <a:gd name="T12" fmla="*/ 2147483646 w 103"/>
              <a:gd name="T13" fmla="*/ 2147483646 h 65"/>
              <a:gd name="T14" fmla="*/ 2147483646 w 103"/>
              <a:gd name="T15" fmla="*/ 2147483646 h 65"/>
              <a:gd name="T16" fmla="*/ 2147483646 w 103"/>
              <a:gd name="T17" fmla="*/ 2147483646 h 65"/>
              <a:gd name="T18" fmla="*/ 0 w 103"/>
              <a:gd name="T19" fmla="*/ 2147483646 h 6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3"/>
              <a:gd name="T31" fmla="*/ 0 h 65"/>
              <a:gd name="T32" fmla="*/ 103 w 103"/>
              <a:gd name="T33" fmla="*/ 65 h 6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3" h="65">
                <a:moveTo>
                  <a:pt x="0" y="59"/>
                </a:moveTo>
                <a:lnTo>
                  <a:pt x="5" y="0"/>
                </a:lnTo>
                <a:lnTo>
                  <a:pt x="56" y="3"/>
                </a:lnTo>
                <a:lnTo>
                  <a:pt x="95" y="4"/>
                </a:lnTo>
                <a:lnTo>
                  <a:pt x="96" y="21"/>
                </a:lnTo>
                <a:lnTo>
                  <a:pt x="100" y="34"/>
                </a:lnTo>
                <a:lnTo>
                  <a:pt x="100" y="51"/>
                </a:lnTo>
                <a:lnTo>
                  <a:pt x="103" y="65"/>
                </a:lnTo>
                <a:lnTo>
                  <a:pt x="49" y="63"/>
                </a:lnTo>
                <a:lnTo>
                  <a:pt x="0" y="5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5" name="Ohio">
            <a:extLst>
              <a:ext uri="{FF2B5EF4-FFF2-40B4-BE49-F238E27FC236}">
                <a16:creationId xmlns:a16="http://schemas.microsoft.com/office/drawing/2014/main" id="{BCB586F5-9D86-4764-825A-6F9F40555611}"/>
              </a:ext>
            </a:extLst>
          </p:cNvPr>
          <p:cNvSpPr>
            <a:spLocks noChangeAspect="1"/>
          </p:cNvSpPr>
          <p:nvPr/>
        </p:nvSpPr>
        <p:spPr bwMode="auto">
          <a:xfrm>
            <a:off x="6173788" y="2679700"/>
            <a:ext cx="511175" cy="566738"/>
          </a:xfrm>
          <a:custGeom>
            <a:avLst/>
            <a:gdLst>
              <a:gd name="T0" fmla="*/ 0 w 65"/>
              <a:gd name="T1" fmla="*/ 2147483646 h 73"/>
              <a:gd name="T2" fmla="*/ 2147483646 w 65"/>
              <a:gd name="T3" fmla="*/ 2147483646 h 73"/>
              <a:gd name="T4" fmla="*/ 2147483646 w 65"/>
              <a:gd name="T5" fmla="*/ 2147483646 h 73"/>
              <a:gd name="T6" fmla="*/ 2147483646 w 65"/>
              <a:gd name="T7" fmla="*/ 2147483646 h 73"/>
              <a:gd name="T8" fmla="*/ 2147483646 w 65"/>
              <a:gd name="T9" fmla="*/ 2147483646 h 73"/>
              <a:gd name="T10" fmla="*/ 2147483646 w 65"/>
              <a:gd name="T11" fmla="*/ 2147483646 h 73"/>
              <a:gd name="T12" fmla="*/ 2147483646 w 65"/>
              <a:gd name="T13" fmla="*/ 2147483646 h 73"/>
              <a:gd name="T14" fmla="*/ 2147483646 w 65"/>
              <a:gd name="T15" fmla="*/ 2147483646 h 73"/>
              <a:gd name="T16" fmla="*/ 2147483646 w 65"/>
              <a:gd name="T17" fmla="*/ 2147483646 h 73"/>
              <a:gd name="T18" fmla="*/ 2147483646 w 65"/>
              <a:gd name="T19" fmla="*/ 2147483646 h 73"/>
              <a:gd name="T20" fmla="*/ 2147483646 w 65"/>
              <a:gd name="T21" fmla="*/ 2147483646 h 73"/>
              <a:gd name="T22" fmla="*/ 2147483646 w 65"/>
              <a:gd name="T23" fmla="*/ 2147483646 h 73"/>
              <a:gd name="T24" fmla="*/ 2147483646 w 65"/>
              <a:gd name="T25" fmla="*/ 2147483646 h 73"/>
              <a:gd name="T26" fmla="*/ 2147483646 w 65"/>
              <a:gd name="T27" fmla="*/ 2147483646 h 73"/>
              <a:gd name="T28" fmla="*/ 2147483646 w 65"/>
              <a:gd name="T29" fmla="*/ 2147483646 h 73"/>
              <a:gd name="T30" fmla="*/ 2147483646 w 65"/>
              <a:gd name="T31" fmla="*/ 2147483646 h 73"/>
              <a:gd name="T32" fmla="*/ 2147483646 w 65"/>
              <a:gd name="T33" fmla="*/ 2147483646 h 73"/>
              <a:gd name="T34" fmla="*/ 2147483646 w 65"/>
              <a:gd name="T35" fmla="*/ 2147483646 h 73"/>
              <a:gd name="T36" fmla="*/ 2147483646 w 65"/>
              <a:gd name="T37" fmla="*/ 2147483646 h 73"/>
              <a:gd name="T38" fmla="*/ 2147483646 w 65"/>
              <a:gd name="T39" fmla="*/ 0 h 73"/>
              <a:gd name="T40" fmla="*/ 2147483646 w 65"/>
              <a:gd name="T41" fmla="*/ 2147483646 h 73"/>
              <a:gd name="T42" fmla="*/ 2147483646 w 65"/>
              <a:gd name="T43" fmla="*/ 2147483646 h 73"/>
              <a:gd name="T44" fmla="*/ 2147483646 w 65"/>
              <a:gd name="T45" fmla="*/ 2147483646 h 73"/>
              <a:gd name="T46" fmla="*/ 2147483646 w 65"/>
              <a:gd name="T47" fmla="*/ 2147483646 h 73"/>
              <a:gd name="T48" fmla="*/ 2147483646 w 65"/>
              <a:gd name="T49" fmla="*/ 2147483646 h 73"/>
              <a:gd name="T50" fmla="*/ 2147483646 w 65"/>
              <a:gd name="T51" fmla="*/ 2147483646 h 73"/>
              <a:gd name="T52" fmla="*/ 2147483646 w 65"/>
              <a:gd name="T53" fmla="*/ 2147483646 h 73"/>
              <a:gd name="T54" fmla="*/ 2147483646 w 65"/>
              <a:gd name="T55" fmla="*/ 2147483646 h 73"/>
              <a:gd name="T56" fmla="*/ 2147483646 w 65"/>
              <a:gd name="T57" fmla="*/ 2147483646 h 73"/>
              <a:gd name="T58" fmla="*/ 2147483646 w 65"/>
              <a:gd name="T59" fmla="*/ 2147483646 h 73"/>
              <a:gd name="T60" fmla="*/ 2147483646 w 65"/>
              <a:gd name="T61" fmla="*/ 2147483646 h 73"/>
              <a:gd name="T62" fmla="*/ 2147483646 w 65"/>
              <a:gd name="T63" fmla="*/ 2147483646 h 73"/>
              <a:gd name="T64" fmla="*/ 2147483646 w 65"/>
              <a:gd name="T65" fmla="*/ 2147483646 h 73"/>
              <a:gd name="T66" fmla="*/ 2147483646 w 65"/>
              <a:gd name="T67" fmla="*/ 2147483646 h 73"/>
              <a:gd name="T68" fmla="*/ 2147483646 w 65"/>
              <a:gd name="T69" fmla="*/ 2147483646 h 73"/>
              <a:gd name="T70" fmla="*/ 2147483646 w 65"/>
              <a:gd name="T71" fmla="*/ 2147483646 h 73"/>
              <a:gd name="T72" fmla="*/ 2147483646 w 65"/>
              <a:gd name="T73" fmla="*/ 2147483646 h 73"/>
              <a:gd name="T74" fmla="*/ 0 w 65"/>
              <a:gd name="T75" fmla="*/ 2147483646 h 7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5"/>
              <a:gd name="T115" fmla="*/ 0 h 73"/>
              <a:gd name="T116" fmla="*/ 65 w 65"/>
              <a:gd name="T117" fmla="*/ 73 h 7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5" h="73">
                <a:moveTo>
                  <a:pt x="0" y="13"/>
                </a:moveTo>
                <a:lnTo>
                  <a:pt x="6" y="64"/>
                </a:lnTo>
                <a:lnTo>
                  <a:pt x="10" y="64"/>
                </a:lnTo>
                <a:lnTo>
                  <a:pt x="13" y="65"/>
                </a:lnTo>
                <a:lnTo>
                  <a:pt x="15" y="69"/>
                </a:lnTo>
                <a:lnTo>
                  <a:pt x="20" y="69"/>
                </a:lnTo>
                <a:lnTo>
                  <a:pt x="23" y="71"/>
                </a:lnTo>
                <a:lnTo>
                  <a:pt x="31" y="71"/>
                </a:lnTo>
                <a:lnTo>
                  <a:pt x="33" y="69"/>
                </a:lnTo>
                <a:lnTo>
                  <a:pt x="41" y="73"/>
                </a:lnTo>
                <a:lnTo>
                  <a:pt x="46" y="69"/>
                </a:lnTo>
                <a:lnTo>
                  <a:pt x="47" y="61"/>
                </a:lnTo>
                <a:lnTo>
                  <a:pt x="50" y="63"/>
                </a:lnTo>
                <a:lnTo>
                  <a:pt x="52" y="56"/>
                </a:lnTo>
                <a:lnTo>
                  <a:pt x="60" y="50"/>
                </a:lnTo>
                <a:lnTo>
                  <a:pt x="63" y="46"/>
                </a:lnTo>
                <a:lnTo>
                  <a:pt x="64" y="31"/>
                </a:lnTo>
                <a:lnTo>
                  <a:pt x="63" y="27"/>
                </a:lnTo>
                <a:lnTo>
                  <a:pt x="65" y="25"/>
                </a:lnTo>
                <a:lnTo>
                  <a:pt x="61" y="0"/>
                </a:lnTo>
                <a:lnTo>
                  <a:pt x="54" y="3"/>
                </a:lnTo>
                <a:lnTo>
                  <a:pt x="50" y="6"/>
                </a:lnTo>
                <a:lnTo>
                  <a:pt x="48" y="8"/>
                </a:lnTo>
                <a:lnTo>
                  <a:pt x="45" y="12"/>
                </a:lnTo>
                <a:lnTo>
                  <a:pt x="41" y="12"/>
                </a:lnTo>
                <a:lnTo>
                  <a:pt x="36" y="14"/>
                </a:lnTo>
                <a:lnTo>
                  <a:pt x="34" y="15"/>
                </a:lnTo>
                <a:lnTo>
                  <a:pt x="31" y="14"/>
                </a:lnTo>
                <a:lnTo>
                  <a:pt x="28" y="15"/>
                </a:lnTo>
                <a:lnTo>
                  <a:pt x="27" y="15"/>
                </a:lnTo>
                <a:lnTo>
                  <a:pt x="31" y="12"/>
                </a:lnTo>
                <a:lnTo>
                  <a:pt x="29" y="12"/>
                </a:lnTo>
                <a:lnTo>
                  <a:pt x="27" y="13"/>
                </a:lnTo>
                <a:lnTo>
                  <a:pt x="21" y="11"/>
                </a:lnTo>
                <a:lnTo>
                  <a:pt x="19" y="12"/>
                </a:lnTo>
                <a:lnTo>
                  <a:pt x="20" y="10"/>
                </a:lnTo>
                <a:lnTo>
                  <a:pt x="0" y="13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6" name="Oregon">
            <a:extLst>
              <a:ext uri="{FF2B5EF4-FFF2-40B4-BE49-F238E27FC236}">
                <a16:creationId xmlns:a16="http://schemas.microsoft.com/office/drawing/2014/main" id="{0039356E-5DEA-4F23-BCEE-966246378B86}"/>
              </a:ext>
            </a:extLst>
          </p:cNvPr>
          <p:cNvSpPr>
            <a:spLocks noChangeAspect="1"/>
          </p:cNvSpPr>
          <p:nvPr/>
        </p:nvSpPr>
        <p:spPr bwMode="auto">
          <a:xfrm>
            <a:off x="1733550" y="1706563"/>
            <a:ext cx="973138" cy="823912"/>
          </a:xfrm>
          <a:custGeom>
            <a:avLst/>
            <a:gdLst>
              <a:gd name="T0" fmla="*/ 0 w 124"/>
              <a:gd name="T1" fmla="*/ 2147483646 h 106"/>
              <a:gd name="T2" fmla="*/ 2147483646 w 124"/>
              <a:gd name="T3" fmla="*/ 2147483646 h 106"/>
              <a:gd name="T4" fmla="*/ 2147483646 w 124"/>
              <a:gd name="T5" fmla="*/ 2147483646 h 106"/>
              <a:gd name="T6" fmla="*/ 2147483646 w 124"/>
              <a:gd name="T7" fmla="*/ 0 h 106"/>
              <a:gd name="T8" fmla="*/ 2147483646 w 124"/>
              <a:gd name="T9" fmla="*/ 2147483646 h 106"/>
              <a:gd name="T10" fmla="*/ 2147483646 w 124"/>
              <a:gd name="T11" fmla="*/ 2147483646 h 106"/>
              <a:gd name="T12" fmla="*/ 2147483646 w 124"/>
              <a:gd name="T13" fmla="*/ 2147483646 h 106"/>
              <a:gd name="T14" fmla="*/ 2147483646 w 124"/>
              <a:gd name="T15" fmla="*/ 2147483646 h 106"/>
              <a:gd name="T16" fmla="*/ 2147483646 w 124"/>
              <a:gd name="T17" fmla="*/ 2147483646 h 106"/>
              <a:gd name="T18" fmla="*/ 2147483646 w 124"/>
              <a:gd name="T19" fmla="*/ 2147483646 h 106"/>
              <a:gd name="T20" fmla="*/ 2147483646 w 124"/>
              <a:gd name="T21" fmla="*/ 2147483646 h 106"/>
              <a:gd name="T22" fmla="*/ 2147483646 w 124"/>
              <a:gd name="T23" fmla="*/ 2147483646 h 106"/>
              <a:gd name="T24" fmla="*/ 2147483646 w 124"/>
              <a:gd name="T25" fmla="*/ 2147483646 h 106"/>
              <a:gd name="T26" fmla="*/ 2147483646 w 124"/>
              <a:gd name="T27" fmla="*/ 2147483646 h 106"/>
              <a:gd name="T28" fmla="*/ 2147483646 w 124"/>
              <a:gd name="T29" fmla="*/ 2147483646 h 106"/>
              <a:gd name="T30" fmla="*/ 2147483646 w 124"/>
              <a:gd name="T31" fmla="*/ 2147483646 h 106"/>
              <a:gd name="T32" fmla="*/ 2147483646 w 124"/>
              <a:gd name="T33" fmla="*/ 2147483646 h 106"/>
              <a:gd name="T34" fmla="*/ 2147483646 w 124"/>
              <a:gd name="T35" fmla="*/ 2147483646 h 106"/>
              <a:gd name="T36" fmla="*/ 2147483646 w 124"/>
              <a:gd name="T37" fmla="*/ 2147483646 h 106"/>
              <a:gd name="T38" fmla="*/ 2147483646 w 124"/>
              <a:gd name="T39" fmla="*/ 2147483646 h 106"/>
              <a:gd name="T40" fmla="*/ 2147483646 w 124"/>
              <a:gd name="T41" fmla="*/ 2147483646 h 106"/>
              <a:gd name="T42" fmla="*/ 2147483646 w 124"/>
              <a:gd name="T43" fmla="*/ 2147483646 h 106"/>
              <a:gd name="T44" fmla="*/ 2147483646 w 124"/>
              <a:gd name="T45" fmla="*/ 2147483646 h 106"/>
              <a:gd name="T46" fmla="*/ 2147483646 w 124"/>
              <a:gd name="T47" fmla="*/ 2147483646 h 106"/>
              <a:gd name="T48" fmla="*/ 2147483646 w 124"/>
              <a:gd name="T49" fmla="*/ 2147483646 h 106"/>
              <a:gd name="T50" fmla="*/ 0 w 124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4"/>
              <a:gd name="T79" fmla="*/ 0 h 106"/>
              <a:gd name="T80" fmla="*/ 124 w 124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4" h="106">
                <a:moveTo>
                  <a:pt x="0" y="79"/>
                </a:moveTo>
                <a:lnTo>
                  <a:pt x="2" y="60"/>
                </a:lnTo>
                <a:lnTo>
                  <a:pt x="11" y="44"/>
                </a:lnTo>
                <a:lnTo>
                  <a:pt x="27" y="0"/>
                </a:lnTo>
                <a:lnTo>
                  <a:pt x="34" y="2"/>
                </a:lnTo>
                <a:lnTo>
                  <a:pt x="35" y="4"/>
                </a:lnTo>
                <a:lnTo>
                  <a:pt x="37" y="4"/>
                </a:lnTo>
                <a:lnTo>
                  <a:pt x="41" y="12"/>
                </a:lnTo>
                <a:lnTo>
                  <a:pt x="40" y="15"/>
                </a:lnTo>
                <a:lnTo>
                  <a:pt x="46" y="20"/>
                </a:lnTo>
                <a:lnTo>
                  <a:pt x="57" y="19"/>
                </a:lnTo>
                <a:lnTo>
                  <a:pt x="65" y="23"/>
                </a:lnTo>
                <a:lnTo>
                  <a:pt x="68" y="22"/>
                </a:lnTo>
                <a:lnTo>
                  <a:pt x="92" y="23"/>
                </a:lnTo>
                <a:lnTo>
                  <a:pt x="119" y="29"/>
                </a:lnTo>
                <a:lnTo>
                  <a:pt x="121" y="33"/>
                </a:lnTo>
                <a:lnTo>
                  <a:pt x="124" y="38"/>
                </a:lnTo>
                <a:lnTo>
                  <a:pt x="120" y="44"/>
                </a:lnTo>
                <a:lnTo>
                  <a:pt x="115" y="52"/>
                </a:lnTo>
                <a:lnTo>
                  <a:pt x="109" y="57"/>
                </a:lnTo>
                <a:lnTo>
                  <a:pt x="108" y="61"/>
                </a:lnTo>
                <a:lnTo>
                  <a:pt x="111" y="65"/>
                </a:lnTo>
                <a:lnTo>
                  <a:pt x="107" y="74"/>
                </a:lnTo>
                <a:lnTo>
                  <a:pt x="100" y="106"/>
                </a:lnTo>
                <a:lnTo>
                  <a:pt x="58" y="95"/>
                </a:lnTo>
                <a:lnTo>
                  <a:pt x="0" y="7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7" name="Pennsylvania">
            <a:extLst>
              <a:ext uri="{FF2B5EF4-FFF2-40B4-BE49-F238E27FC236}">
                <a16:creationId xmlns:a16="http://schemas.microsoft.com/office/drawing/2014/main" id="{33987075-BF97-4D91-B3BB-E36F48767462}"/>
              </a:ext>
            </a:extLst>
          </p:cNvPr>
          <p:cNvSpPr>
            <a:spLocks noChangeAspect="1"/>
          </p:cNvSpPr>
          <p:nvPr/>
        </p:nvSpPr>
        <p:spPr bwMode="auto">
          <a:xfrm>
            <a:off x="6653213" y="2562225"/>
            <a:ext cx="714375" cy="458788"/>
          </a:xfrm>
          <a:custGeom>
            <a:avLst/>
            <a:gdLst>
              <a:gd name="T0" fmla="*/ 0 w 91"/>
              <a:gd name="T1" fmla="*/ 2147483646 h 59"/>
              <a:gd name="T2" fmla="*/ 2147483646 w 91"/>
              <a:gd name="T3" fmla="*/ 2147483646 h 59"/>
              <a:gd name="T4" fmla="*/ 2147483646 w 91"/>
              <a:gd name="T5" fmla="*/ 2147483646 h 59"/>
              <a:gd name="T6" fmla="*/ 2147483646 w 91"/>
              <a:gd name="T7" fmla="*/ 2147483646 h 59"/>
              <a:gd name="T8" fmla="*/ 2147483646 w 91"/>
              <a:gd name="T9" fmla="*/ 2147483646 h 59"/>
              <a:gd name="T10" fmla="*/ 2147483646 w 91"/>
              <a:gd name="T11" fmla="*/ 2147483646 h 59"/>
              <a:gd name="T12" fmla="*/ 2147483646 w 91"/>
              <a:gd name="T13" fmla="*/ 2147483646 h 59"/>
              <a:gd name="T14" fmla="*/ 2147483646 w 91"/>
              <a:gd name="T15" fmla="*/ 2147483646 h 59"/>
              <a:gd name="T16" fmla="*/ 2147483646 w 91"/>
              <a:gd name="T17" fmla="*/ 2147483646 h 59"/>
              <a:gd name="T18" fmla="*/ 2147483646 w 91"/>
              <a:gd name="T19" fmla="*/ 2147483646 h 59"/>
              <a:gd name="T20" fmla="*/ 2147483646 w 91"/>
              <a:gd name="T21" fmla="*/ 2147483646 h 59"/>
              <a:gd name="T22" fmla="*/ 2147483646 w 91"/>
              <a:gd name="T23" fmla="*/ 2147483646 h 59"/>
              <a:gd name="T24" fmla="*/ 2147483646 w 91"/>
              <a:gd name="T25" fmla="*/ 2147483646 h 59"/>
              <a:gd name="T26" fmla="*/ 2147483646 w 91"/>
              <a:gd name="T27" fmla="*/ 2147483646 h 59"/>
              <a:gd name="T28" fmla="*/ 2147483646 w 91"/>
              <a:gd name="T29" fmla="*/ 2147483646 h 59"/>
              <a:gd name="T30" fmla="*/ 2147483646 w 91"/>
              <a:gd name="T31" fmla="*/ 0 h 59"/>
              <a:gd name="T32" fmla="*/ 2147483646 w 91"/>
              <a:gd name="T33" fmla="*/ 2147483646 h 59"/>
              <a:gd name="T34" fmla="*/ 2147483646 w 91"/>
              <a:gd name="T35" fmla="*/ 2147483646 h 59"/>
              <a:gd name="T36" fmla="*/ 0 w 91"/>
              <a:gd name="T37" fmla="*/ 2147483646 h 5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1"/>
              <a:gd name="T58" fmla="*/ 0 h 59"/>
              <a:gd name="T59" fmla="*/ 91 w 91"/>
              <a:gd name="T60" fmla="*/ 59 h 5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1" h="59">
                <a:moveTo>
                  <a:pt x="0" y="15"/>
                </a:moveTo>
                <a:lnTo>
                  <a:pt x="4" y="40"/>
                </a:lnTo>
                <a:lnTo>
                  <a:pt x="7" y="59"/>
                </a:lnTo>
                <a:lnTo>
                  <a:pt x="23" y="56"/>
                </a:lnTo>
                <a:lnTo>
                  <a:pt x="77" y="46"/>
                </a:lnTo>
                <a:lnTo>
                  <a:pt x="79" y="43"/>
                </a:lnTo>
                <a:lnTo>
                  <a:pt x="82" y="43"/>
                </a:lnTo>
                <a:lnTo>
                  <a:pt x="86" y="41"/>
                </a:lnTo>
                <a:lnTo>
                  <a:pt x="87" y="37"/>
                </a:lnTo>
                <a:lnTo>
                  <a:pt x="91" y="34"/>
                </a:lnTo>
                <a:lnTo>
                  <a:pt x="82" y="27"/>
                </a:lnTo>
                <a:lnTo>
                  <a:pt x="81" y="20"/>
                </a:lnTo>
                <a:lnTo>
                  <a:pt x="85" y="10"/>
                </a:lnTo>
                <a:lnTo>
                  <a:pt x="80" y="7"/>
                </a:lnTo>
                <a:lnTo>
                  <a:pt x="77" y="3"/>
                </a:lnTo>
                <a:lnTo>
                  <a:pt x="73" y="0"/>
                </a:lnTo>
                <a:lnTo>
                  <a:pt x="13" y="12"/>
                </a:lnTo>
                <a:lnTo>
                  <a:pt x="10" y="7"/>
                </a:lnTo>
                <a:lnTo>
                  <a:pt x="0" y="15"/>
                </a:lnTo>
                <a:close/>
              </a:path>
            </a:pathLst>
          </a:custGeom>
          <a:solidFill>
            <a:srgbClr val="BDC9E1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8" name="Rhode Island">
            <a:extLst>
              <a:ext uri="{FF2B5EF4-FFF2-40B4-BE49-F238E27FC236}">
                <a16:creationId xmlns:a16="http://schemas.microsoft.com/office/drawing/2014/main" id="{0131453A-6AEA-46B7-8456-675DAA675F2F}"/>
              </a:ext>
            </a:extLst>
          </p:cNvPr>
          <p:cNvSpPr>
            <a:spLocks noChangeAspect="1"/>
          </p:cNvSpPr>
          <p:nvPr/>
        </p:nvSpPr>
        <p:spPr bwMode="auto">
          <a:xfrm>
            <a:off x="7626350" y="2462213"/>
            <a:ext cx="95250" cy="114300"/>
          </a:xfrm>
          <a:custGeom>
            <a:avLst/>
            <a:gdLst>
              <a:gd name="T0" fmla="*/ 0 w 12"/>
              <a:gd name="T1" fmla="*/ 2147483646 h 15"/>
              <a:gd name="T2" fmla="*/ 2147483646 w 12"/>
              <a:gd name="T3" fmla="*/ 2147483646 h 15"/>
              <a:gd name="T4" fmla="*/ 2147483646 w 12"/>
              <a:gd name="T5" fmla="*/ 2147483646 h 15"/>
              <a:gd name="T6" fmla="*/ 2147483646 w 12"/>
              <a:gd name="T7" fmla="*/ 2147483646 h 15"/>
              <a:gd name="T8" fmla="*/ 2147483646 w 12"/>
              <a:gd name="T9" fmla="*/ 2147483646 h 15"/>
              <a:gd name="T10" fmla="*/ 2147483646 w 12"/>
              <a:gd name="T11" fmla="*/ 2147483646 h 15"/>
              <a:gd name="T12" fmla="*/ 2147483646 w 12"/>
              <a:gd name="T13" fmla="*/ 2147483646 h 15"/>
              <a:gd name="T14" fmla="*/ 2147483646 w 12"/>
              <a:gd name="T15" fmla="*/ 2147483646 h 15"/>
              <a:gd name="T16" fmla="*/ 2147483646 w 12"/>
              <a:gd name="T17" fmla="*/ 2147483646 h 15"/>
              <a:gd name="T18" fmla="*/ 2147483646 w 12"/>
              <a:gd name="T19" fmla="*/ 2147483646 h 15"/>
              <a:gd name="T20" fmla="*/ 2147483646 w 12"/>
              <a:gd name="T21" fmla="*/ 2147483646 h 15"/>
              <a:gd name="T22" fmla="*/ 2147483646 w 12"/>
              <a:gd name="T23" fmla="*/ 2147483646 h 15"/>
              <a:gd name="T24" fmla="*/ 2147483646 w 12"/>
              <a:gd name="T25" fmla="*/ 0 h 15"/>
              <a:gd name="T26" fmla="*/ 2147483646 w 12"/>
              <a:gd name="T27" fmla="*/ 0 h 15"/>
              <a:gd name="T28" fmla="*/ 0 w 12"/>
              <a:gd name="T29" fmla="*/ 2147483646 h 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15"/>
              <a:gd name="T47" fmla="*/ 12 w 12"/>
              <a:gd name="T48" fmla="*/ 15 h 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15">
                <a:moveTo>
                  <a:pt x="0" y="1"/>
                </a:moveTo>
                <a:lnTo>
                  <a:pt x="2" y="14"/>
                </a:lnTo>
                <a:lnTo>
                  <a:pt x="3" y="15"/>
                </a:lnTo>
                <a:lnTo>
                  <a:pt x="8" y="12"/>
                </a:lnTo>
                <a:lnTo>
                  <a:pt x="7" y="8"/>
                </a:lnTo>
                <a:lnTo>
                  <a:pt x="8" y="6"/>
                </a:lnTo>
                <a:lnTo>
                  <a:pt x="9" y="8"/>
                </a:lnTo>
                <a:lnTo>
                  <a:pt x="10" y="11"/>
                </a:lnTo>
                <a:lnTo>
                  <a:pt x="11" y="10"/>
                </a:lnTo>
                <a:lnTo>
                  <a:pt x="12" y="8"/>
                </a:lnTo>
                <a:lnTo>
                  <a:pt x="11" y="5"/>
                </a:lnTo>
                <a:lnTo>
                  <a:pt x="8" y="4"/>
                </a:lnTo>
                <a:lnTo>
                  <a:pt x="6" y="0"/>
                </a:lnTo>
                <a:lnTo>
                  <a:pt x="4" y="0"/>
                </a:lnTo>
                <a:lnTo>
                  <a:pt x="0" y="1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79" name="South Carolina">
            <a:extLst>
              <a:ext uri="{FF2B5EF4-FFF2-40B4-BE49-F238E27FC236}">
                <a16:creationId xmlns:a16="http://schemas.microsoft.com/office/drawing/2014/main" id="{5223B657-3507-41B1-BB3A-2179265A38CB}"/>
              </a:ext>
            </a:extLst>
          </p:cNvPr>
          <p:cNvSpPr>
            <a:spLocks noChangeAspect="1"/>
          </p:cNvSpPr>
          <p:nvPr/>
        </p:nvSpPr>
        <p:spPr bwMode="auto">
          <a:xfrm>
            <a:off x="6481763" y="3719513"/>
            <a:ext cx="619125" cy="466725"/>
          </a:xfrm>
          <a:custGeom>
            <a:avLst/>
            <a:gdLst>
              <a:gd name="T0" fmla="*/ 0 w 79"/>
              <a:gd name="T1" fmla="*/ 2147483646 h 60"/>
              <a:gd name="T2" fmla="*/ 2147483646 w 79"/>
              <a:gd name="T3" fmla="*/ 2147483646 h 60"/>
              <a:gd name="T4" fmla="*/ 2147483646 w 79"/>
              <a:gd name="T5" fmla="*/ 2147483646 h 60"/>
              <a:gd name="T6" fmla="*/ 2147483646 w 79"/>
              <a:gd name="T7" fmla="*/ 0 h 60"/>
              <a:gd name="T8" fmla="*/ 2147483646 w 79"/>
              <a:gd name="T9" fmla="*/ 2147483646 h 60"/>
              <a:gd name="T10" fmla="*/ 2147483646 w 79"/>
              <a:gd name="T11" fmla="*/ 2147483646 h 60"/>
              <a:gd name="T12" fmla="*/ 2147483646 w 79"/>
              <a:gd name="T13" fmla="*/ 2147483646 h 60"/>
              <a:gd name="T14" fmla="*/ 2147483646 w 79"/>
              <a:gd name="T15" fmla="*/ 2147483646 h 60"/>
              <a:gd name="T16" fmla="*/ 2147483646 w 79"/>
              <a:gd name="T17" fmla="*/ 2147483646 h 60"/>
              <a:gd name="T18" fmla="*/ 2147483646 w 79"/>
              <a:gd name="T19" fmla="*/ 2147483646 h 60"/>
              <a:gd name="T20" fmla="*/ 2147483646 w 79"/>
              <a:gd name="T21" fmla="*/ 2147483646 h 60"/>
              <a:gd name="T22" fmla="*/ 2147483646 w 79"/>
              <a:gd name="T23" fmla="*/ 2147483646 h 60"/>
              <a:gd name="T24" fmla="*/ 2147483646 w 79"/>
              <a:gd name="T25" fmla="*/ 2147483646 h 60"/>
              <a:gd name="T26" fmla="*/ 2147483646 w 79"/>
              <a:gd name="T27" fmla="*/ 2147483646 h 60"/>
              <a:gd name="T28" fmla="*/ 2147483646 w 79"/>
              <a:gd name="T29" fmla="*/ 2147483646 h 60"/>
              <a:gd name="T30" fmla="*/ 2147483646 w 79"/>
              <a:gd name="T31" fmla="*/ 2147483646 h 60"/>
              <a:gd name="T32" fmla="*/ 2147483646 w 79"/>
              <a:gd name="T33" fmla="*/ 2147483646 h 60"/>
              <a:gd name="T34" fmla="*/ 2147483646 w 79"/>
              <a:gd name="T35" fmla="*/ 2147483646 h 60"/>
              <a:gd name="T36" fmla="*/ 2147483646 w 79"/>
              <a:gd name="T37" fmla="*/ 2147483646 h 60"/>
              <a:gd name="T38" fmla="*/ 2147483646 w 79"/>
              <a:gd name="T39" fmla="*/ 2147483646 h 60"/>
              <a:gd name="T40" fmla="*/ 2147483646 w 79"/>
              <a:gd name="T41" fmla="*/ 2147483646 h 60"/>
              <a:gd name="T42" fmla="*/ 2147483646 w 79"/>
              <a:gd name="T43" fmla="*/ 2147483646 h 60"/>
              <a:gd name="T44" fmla="*/ 2147483646 w 79"/>
              <a:gd name="T45" fmla="*/ 2147483646 h 60"/>
              <a:gd name="T46" fmla="*/ 2147483646 w 79"/>
              <a:gd name="T47" fmla="*/ 2147483646 h 60"/>
              <a:gd name="T48" fmla="*/ 2147483646 w 79"/>
              <a:gd name="T49" fmla="*/ 2147483646 h 60"/>
              <a:gd name="T50" fmla="*/ 2147483646 w 79"/>
              <a:gd name="T51" fmla="*/ 2147483646 h 60"/>
              <a:gd name="T52" fmla="*/ 2147483646 w 79"/>
              <a:gd name="T53" fmla="*/ 2147483646 h 60"/>
              <a:gd name="T54" fmla="*/ 0 w 79"/>
              <a:gd name="T55" fmla="*/ 2147483646 h 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9"/>
              <a:gd name="T85" fmla="*/ 0 h 60"/>
              <a:gd name="T86" fmla="*/ 79 w 79"/>
              <a:gd name="T87" fmla="*/ 60 h 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9" h="60">
                <a:moveTo>
                  <a:pt x="0" y="14"/>
                </a:moveTo>
                <a:lnTo>
                  <a:pt x="3" y="8"/>
                </a:lnTo>
                <a:lnTo>
                  <a:pt x="14" y="2"/>
                </a:lnTo>
                <a:lnTo>
                  <a:pt x="35" y="0"/>
                </a:lnTo>
                <a:lnTo>
                  <a:pt x="44" y="5"/>
                </a:lnTo>
                <a:lnTo>
                  <a:pt x="58" y="4"/>
                </a:lnTo>
                <a:lnTo>
                  <a:pt x="79" y="18"/>
                </a:lnTo>
                <a:lnTo>
                  <a:pt x="72" y="26"/>
                </a:lnTo>
                <a:lnTo>
                  <a:pt x="70" y="30"/>
                </a:lnTo>
                <a:lnTo>
                  <a:pt x="70" y="35"/>
                </a:lnTo>
                <a:lnTo>
                  <a:pt x="64" y="40"/>
                </a:lnTo>
                <a:lnTo>
                  <a:pt x="60" y="46"/>
                </a:lnTo>
                <a:lnTo>
                  <a:pt x="54" y="50"/>
                </a:lnTo>
                <a:lnTo>
                  <a:pt x="51" y="51"/>
                </a:lnTo>
                <a:lnTo>
                  <a:pt x="50" y="55"/>
                </a:lnTo>
                <a:lnTo>
                  <a:pt x="47" y="52"/>
                </a:lnTo>
                <a:lnTo>
                  <a:pt x="50" y="57"/>
                </a:lnTo>
                <a:lnTo>
                  <a:pt x="47" y="60"/>
                </a:lnTo>
                <a:lnTo>
                  <a:pt x="44" y="60"/>
                </a:lnTo>
                <a:lnTo>
                  <a:pt x="42" y="57"/>
                </a:lnTo>
                <a:lnTo>
                  <a:pt x="39" y="51"/>
                </a:lnTo>
                <a:lnTo>
                  <a:pt x="37" y="51"/>
                </a:lnTo>
                <a:lnTo>
                  <a:pt x="33" y="43"/>
                </a:lnTo>
                <a:lnTo>
                  <a:pt x="28" y="39"/>
                </a:lnTo>
                <a:lnTo>
                  <a:pt x="24" y="34"/>
                </a:lnTo>
                <a:lnTo>
                  <a:pt x="14" y="27"/>
                </a:lnTo>
                <a:lnTo>
                  <a:pt x="10" y="21"/>
                </a:lnTo>
                <a:lnTo>
                  <a:pt x="0" y="14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0" name="South Dakota">
            <a:extLst>
              <a:ext uri="{FF2B5EF4-FFF2-40B4-BE49-F238E27FC236}">
                <a16:creationId xmlns:a16="http://schemas.microsoft.com/office/drawing/2014/main" id="{EDF36AAC-179F-4C3E-98B4-5E33EF1208FD}"/>
              </a:ext>
            </a:extLst>
          </p:cNvPr>
          <p:cNvSpPr>
            <a:spLocks noChangeAspect="1"/>
          </p:cNvSpPr>
          <p:nvPr/>
        </p:nvSpPr>
        <p:spPr bwMode="auto">
          <a:xfrm>
            <a:off x="3992563" y="2157413"/>
            <a:ext cx="857250" cy="576262"/>
          </a:xfrm>
          <a:custGeom>
            <a:avLst/>
            <a:gdLst>
              <a:gd name="T0" fmla="*/ 0 w 109"/>
              <a:gd name="T1" fmla="*/ 2147483646 h 74"/>
              <a:gd name="T2" fmla="*/ 2147483646 w 109"/>
              <a:gd name="T3" fmla="*/ 2147483646 h 74"/>
              <a:gd name="T4" fmla="*/ 2147483646 w 109"/>
              <a:gd name="T5" fmla="*/ 0 h 74"/>
              <a:gd name="T6" fmla="*/ 2147483646 w 109"/>
              <a:gd name="T7" fmla="*/ 2147483646 h 74"/>
              <a:gd name="T8" fmla="*/ 2147483646 w 109"/>
              <a:gd name="T9" fmla="*/ 2147483646 h 74"/>
              <a:gd name="T10" fmla="*/ 2147483646 w 109"/>
              <a:gd name="T11" fmla="*/ 2147483646 h 74"/>
              <a:gd name="T12" fmla="*/ 2147483646 w 109"/>
              <a:gd name="T13" fmla="*/ 2147483646 h 74"/>
              <a:gd name="T14" fmla="*/ 2147483646 w 109"/>
              <a:gd name="T15" fmla="*/ 2147483646 h 74"/>
              <a:gd name="T16" fmla="*/ 2147483646 w 109"/>
              <a:gd name="T17" fmla="*/ 2147483646 h 74"/>
              <a:gd name="T18" fmla="*/ 2147483646 w 109"/>
              <a:gd name="T19" fmla="*/ 2147483646 h 74"/>
              <a:gd name="T20" fmla="*/ 2147483646 w 109"/>
              <a:gd name="T21" fmla="*/ 2147483646 h 74"/>
              <a:gd name="T22" fmla="*/ 2147483646 w 109"/>
              <a:gd name="T23" fmla="*/ 2147483646 h 74"/>
              <a:gd name="T24" fmla="*/ 2147483646 w 109"/>
              <a:gd name="T25" fmla="*/ 2147483646 h 74"/>
              <a:gd name="T26" fmla="*/ 2147483646 w 109"/>
              <a:gd name="T27" fmla="*/ 2147483646 h 74"/>
              <a:gd name="T28" fmla="*/ 2147483646 w 109"/>
              <a:gd name="T29" fmla="*/ 2147483646 h 74"/>
              <a:gd name="T30" fmla="*/ 2147483646 w 109"/>
              <a:gd name="T31" fmla="*/ 2147483646 h 74"/>
              <a:gd name="T32" fmla="*/ 2147483646 w 109"/>
              <a:gd name="T33" fmla="*/ 2147483646 h 74"/>
              <a:gd name="T34" fmla="*/ 2147483646 w 109"/>
              <a:gd name="T35" fmla="*/ 2147483646 h 74"/>
              <a:gd name="T36" fmla="*/ 2147483646 w 109"/>
              <a:gd name="T37" fmla="*/ 2147483646 h 74"/>
              <a:gd name="T38" fmla="*/ 0 w 109"/>
              <a:gd name="T39" fmla="*/ 2147483646 h 7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9"/>
              <a:gd name="T61" fmla="*/ 0 h 74"/>
              <a:gd name="T62" fmla="*/ 109 w 109"/>
              <a:gd name="T63" fmla="*/ 74 h 7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9" h="74">
                <a:moveTo>
                  <a:pt x="0" y="58"/>
                </a:moveTo>
                <a:lnTo>
                  <a:pt x="4" y="19"/>
                </a:lnTo>
                <a:lnTo>
                  <a:pt x="5" y="0"/>
                </a:lnTo>
                <a:lnTo>
                  <a:pt x="54" y="4"/>
                </a:lnTo>
                <a:lnTo>
                  <a:pt x="108" y="6"/>
                </a:lnTo>
                <a:lnTo>
                  <a:pt x="104" y="12"/>
                </a:lnTo>
                <a:lnTo>
                  <a:pt x="109" y="18"/>
                </a:lnTo>
                <a:lnTo>
                  <a:pt x="109" y="54"/>
                </a:lnTo>
                <a:lnTo>
                  <a:pt x="107" y="53"/>
                </a:lnTo>
                <a:lnTo>
                  <a:pt x="107" y="58"/>
                </a:lnTo>
                <a:lnTo>
                  <a:pt x="109" y="62"/>
                </a:lnTo>
                <a:lnTo>
                  <a:pt x="108" y="65"/>
                </a:lnTo>
                <a:lnTo>
                  <a:pt x="109" y="74"/>
                </a:lnTo>
                <a:lnTo>
                  <a:pt x="106" y="73"/>
                </a:lnTo>
                <a:lnTo>
                  <a:pt x="104" y="70"/>
                </a:lnTo>
                <a:lnTo>
                  <a:pt x="98" y="67"/>
                </a:lnTo>
                <a:lnTo>
                  <a:pt x="94" y="67"/>
                </a:lnTo>
                <a:lnTo>
                  <a:pt x="85" y="67"/>
                </a:lnTo>
                <a:lnTo>
                  <a:pt x="79" y="63"/>
                </a:lnTo>
                <a:lnTo>
                  <a:pt x="0" y="5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1" name="Tennessee">
            <a:extLst>
              <a:ext uri="{FF2B5EF4-FFF2-40B4-BE49-F238E27FC236}">
                <a16:creationId xmlns:a16="http://schemas.microsoft.com/office/drawing/2014/main" id="{8951AB51-8022-4D52-A890-F47ADABD7914}"/>
              </a:ext>
            </a:extLst>
          </p:cNvPr>
          <p:cNvSpPr>
            <a:spLocks noChangeAspect="1"/>
          </p:cNvSpPr>
          <p:nvPr/>
        </p:nvSpPr>
        <p:spPr bwMode="auto">
          <a:xfrm>
            <a:off x="5608638" y="3509963"/>
            <a:ext cx="1044575" cy="350837"/>
          </a:xfrm>
          <a:custGeom>
            <a:avLst/>
            <a:gdLst>
              <a:gd name="T0" fmla="*/ 0 w 133"/>
              <a:gd name="T1" fmla="*/ 2147483646 h 45"/>
              <a:gd name="T2" fmla="*/ 2147483646 w 133"/>
              <a:gd name="T3" fmla="*/ 2147483646 h 45"/>
              <a:gd name="T4" fmla="*/ 2147483646 w 133"/>
              <a:gd name="T5" fmla="*/ 2147483646 h 45"/>
              <a:gd name="T6" fmla="*/ 2147483646 w 133"/>
              <a:gd name="T7" fmla="*/ 2147483646 h 45"/>
              <a:gd name="T8" fmla="*/ 2147483646 w 133"/>
              <a:gd name="T9" fmla="*/ 2147483646 h 45"/>
              <a:gd name="T10" fmla="*/ 2147483646 w 133"/>
              <a:gd name="T11" fmla="*/ 2147483646 h 45"/>
              <a:gd name="T12" fmla="*/ 2147483646 w 133"/>
              <a:gd name="T13" fmla="*/ 2147483646 h 45"/>
              <a:gd name="T14" fmla="*/ 2147483646 w 133"/>
              <a:gd name="T15" fmla="*/ 2147483646 h 45"/>
              <a:gd name="T16" fmla="*/ 2147483646 w 133"/>
              <a:gd name="T17" fmla="*/ 2147483646 h 45"/>
              <a:gd name="T18" fmla="*/ 2147483646 w 133"/>
              <a:gd name="T19" fmla="*/ 2147483646 h 45"/>
              <a:gd name="T20" fmla="*/ 2147483646 w 133"/>
              <a:gd name="T21" fmla="*/ 2147483646 h 45"/>
              <a:gd name="T22" fmla="*/ 2147483646 w 133"/>
              <a:gd name="T23" fmla="*/ 2147483646 h 45"/>
              <a:gd name="T24" fmla="*/ 2147483646 w 133"/>
              <a:gd name="T25" fmla="*/ 2147483646 h 45"/>
              <a:gd name="T26" fmla="*/ 2147483646 w 133"/>
              <a:gd name="T27" fmla="*/ 0 h 45"/>
              <a:gd name="T28" fmla="*/ 2147483646 w 133"/>
              <a:gd name="T29" fmla="*/ 2147483646 h 45"/>
              <a:gd name="T30" fmla="*/ 2147483646 w 133"/>
              <a:gd name="T31" fmla="*/ 2147483646 h 45"/>
              <a:gd name="T32" fmla="*/ 2147483646 w 133"/>
              <a:gd name="T33" fmla="*/ 2147483646 h 45"/>
              <a:gd name="T34" fmla="*/ 2147483646 w 133"/>
              <a:gd name="T35" fmla="*/ 2147483646 h 45"/>
              <a:gd name="T36" fmla="*/ 2147483646 w 133"/>
              <a:gd name="T37" fmla="*/ 2147483646 h 45"/>
              <a:gd name="T38" fmla="*/ 2147483646 w 133"/>
              <a:gd name="T39" fmla="*/ 2147483646 h 45"/>
              <a:gd name="T40" fmla="*/ 2147483646 w 133"/>
              <a:gd name="T41" fmla="*/ 2147483646 h 45"/>
              <a:gd name="T42" fmla="*/ 2147483646 w 133"/>
              <a:gd name="T43" fmla="*/ 2147483646 h 45"/>
              <a:gd name="T44" fmla="*/ 2147483646 w 133"/>
              <a:gd name="T45" fmla="*/ 2147483646 h 45"/>
              <a:gd name="T46" fmla="*/ 2147483646 w 133"/>
              <a:gd name="T47" fmla="*/ 2147483646 h 45"/>
              <a:gd name="T48" fmla="*/ 2147483646 w 133"/>
              <a:gd name="T49" fmla="*/ 2147483646 h 45"/>
              <a:gd name="T50" fmla="*/ 2147483646 w 133"/>
              <a:gd name="T51" fmla="*/ 2147483646 h 45"/>
              <a:gd name="T52" fmla="*/ 2147483646 w 133"/>
              <a:gd name="T53" fmla="*/ 2147483646 h 45"/>
              <a:gd name="T54" fmla="*/ 2147483646 w 133"/>
              <a:gd name="T55" fmla="*/ 2147483646 h 45"/>
              <a:gd name="T56" fmla="*/ 2147483646 w 133"/>
              <a:gd name="T57" fmla="*/ 2147483646 h 45"/>
              <a:gd name="T58" fmla="*/ 0 w 133"/>
              <a:gd name="T59" fmla="*/ 2147483646 h 4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3"/>
              <a:gd name="T91" fmla="*/ 0 h 45"/>
              <a:gd name="T92" fmla="*/ 133 w 133"/>
              <a:gd name="T93" fmla="*/ 45 h 4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3" h="45">
                <a:moveTo>
                  <a:pt x="0" y="45"/>
                </a:moveTo>
                <a:lnTo>
                  <a:pt x="2" y="38"/>
                </a:lnTo>
                <a:lnTo>
                  <a:pt x="1" y="37"/>
                </a:lnTo>
                <a:lnTo>
                  <a:pt x="5" y="33"/>
                </a:lnTo>
                <a:lnTo>
                  <a:pt x="9" y="27"/>
                </a:lnTo>
                <a:lnTo>
                  <a:pt x="8" y="25"/>
                </a:lnTo>
                <a:lnTo>
                  <a:pt x="9" y="22"/>
                </a:lnTo>
                <a:lnTo>
                  <a:pt x="10" y="18"/>
                </a:lnTo>
                <a:lnTo>
                  <a:pt x="12" y="15"/>
                </a:lnTo>
                <a:lnTo>
                  <a:pt x="33" y="13"/>
                </a:lnTo>
                <a:lnTo>
                  <a:pt x="33" y="10"/>
                </a:lnTo>
                <a:lnTo>
                  <a:pt x="39" y="10"/>
                </a:lnTo>
                <a:lnTo>
                  <a:pt x="102" y="5"/>
                </a:lnTo>
                <a:lnTo>
                  <a:pt x="133" y="0"/>
                </a:lnTo>
                <a:lnTo>
                  <a:pt x="132" y="5"/>
                </a:lnTo>
                <a:lnTo>
                  <a:pt x="130" y="6"/>
                </a:lnTo>
                <a:lnTo>
                  <a:pt x="127" y="11"/>
                </a:lnTo>
                <a:lnTo>
                  <a:pt x="125" y="11"/>
                </a:lnTo>
                <a:lnTo>
                  <a:pt x="123" y="12"/>
                </a:lnTo>
                <a:lnTo>
                  <a:pt x="121" y="14"/>
                </a:lnTo>
                <a:lnTo>
                  <a:pt x="118" y="13"/>
                </a:lnTo>
                <a:lnTo>
                  <a:pt x="115" y="16"/>
                </a:lnTo>
                <a:lnTo>
                  <a:pt x="114" y="19"/>
                </a:lnTo>
                <a:lnTo>
                  <a:pt x="99" y="27"/>
                </a:lnTo>
                <a:lnTo>
                  <a:pt x="99" y="31"/>
                </a:lnTo>
                <a:lnTo>
                  <a:pt x="95" y="33"/>
                </a:lnTo>
                <a:lnTo>
                  <a:pt x="95" y="37"/>
                </a:lnTo>
                <a:lnTo>
                  <a:pt x="74" y="40"/>
                </a:lnTo>
                <a:lnTo>
                  <a:pt x="33" y="43"/>
                </a:lnTo>
                <a:lnTo>
                  <a:pt x="0" y="45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2" name="Texas">
            <a:extLst>
              <a:ext uri="{FF2B5EF4-FFF2-40B4-BE49-F238E27FC236}">
                <a16:creationId xmlns:a16="http://schemas.microsoft.com/office/drawing/2014/main" id="{2501188F-A75B-4DA6-9828-3E39D3253E9E}"/>
              </a:ext>
            </a:extLst>
          </p:cNvPr>
          <p:cNvSpPr>
            <a:spLocks noChangeAspect="1"/>
          </p:cNvSpPr>
          <p:nvPr/>
        </p:nvSpPr>
        <p:spPr bwMode="auto">
          <a:xfrm>
            <a:off x="3498850" y="3619500"/>
            <a:ext cx="1711325" cy="1639888"/>
          </a:xfrm>
          <a:custGeom>
            <a:avLst/>
            <a:gdLst>
              <a:gd name="T0" fmla="*/ 2147483646 w 218"/>
              <a:gd name="T1" fmla="*/ 2147483646 h 211"/>
              <a:gd name="T2" fmla="*/ 2147483646 w 218"/>
              <a:gd name="T3" fmla="*/ 2147483646 h 211"/>
              <a:gd name="T4" fmla="*/ 2147483646 w 218"/>
              <a:gd name="T5" fmla="*/ 2147483646 h 211"/>
              <a:gd name="T6" fmla="*/ 2147483646 w 218"/>
              <a:gd name="T7" fmla="*/ 2147483646 h 211"/>
              <a:gd name="T8" fmla="*/ 2147483646 w 218"/>
              <a:gd name="T9" fmla="*/ 2147483646 h 211"/>
              <a:gd name="T10" fmla="*/ 2147483646 w 218"/>
              <a:gd name="T11" fmla="*/ 2147483646 h 211"/>
              <a:gd name="T12" fmla="*/ 2147483646 w 218"/>
              <a:gd name="T13" fmla="*/ 2147483646 h 211"/>
              <a:gd name="T14" fmla="*/ 2147483646 w 218"/>
              <a:gd name="T15" fmla="*/ 2147483646 h 211"/>
              <a:gd name="T16" fmla="*/ 2147483646 w 218"/>
              <a:gd name="T17" fmla="*/ 2147483646 h 211"/>
              <a:gd name="T18" fmla="*/ 2147483646 w 218"/>
              <a:gd name="T19" fmla="*/ 2147483646 h 211"/>
              <a:gd name="T20" fmla="*/ 2147483646 w 218"/>
              <a:gd name="T21" fmla="*/ 2147483646 h 211"/>
              <a:gd name="T22" fmla="*/ 2147483646 w 218"/>
              <a:gd name="T23" fmla="*/ 2147483646 h 211"/>
              <a:gd name="T24" fmla="*/ 2147483646 w 218"/>
              <a:gd name="T25" fmla="*/ 2147483646 h 211"/>
              <a:gd name="T26" fmla="*/ 2147483646 w 218"/>
              <a:gd name="T27" fmla="*/ 2147483646 h 211"/>
              <a:gd name="T28" fmla="*/ 2147483646 w 218"/>
              <a:gd name="T29" fmla="*/ 2147483646 h 211"/>
              <a:gd name="T30" fmla="*/ 2147483646 w 218"/>
              <a:gd name="T31" fmla="*/ 2147483646 h 211"/>
              <a:gd name="T32" fmla="*/ 2147483646 w 218"/>
              <a:gd name="T33" fmla="*/ 2147483646 h 211"/>
              <a:gd name="T34" fmla="*/ 2147483646 w 218"/>
              <a:gd name="T35" fmla="*/ 2147483646 h 211"/>
              <a:gd name="T36" fmla="*/ 2147483646 w 218"/>
              <a:gd name="T37" fmla="*/ 2147483646 h 211"/>
              <a:gd name="T38" fmla="*/ 2147483646 w 218"/>
              <a:gd name="T39" fmla="*/ 2147483646 h 211"/>
              <a:gd name="T40" fmla="*/ 2147483646 w 218"/>
              <a:gd name="T41" fmla="*/ 2147483646 h 211"/>
              <a:gd name="T42" fmla="*/ 2147483646 w 218"/>
              <a:gd name="T43" fmla="*/ 2147483646 h 211"/>
              <a:gd name="T44" fmla="*/ 2147483646 w 218"/>
              <a:gd name="T45" fmla="*/ 2147483646 h 211"/>
              <a:gd name="T46" fmla="*/ 2147483646 w 218"/>
              <a:gd name="T47" fmla="*/ 2147483646 h 211"/>
              <a:gd name="T48" fmla="*/ 2147483646 w 218"/>
              <a:gd name="T49" fmla="*/ 2147483646 h 211"/>
              <a:gd name="T50" fmla="*/ 2147483646 w 218"/>
              <a:gd name="T51" fmla="*/ 2147483646 h 211"/>
              <a:gd name="T52" fmla="*/ 2147483646 w 218"/>
              <a:gd name="T53" fmla="*/ 2147483646 h 211"/>
              <a:gd name="T54" fmla="*/ 2147483646 w 218"/>
              <a:gd name="T55" fmla="*/ 2147483646 h 211"/>
              <a:gd name="T56" fmla="*/ 2147483646 w 218"/>
              <a:gd name="T57" fmla="*/ 2147483646 h 211"/>
              <a:gd name="T58" fmla="*/ 2147483646 w 218"/>
              <a:gd name="T59" fmla="*/ 2147483646 h 211"/>
              <a:gd name="T60" fmla="*/ 2147483646 w 218"/>
              <a:gd name="T61" fmla="*/ 2147483646 h 211"/>
              <a:gd name="T62" fmla="*/ 2147483646 w 218"/>
              <a:gd name="T63" fmla="*/ 2147483646 h 211"/>
              <a:gd name="T64" fmla="*/ 2147483646 w 218"/>
              <a:gd name="T65" fmla="*/ 2147483646 h 211"/>
              <a:gd name="T66" fmla="*/ 2147483646 w 218"/>
              <a:gd name="T67" fmla="*/ 2147483646 h 211"/>
              <a:gd name="T68" fmla="*/ 2147483646 w 218"/>
              <a:gd name="T69" fmla="*/ 2147483646 h 211"/>
              <a:gd name="T70" fmla="*/ 2147483646 w 218"/>
              <a:gd name="T71" fmla="*/ 2147483646 h 211"/>
              <a:gd name="T72" fmla="*/ 2147483646 w 218"/>
              <a:gd name="T73" fmla="*/ 2147483646 h 211"/>
              <a:gd name="T74" fmla="*/ 2147483646 w 218"/>
              <a:gd name="T75" fmla="*/ 2147483646 h 211"/>
              <a:gd name="T76" fmla="*/ 2147483646 w 218"/>
              <a:gd name="T77" fmla="*/ 2147483646 h 211"/>
              <a:gd name="T78" fmla="*/ 2147483646 w 218"/>
              <a:gd name="T79" fmla="*/ 2147483646 h 211"/>
              <a:gd name="T80" fmla="*/ 2147483646 w 218"/>
              <a:gd name="T81" fmla="*/ 2147483646 h 211"/>
              <a:gd name="T82" fmla="*/ 2147483646 w 218"/>
              <a:gd name="T83" fmla="*/ 2147483646 h 211"/>
              <a:gd name="T84" fmla="*/ 2147483646 w 218"/>
              <a:gd name="T85" fmla="*/ 2147483646 h 21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18"/>
              <a:gd name="T130" fmla="*/ 0 h 211"/>
              <a:gd name="T131" fmla="*/ 218 w 218"/>
              <a:gd name="T132" fmla="*/ 211 h 21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18" h="211">
                <a:moveTo>
                  <a:pt x="2" y="87"/>
                </a:moveTo>
                <a:lnTo>
                  <a:pt x="0" y="83"/>
                </a:lnTo>
                <a:lnTo>
                  <a:pt x="5" y="83"/>
                </a:lnTo>
                <a:lnTo>
                  <a:pt x="60" y="88"/>
                </a:lnTo>
                <a:lnTo>
                  <a:pt x="68" y="0"/>
                </a:lnTo>
                <a:lnTo>
                  <a:pt x="115" y="3"/>
                </a:lnTo>
                <a:lnTo>
                  <a:pt x="113" y="41"/>
                </a:lnTo>
                <a:lnTo>
                  <a:pt x="118" y="44"/>
                </a:lnTo>
                <a:lnTo>
                  <a:pt x="122" y="45"/>
                </a:lnTo>
                <a:lnTo>
                  <a:pt x="124" y="43"/>
                </a:lnTo>
                <a:lnTo>
                  <a:pt x="126" y="45"/>
                </a:lnTo>
                <a:lnTo>
                  <a:pt x="126" y="48"/>
                </a:lnTo>
                <a:lnTo>
                  <a:pt x="130" y="48"/>
                </a:lnTo>
                <a:lnTo>
                  <a:pt x="133" y="50"/>
                </a:lnTo>
                <a:lnTo>
                  <a:pt x="135" y="49"/>
                </a:lnTo>
                <a:lnTo>
                  <a:pt x="138" y="51"/>
                </a:lnTo>
                <a:lnTo>
                  <a:pt x="139" y="50"/>
                </a:lnTo>
                <a:lnTo>
                  <a:pt x="143" y="50"/>
                </a:lnTo>
                <a:lnTo>
                  <a:pt x="145" y="55"/>
                </a:lnTo>
                <a:lnTo>
                  <a:pt x="147" y="56"/>
                </a:lnTo>
                <a:lnTo>
                  <a:pt x="150" y="53"/>
                </a:lnTo>
                <a:lnTo>
                  <a:pt x="155" y="57"/>
                </a:lnTo>
                <a:lnTo>
                  <a:pt x="158" y="55"/>
                </a:lnTo>
                <a:lnTo>
                  <a:pt x="159" y="59"/>
                </a:lnTo>
                <a:lnTo>
                  <a:pt x="159" y="56"/>
                </a:lnTo>
                <a:lnTo>
                  <a:pt x="162" y="54"/>
                </a:lnTo>
                <a:lnTo>
                  <a:pt x="163" y="57"/>
                </a:lnTo>
                <a:lnTo>
                  <a:pt x="168" y="56"/>
                </a:lnTo>
                <a:lnTo>
                  <a:pt x="171" y="59"/>
                </a:lnTo>
                <a:lnTo>
                  <a:pt x="180" y="56"/>
                </a:lnTo>
                <a:lnTo>
                  <a:pt x="188" y="55"/>
                </a:lnTo>
                <a:lnTo>
                  <a:pt x="191" y="54"/>
                </a:lnTo>
                <a:lnTo>
                  <a:pt x="197" y="59"/>
                </a:lnTo>
                <a:lnTo>
                  <a:pt x="202" y="60"/>
                </a:lnTo>
                <a:lnTo>
                  <a:pt x="203" y="62"/>
                </a:lnTo>
                <a:lnTo>
                  <a:pt x="209" y="62"/>
                </a:lnTo>
                <a:lnTo>
                  <a:pt x="209" y="72"/>
                </a:lnTo>
                <a:lnTo>
                  <a:pt x="210" y="93"/>
                </a:lnTo>
                <a:lnTo>
                  <a:pt x="213" y="96"/>
                </a:lnTo>
                <a:lnTo>
                  <a:pt x="213" y="101"/>
                </a:lnTo>
                <a:lnTo>
                  <a:pt x="218" y="108"/>
                </a:lnTo>
                <a:lnTo>
                  <a:pt x="218" y="115"/>
                </a:lnTo>
                <a:lnTo>
                  <a:pt x="215" y="120"/>
                </a:lnTo>
                <a:lnTo>
                  <a:pt x="215" y="124"/>
                </a:lnTo>
                <a:lnTo>
                  <a:pt x="216" y="127"/>
                </a:lnTo>
                <a:lnTo>
                  <a:pt x="216" y="130"/>
                </a:lnTo>
                <a:lnTo>
                  <a:pt x="214" y="132"/>
                </a:lnTo>
                <a:lnTo>
                  <a:pt x="212" y="135"/>
                </a:lnTo>
                <a:lnTo>
                  <a:pt x="214" y="137"/>
                </a:lnTo>
                <a:lnTo>
                  <a:pt x="205" y="140"/>
                </a:lnTo>
                <a:lnTo>
                  <a:pt x="198" y="144"/>
                </a:lnTo>
                <a:lnTo>
                  <a:pt x="202" y="140"/>
                </a:lnTo>
                <a:lnTo>
                  <a:pt x="197" y="140"/>
                </a:lnTo>
                <a:lnTo>
                  <a:pt x="199" y="135"/>
                </a:lnTo>
                <a:lnTo>
                  <a:pt x="195" y="138"/>
                </a:lnTo>
                <a:lnTo>
                  <a:pt x="193" y="137"/>
                </a:lnTo>
                <a:lnTo>
                  <a:pt x="194" y="141"/>
                </a:lnTo>
                <a:lnTo>
                  <a:pt x="195" y="142"/>
                </a:lnTo>
                <a:lnTo>
                  <a:pt x="195" y="144"/>
                </a:lnTo>
                <a:lnTo>
                  <a:pt x="193" y="147"/>
                </a:lnTo>
                <a:lnTo>
                  <a:pt x="191" y="147"/>
                </a:lnTo>
                <a:lnTo>
                  <a:pt x="191" y="151"/>
                </a:lnTo>
                <a:lnTo>
                  <a:pt x="170" y="163"/>
                </a:lnTo>
                <a:lnTo>
                  <a:pt x="171" y="162"/>
                </a:lnTo>
                <a:lnTo>
                  <a:pt x="180" y="156"/>
                </a:lnTo>
                <a:lnTo>
                  <a:pt x="173" y="160"/>
                </a:lnTo>
                <a:lnTo>
                  <a:pt x="173" y="156"/>
                </a:lnTo>
                <a:lnTo>
                  <a:pt x="171" y="158"/>
                </a:lnTo>
                <a:lnTo>
                  <a:pt x="169" y="157"/>
                </a:lnTo>
                <a:lnTo>
                  <a:pt x="168" y="160"/>
                </a:lnTo>
                <a:lnTo>
                  <a:pt x="165" y="157"/>
                </a:lnTo>
                <a:lnTo>
                  <a:pt x="165" y="160"/>
                </a:lnTo>
                <a:lnTo>
                  <a:pt x="169" y="162"/>
                </a:lnTo>
                <a:lnTo>
                  <a:pt x="165" y="164"/>
                </a:lnTo>
                <a:lnTo>
                  <a:pt x="163" y="161"/>
                </a:lnTo>
                <a:lnTo>
                  <a:pt x="161" y="170"/>
                </a:lnTo>
                <a:lnTo>
                  <a:pt x="159" y="166"/>
                </a:lnTo>
                <a:lnTo>
                  <a:pt x="156" y="167"/>
                </a:lnTo>
                <a:lnTo>
                  <a:pt x="155" y="170"/>
                </a:lnTo>
                <a:lnTo>
                  <a:pt x="157" y="173"/>
                </a:lnTo>
                <a:lnTo>
                  <a:pt x="149" y="173"/>
                </a:lnTo>
                <a:lnTo>
                  <a:pt x="152" y="174"/>
                </a:lnTo>
                <a:lnTo>
                  <a:pt x="152" y="178"/>
                </a:lnTo>
                <a:lnTo>
                  <a:pt x="154" y="177"/>
                </a:lnTo>
                <a:lnTo>
                  <a:pt x="153" y="179"/>
                </a:lnTo>
                <a:lnTo>
                  <a:pt x="150" y="185"/>
                </a:lnTo>
                <a:lnTo>
                  <a:pt x="150" y="182"/>
                </a:lnTo>
                <a:lnTo>
                  <a:pt x="148" y="184"/>
                </a:lnTo>
                <a:lnTo>
                  <a:pt x="145" y="181"/>
                </a:lnTo>
                <a:lnTo>
                  <a:pt x="146" y="185"/>
                </a:lnTo>
                <a:lnTo>
                  <a:pt x="151" y="185"/>
                </a:lnTo>
                <a:lnTo>
                  <a:pt x="149" y="191"/>
                </a:lnTo>
                <a:lnTo>
                  <a:pt x="151" y="202"/>
                </a:lnTo>
                <a:lnTo>
                  <a:pt x="155" y="211"/>
                </a:lnTo>
                <a:lnTo>
                  <a:pt x="149" y="211"/>
                </a:lnTo>
                <a:lnTo>
                  <a:pt x="143" y="208"/>
                </a:lnTo>
                <a:lnTo>
                  <a:pt x="138" y="209"/>
                </a:lnTo>
                <a:lnTo>
                  <a:pt x="130" y="204"/>
                </a:lnTo>
                <a:lnTo>
                  <a:pt x="122" y="201"/>
                </a:lnTo>
                <a:lnTo>
                  <a:pt x="121" y="197"/>
                </a:lnTo>
                <a:lnTo>
                  <a:pt x="118" y="192"/>
                </a:lnTo>
                <a:lnTo>
                  <a:pt x="116" y="188"/>
                </a:lnTo>
                <a:lnTo>
                  <a:pt x="116" y="185"/>
                </a:lnTo>
                <a:lnTo>
                  <a:pt x="114" y="183"/>
                </a:lnTo>
                <a:lnTo>
                  <a:pt x="115" y="178"/>
                </a:lnTo>
                <a:lnTo>
                  <a:pt x="109" y="174"/>
                </a:lnTo>
                <a:lnTo>
                  <a:pt x="104" y="165"/>
                </a:lnTo>
                <a:lnTo>
                  <a:pt x="94" y="144"/>
                </a:lnTo>
                <a:lnTo>
                  <a:pt x="87" y="139"/>
                </a:lnTo>
                <a:lnTo>
                  <a:pt x="85" y="134"/>
                </a:lnTo>
                <a:lnTo>
                  <a:pt x="79" y="133"/>
                </a:lnTo>
                <a:lnTo>
                  <a:pt x="73" y="132"/>
                </a:lnTo>
                <a:lnTo>
                  <a:pt x="69" y="130"/>
                </a:lnTo>
                <a:lnTo>
                  <a:pt x="68" y="132"/>
                </a:lnTo>
                <a:lnTo>
                  <a:pt x="63" y="132"/>
                </a:lnTo>
                <a:lnTo>
                  <a:pt x="59" y="143"/>
                </a:lnTo>
                <a:lnTo>
                  <a:pt x="54" y="147"/>
                </a:lnTo>
                <a:lnTo>
                  <a:pt x="51" y="147"/>
                </a:lnTo>
                <a:lnTo>
                  <a:pt x="43" y="140"/>
                </a:lnTo>
                <a:lnTo>
                  <a:pt x="39" y="139"/>
                </a:lnTo>
                <a:lnTo>
                  <a:pt x="31" y="132"/>
                </a:lnTo>
                <a:lnTo>
                  <a:pt x="29" y="126"/>
                </a:lnTo>
                <a:lnTo>
                  <a:pt x="29" y="120"/>
                </a:lnTo>
                <a:lnTo>
                  <a:pt x="26" y="112"/>
                </a:lnTo>
                <a:lnTo>
                  <a:pt x="19" y="107"/>
                </a:lnTo>
                <a:lnTo>
                  <a:pt x="10" y="95"/>
                </a:lnTo>
                <a:lnTo>
                  <a:pt x="6" y="93"/>
                </a:lnTo>
                <a:lnTo>
                  <a:pt x="4" y="87"/>
                </a:lnTo>
                <a:lnTo>
                  <a:pt x="2" y="8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3" name="Utah">
            <a:extLst>
              <a:ext uri="{FF2B5EF4-FFF2-40B4-BE49-F238E27FC236}">
                <a16:creationId xmlns:a16="http://schemas.microsoft.com/office/drawing/2014/main" id="{29F34570-FE96-4860-BD4F-273F35698FEB}"/>
              </a:ext>
            </a:extLst>
          </p:cNvPr>
          <p:cNvSpPr>
            <a:spLocks noChangeAspect="1"/>
          </p:cNvSpPr>
          <p:nvPr/>
        </p:nvSpPr>
        <p:spPr bwMode="auto">
          <a:xfrm>
            <a:off x="2698750" y="2601913"/>
            <a:ext cx="690563" cy="854075"/>
          </a:xfrm>
          <a:custGeom>
            <a:avLst/>
            <a:gdLst>
              <a:gd name="T0" fmla="*/ 0 w 88"/>
              <a:gd name="T1" fmla="*/ 2147483646 h 110"/>
              <a:gd name="T2" fmla="*/ 2147483646 w 88"/>
              <a:gd name="T3" fmla="*/ 0 h 110"/>
              <a:gd name="T4" fmla="*/ 2147483646 w 88"/>
              <a:gd name="T5" fmla="*/ 2147483646 h 110"/>
              <a:gd name="T6" fmla="*/ 2147483646 w 88"/>
              <a:gd name="T7" fmla="*/ 2147483646 h 110"/>
              <a:gd name="T8" fmla="*/ 2147483646 w 88"/>
              <a:gd name="T9" fmla="*/ 2147483646 h 110"/>
              <a:gd name="T10" fmla="*/ 2147483646 w 88"/>
              <a:gd name="T11" fmla="*/ 2147483646 h 110"/>
              <a:gd name="T12" fmla="*/ 0 w 88"/>
              <a:gd name="T13" fmla="*/ 2147483646 h 1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8"/>
              <a:gd name="T22" fmla="*/ 0 h 110"/>
              <a:gd name="T23" fmla="*/ 88 w 88"/>
              <a:gd name="T24" fmla="*/ 110 h 1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8" h="110">
                <a:moveTo>
                  <a:pt x="0" y="97"/>
                </a:moveTo>
                <a:lnTo>
                  <a:pt x="19" y="0"/>
                </a:lnTo>
                <a:lnTo>
                  <a:pt x="62" y="8"/>
                </a:lnTo>
                <a:lnTo>
                  <a:pt x="59" y="27"/>
                </a:lnTo>
                <a:lnTo>
                  <a:pt x="88" y="32"/>
                </a:lnTo>
                <a:lnTo>
                  <a:pt x="77" y="110"/>
                </a:lnTo>
                <a:lnTo>
                  <a:pt x="0" y="9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4" name="Vermont">
            <a:extLst>
              <a:ext uri="{FF2B5EF4-FFF2-40B4-BE49-F238E27FC236}">
                <a16:creationId xmlns:a16="http://schemas.microsoft.com/office/drawing/2014/main" id="{69A68502-87EE-40DD-BC47-B44EC1EA6951}"/>
              </a:ext>
            </a:extLst>
          </p:cNvPr>
          <p:cNvSpPr>
            <a:spLocks noChangeAspect="1"/>
          </p:cNvSpPr>
          <p:nvPr/>
        </p:nvSpPr>
        <p:spPr bwMode="auto">
          <a:xfrm>
            <a:off x="7350125" y="2017713"/>
            <a:ext cx="196850" cy="382587"/>
          </a:xfrm>
          <a:custGeom>
            <a:avLst/>
            <a:gdLst>
              <a:gd name="T0" fmla="*/ 0 w 25"/>
              <a:gd name="T1" fmla="*/ 2147483646 h 49"/>
              <a:gd name="T2" fmla="*/ 2147483646 w 25"/>
              <a:gd name="T3" fmla="*/ 2147483646 h 49"/>
              <a:gd name="T4" fmla="*/ 2147483646 w 25"/>
              <a:gd name="T5" fmla="*/ 2147483646 h 49"/>
              <a:gd name="T6" fmla="*/ 2147483646 w 25"/>
              <a:gd name="T7" fmla="*/ 2147483646 h 49"/>
              <a:gd name="T8" fmla="*/ 2147483646 w 25"/>
              <a:gd name="T9" fmla="*/ 2147483646 h 49"/>
              <a:gd name="T10" fmla="*/ 2147483646 w 25"/>
              <a:gd name="T11" fmla="*/ 2147483646 h 49"/>
              <a:gd name="T12" fmla="*/ 2147483646 w 25"/>
              <a:gd name="T13" fmla="*/ 2147483646 h 49"/>
              <a:gd name="T14" fmla="*/ 2147483646 w 25"/>
              <a:gd name="T15" fmla="*/ 2147483646 h 49"/>
              <a:gd name="T16" fmla="*/ 2147483646 w 25"/>
              <a:gd name="T17" fmla="*/ 2147483646 h 49"/>
              <a:gd name="T18" fmla="*/ 2147483646 w 25"/>
              <a:gd name="T19" fmla="*/ 0 h 49"/>
              <a:gd name="T20" fmla="*/ 0 w 25"/>
              <a:gd name="T21" fmla="*/ 2147483646 h 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5"/>
              <a:gd name="T34" fmla="*/ 0 h 49"/>
              <a:gd name="T35" fmla="*/ 25 w 25"/>
              <a:gd name="T36" fmla="*/ 49 h 4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5" h="49">
                <a:moveTo>
                  <a:pt x="0" y="6"/>
                </a:moveTo>
                <a:lnTo>
                  <a:pt x="3" y="20"/>
                </a:lnTo>
                <a:lnTo>
                  <a:pt x="4" y="29"/>
                </a:lnTo>
                <a:lnTo>
                  <a:pt x="8" y="38"/>
                </a:lnTo>
                <a:lnTo>
                  <a:pt x="11" y="49"/>
                </a:lnTo>
                <a:lnTo>
                  <a:pt x="22" y="47"/>
                </a:lnTo>
                <a:lnTo>
                  <a:pt x="20" y="30"/>
                </a:lnTo>
                <a:lnTo>
                  <a:pt x="21" y="18"/>
                </a:lnTo>
                <a:lnTo>
                  <a:pt x="24" y="12"/>
                </a:lnTo>
                <a:lnTo>
                  <a:pt x="25" y="0"/>
                </a:lnTo>
                <a:lnTo>
                  <a:pt x="0" y="6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5" name="West Virginia">
            <a:extLst>
              <a:ext uri="{FF2B5EF4-FFF2-40B4-BE49-F238E27FC236}">
                <a16:creationId xmlns:a16="http://schemas.microsoft.com/office/drawing/2014/main" id="{B82CE2D3-0C55-41C9-9869-01AA406A275A}"/>
              </a:ext>
            </a:extLst>
          </p:cNvPr>
          <p:cNvSpPr>
            <a:spLocks noChangeAspect="1"/>
          </p:cNvSpPr>
          <p:nvPr/>
        </p:nvSpPr>
        <p:spPr bwMode="auto">
          <a:xfrm>
            <a:off x="6497638" y="2871788"/>
            <a:ext cx="549275" cy="546100"/>
          </a:xfrm>
          <a:custGeom>
            <a:avLst/>
            <a:gdLst>
              <a:gd name="T0" fmla="*/ 0 w 70"/>
              <a:gd name="T1" fmla="*/ 2147483646 h 70"/>
              <a:gd name="T2" fmla="*/ 2147483646 w 70"/>
              <a:gd name="T3" fmla="*/ 2147483646 h 70"/>
              <a:gd name="T4" fmla="*/ 2147483646 w 70"/>
              <a:gd name="T5" fmla="*/ 2147483646 h 70"/>
              <a:gd name="T6" fmla="*/ 2147483646 w 70"/>
              <a:gd name="T7" fmla="*/ 2147483646 h 70"/>
              <a:gd name="T8" fmla="*/ 2147483646 w 70"/>
              <a:gd name="T9" fmla="*/ 2147483646 h 70"/>
              <a:gd name="T10" fmla="*/ 2147483646 w 70"/>
              <a:gd name="T11" fmla="*/ 2147483646 h 70"/>
              <a:gd name="T12" fmla="*/ 2147483646 w 70"/>
              <a:gd name="T13" fmla="*/ 2147483646 h 70"/>
              <a:gd name="T14" fmla="*/ 2147483646 w 70"/>
              <a:gd name="T15" fmla="*/ 2147483646 h 70"/>
              <a:gd name="T16" fmla="*/ 2147483646 w 70"/>
              <a:gd name="T17" fmla="*/ 2147483646 h 70"/>
              <a:gd name="T18" fmla="*/ 2147483646 w 70"/>
              <a:gd name="T19" fmla="*/ 2147483646 h 70"/>
              <a:gd name="T20" fmla="*/ 2147483646 w 70"/>
              <a:gd name="T21" fmla="*/ 2147483646 h 70"/>
              <a:gd name="T22" fmla="*/ 2147483646 w 70"/>
              <a:gd name="T23" fmla="*/ 2147483646 h 70"/>
              <a:gd name="T24" fmla="*/ 2147483646 w 70"/>
              <a:gd name="T25" fmla="*/ 2147483646 h 70"/>
              <a:gd name="T26" fmla="*/ 2147483646 w 70"/>
              <a:gd name="T27" fmla="*/ 2147483646 h 70"/>
              <a:gd name="T28" fmla="*/ 2147483646 w 70"/>
              <a:gd name="T29" fmla="*/ 2147483646 h 70"/>
              <a:gd name="T30" fmla="*/ 2147483646 w 70"/>
              <a:gd name="T31" fmla="*/ 2147483646 h 70"/>
              <a:gd name="T32" fmla="*/ 2147483646 w 70"/>
              <a:gd name="T33" fmla="*/ 2147483646 h 70"/>
              <a:gd name="T34" fmla="*/ 2147483646 w 70"/>
              <a:gd name="T35" fmla="*/ 2147483646 h 70"/>
              <a:gd name="T36" fmla="*/ 2147483646 w 70"/>
              <a:gd name="T37" fmla="*/ 2147483646 h 70"/>
              <a:gd name="T38" fmla="*/ 2147483646 w 70"/>
              <a:gd name="T39" fmla="*/ 2147483646 h 70"/>
              <a:gd name="T40" fmla="*/ 2147483646 w 70"/>
              <a:gd name="T41" fmla="*/ 2147483646 h 70"/>
              <a:gd name="T42" fmla="*/ 2147483646 w 70"/>
              <a:gd name="T43" fmla="*/ 2147483646 h 70"/>
              <a:gd name="T44" fmla="*/ 2147483646 w 70"/>
              <a:gd name="T45" fmla="*/ 2147483646 h 70"/>
              <a:gd name="T46" fmla="*/ 2147483646 w 70"/>
              <a:gd name="T47" fmla="*/ 2147483646 h 70"/>
              <a:gd name="T48" fmla="*/ 2147483646 w 70"/>
              <a:gd name="T49" fmla="*/ 2147483646 h 70"/>
              <a:gd name="T50" fmla="*/ 2147483646 w 70"/>
              <a:gd name="T51" fmla="*/ 2147483646 h 70"/>
              <a:gd name="T52" fmla="*/ 2147483646 w 70"/>
              <a:gd name="T53" fmla="*/ 2147483646 h 70"/>
              <a:gd name="T54" fmla="*/ 2147483646 w 70"/>
              <a:gd name="T55" fmla="*/ 2147483646 h 70"/>
              <a:gd name="T56" fmla="*/ 2147483646 w 70"/>
              <a:gd name="T57" fmla="*/ 2147483646 h 70"/>
              <a:gd name="T58" fmla="*/ 2147483646 w 70"/>
              <a:gd name="T59" fmla="*/ 0 h 70"/>
              <a:gd name="T60" fmla="*/ 2147483646 w 70"/>
              <a:gd name="T61" fmla="*/ 2147483646 h 70"/>
              <a:gd name="T62" fmla="*/ 2147483646 w 70"/>
              <a:gd name="T63" fmla="*/ 2147483646 h 70"/>
              <a:gd name="T64" fmla="*/ 2147483646 w 70"/>
              <a:gd name="T65" fmla="*/ 2147483646 h 70"/>
              <a:gd name="T66" fmla="*/ 2147483646 w 70"/>
              <a:gd name="T67" fmla="*/ 2147483646 h 70"/>
              <a:gd name="T68" fmla="*/ 2147483646 w 70"/>
              <a:gd name="T69" fmla="*/ 2147483646 h 70"/>
              <a:gd name="T70" fmla="*/ 2147483646 w 70"/>
              <a:gd name="T71" fmla="*/ 2147483646 h 70"/>
              <a:gd name="T72" fmla="*/ 2147483646 w 70"/>
              <a:gd name="T73" fmla="*/ 2147483646 h 70"/>
              <a:gd name="T74" fmla="*/ 2147483646 w 70"/>
              <a:gd name="T75" fmla="*/ 2147483646 h 70"/>
              <a:gd name="T76" fmla="*/ 0 w 70"/>
              <a:gd name="T77" fmla="*/ 2147483646 h 7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0"/>
              <a:gd name="T118" fmla="*/ 0 h 70"/>
              <a:gd name="T119" fmla="*/ 70 w 70"/>
              <a:gd name="T120" fmla="*/ 70 h 7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0" h="70">
                <a:moveTo>
                  <a:pt x="0" y="48"/>
                </a:moveTo>
                <a:lnTo>
                  <a:pt x="3" y="58"/>
                </a:lnTo>
                <a:lnTo>
                  <a:pt x="6" y="61"/>
                </a:lnTo>
                <a:lnTo>
                  <a:pt x="12" y="65"/>
                </a:lnTo>
                <a:lnTo>
                  <a:pt x="16" y="70"/>
                </a:lnTo>
                <a:lnTo>
                  <a:pt x="22" y="67"/>
                </a:lnTo>
                <a:lnTo>
                  <a:pt x="24" y="69"/>
                </a:lnTo>
                <a:lnTo>
                  <a:pt x="27" y="67"/>
                </a:lnTo>
                <a:lnTo>
                  <a:pt x="29" y="64"/>
                </a:lnTo>
                <a:lnTo>
                  <a:pt x="35" y="63"/>
                </a:lnTo>
                <a:lnTo>
                  <a:pt x="39" y="59"/>
                </a:lnTo>
                <a:lnTo>
                  <a:pt x="37" y="58"/>
                </a:lnTo>
                <a:lnTo>
                  <a:pt x="43" y="45"/>
                </a:lnTo>
                <a:lnTo>
                  <a:pt x="44" y="39"/>
                </a:lnTo>
                <a:lnTo>
                  <a:pt x="49" y="41"/>
                </a:lnTo>
                <a:lnTo>
                  <a:pt x="52" y="34"/>
                </a:lnTo>
                <a:lnTo>
                  <a:pt x="55" y="33"/>
                </a:lnTo>
                <a:lnTo>
                  <a:pt x="59" y="26"/>
                </a:lnTo>
                <a:lnTo>
                  <a:pt x="60" y="18"/>
                </a:lnTo>
                <a:lnTo>
                  <a:pt x="69" y="23"/>
                </a:lnTo>
                <a:lnTo>
                  <a:pt x="70" y="19"/>
                </a:lnTo>
                <a:lnTo>
                  <a:pt x="68" y="16"/>
                </a:lnTo>
                <a:lnTo>
                  <a:pt x="64" y="14"/>
                </a:lnTo>
                <a:lnTo>
                  <a:pt x="59" y="15"/>
                </a:lnTo>
                <a:lnTo>
                  <a:pt x="58" y="18"/>
                </a:lnTo>
                <a:lnTo>
                  <a:pt x="49" y="20"/>
                </a:lnTo>
                <a:lnTo>
                  <a:pt x="44" y="26"/>
                </a:lnTo>
                <a:lnTo>
                  <a:pt x="43" y="16"/>
                </a:lnTo>
                <a:lnTo>
                  <a:pt x="27" y="19"/>
                </a:lnTo>
                <a:lnTo>
                  <a:pt x="24" y="0"/>
                </a:lnTo>
                <a:lnTo>
                  <a:pt x="22" y="2"/>
                </a:lnTo>
                <a:lnTo>
                  <a:pt x="23" y="6"/>
                </a:lnTo>
                <a:lnTo>
                  <a:pt x="22" y="21"/>
                </a:lnTo>
                <a:lnTo>
                  <a:pt x="19" y="25"/>
                </a:lnTo>
                <a:lnTo>
                  <a:pt x="11" y="31"/>
                </a:lnTo>
                <a:lnTo>
                  <a:pt x="9" y="38"/>
                </a:lnTo>
                <a:lnTo>
                  <a:pt x="6" y="36"/>
                </a:lnTo>
                <a:lnTo>
                  <a:pt x="5" y="44"/>
                </a:lnTo>
                <a:lnTo>
                  <a:pt x="0" y="4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6" name="Wisconsin">
            <a:extLst>
              <a:ext uri="{FF2B5EF4-FFF2-40B4-BE49-F238E27FC236}">
                <a16:creationId xmlns:a16="http://schemas.microsoft.com/office/drawing/2014/main" id="{AE451E3D-7C2B-4D64-AD68-FB396BD6D753}"/>
              </a:ext>
            </a:extLst>
          </p:cNvPr>
          <p:cNvSpPr>
            <a:spLocks noChangeAspect="1"/>
          </p:cNvSpPr>
          <p:nvPr/>
        </p:nvSpPr>
        <p:spPr bwMode="auto">
          <a:xfrm>
            <a:off x="5233988" y="2043113"/>
            <a:ext cx="642937" cy="666750"/>
          </a:xfrm>
          <a:custGeom>
            <a:avLst/>
            <a:gdLst>
              <a:gd name="T0" fmla="*/ 0 w 82"/>
              <a:gd name="T1" fmla="*/ 2147483646 h 86"/>
              <a:gd name="T2" fmla="*/ 2147483646 w 82"/>
              <a:gd name="T3" fmla="*/ 2147483646 h 86"/>
              <a:gd name="T4" fmla="*/ 2147483646 w 82"/>
              <a:gd name="T5" fmla="*/ 2147483646 h 86"/>
              <a:gd name="T6" fmla="*/ 2147483646 w 82"/>
              <a:gd name="T7" fmla="*/ 2147483646 h 86"/>
              <a:gd name="T8" fmla="*/ 2147483646 w 82"/>
              <a:gd name="T9" fmla="*/ 2147483646 h 86"/>
              <a:gd name="T10" fmla="*/ 2147483646 w 82"/>
              <a:gd name="T11" fmla="*/ 2147483646 h 86"/>
              <a:gd name="T12" fmla="*/ 2147483646 w 82"/>
              <a:gd name="T13" fmla="*/ 2147483646 h 86"/>
              <a:gd name="T14" fmla="*/ 2147483646 w 82"/>
              <a:gd name="T15" fmla="*/ 2147483646 h 86"/>
              <a:gd name="T16" fmla="*/ 2147483646 w 82"/>
              <a:gd name="T17" fmla="*/ 2147483646 h 86"/>
              <a:gd name="T18" fmla="*/ 2147483646 w 82"/>
              <a:gd name="T19" fmla="*/ 2147483646 h 86"/>
              <a:gd name="T20" fmla="*/ 2147483646 w 82"/>
              <a:gd name="T21" fmla="*/ 2147483646 h 86"/>
              <a:gd name="T22" fmla="*/ 2147483646 w 82"/>
              <a:gd name="T23" fmla="*/ 2147483646 h 86"/>
              <a:gd name="T24" fmla="*/ 2147483646 w 82"/>
              <a:gd name="T25" fmla="*/ 2147483646 h 86"/>
              <a:gd name="T26" fmla="*/ 2147483646 w 82"/>
              <a:gd name="T27" fmla="*/ 2147483646 h 86"/>
              <a:gd name="T28" fmla="*/ 2147483646 w 82"/>
              <a:gd name="T29" fmla="*/ 2147483646 h 86"/>
              <a:gd name="T30" fmla="*/ 2147483646 w 82"/>
              <a:gd name="T31" fmla="*/ 2147483646 h 86"/>
              <a:gd name="T32" fmla="*/ 2147483646 w 82"/>
              <a:gd name="T33" fmla="*/ 2147483646 h 86"/>
              <a:gd name="T34" fmla="*/ 2147483646 w 82"/>
              <a:gd name="T35" fmla="*/ 2147483646 h 86"/>
              <a:gd name="T36" fmla="*/ 2147483646 w 82"/>
              <a:gd name="T37" fmla="*/ 2147483646 h 86"/>
              <a:gd name="T38" fmla="*/ 2147483646 w 82"/>
              <a:gd name="T39" fmla="*/ 2147483646 h 86"/>
              <a:gd name="T40" fmla="*/ 2147483646 w 82"/>
              <a:gd name="T41" fmla="*/ 2147483646 h 86"/>
              <a:gd name="T42" fmla="*/ 2147483646 w 82"/>
              <a:gd name="T43" fmla="*/ 2147483646 h 86"/>
              <a:gd name="T44" fmla="*/ 2147483646 w 82"/>
              <a:gd name="T45" fmla="*/ 2147483646 h 86"/>
              <a:gd name="T46" fmla="*/ 2147483646 w 82"/>
              <a:gd name="T47" fmla="*/ 2147483646 h 86"/>
              <a:gd name="T48" fmla="*/ 2147483646 w 82"/>
              <a:gd name="T49" fmla="*/ 2147483646 h 86"/>
              <a:gd name="T50" fmla="*/ 2147483646 w 82"/>
              <a:gd name="T51" fmla="*/ 2147483646 h 86"/>
              <a:gd name="T52" fmla="*/ 2147483646 w 82"/>
              <a:gd name="T53" fmla="*/ 2147483646 h 86"/>
              <a:gd name="T54" fmla="*/ 2147483646 w 82"/>
              <a:gd name="T55" fmla="*/ 2147483646 h 86"/>
              <a:gd name="T56" fmla="*/ 2147483646 w 82"/>
              <a:gd name="T57" fmla="*/ 2147483646 h 86"/>
              <a:gd name="T58" fmla="*/ 2147483646 w 82"/>
              <a:gd name="T59" fmla="*/ 2147483646 h 86"/>
              <a:gd name="T60" fmla="*/ 2147483646 w 82"/>
              <a:gd name="T61" fmla="*/ 2147483646 h 86"/>
              <a:gd name="T62" fmla="*/ 2147483646 w 82"/>
              <a:gd name="T63" fmla="*/ 2147483646 h 86"/>
              <a:gd name="T64" fmla="*/ 2147483646 w 82"/>
              <a:gd name="T65" fmla="*/ 2147483646 h 86"/>
              <a:gd name="T66" fmla="*/ 2147483646 w 82"/>
              <a:gd name="T67" fmla="*/ 2147483646 h 86"/>
              <a:gd name="T68" fmla="*/ 2147483646 w 82"/>
              <a:gd name="T69" fmla="*/ 2147483646 h 86"/>
              <a:gd name="T70" fmla="*/ 2147483646 w 82"/>
              <a:gd name="T71" fmla="*/ 2147483646 h 86"/>
              <a:gd name="T72" fmla="*/ 2147483646 w 82"/>
              <a:gd name="T73" fmla="*/ 2147483646 h 86"/>
              <a:gd name="T74" fmla="*/ 2147483646 w 82"/>
              <a:gd name="T75" fmla="*/ 2147483646 h 86"/>
              <a:gd name="T76" fmla="*/ 2147483646 w 82"/>
              <a:gd name="T77" fmla="*/ 2147483646 h 86"/>
              <a:gd name="T78" fmla="*/ 2147483646 w 82"/>
              <a:gd name="T79" fmla="*/ 0 h 86"/>
              <a:gd name="T80" fmla="*/ 2147483646 w 82"/>
              <a:gd name="T81" fmla="*/ 0 h 86"/>
              <a:gd name="T82" fmla="*/ 2147483646 w 82"/>
              <a:gd name="T83" fmla="*/ 2147483646 h 86"/>
              <a:gd name="T84" fmla="*/ 2147483646 w 82"/>
              <a:gd name="T85" fmla="*/ 2147483646 h 86"/>
              <a:gd name="T86" fmla="*/ 2147483646 w 82"/>
              <a:gd name="T87" fmla="*/ 2147483646 h 86"/>
              <a:gd name="T88" fmla="*/ 2147483646 w 82"/>
              <a:gd name="T89" fmla="*/ 2147483646 h 86"/>
              <a:gd name="T90" fmla="*/ 2147483646 w 82"/>
              <a:gd name="T91" fmla="*/ 2147483646 h 86"/>
              <a:gd name="T92" fmla="*/ 2147483646 w 82"/>
              <a:gd name="T93" fmla="*/ 2147483646 h 86"/>
              <a:gd name="T94" fmla="*/ 2147483646 w 82"/>
              <a:gd name="T95" fmla="*/ 2147483646 h 86"/>
              <a:gd name="T96" fmla="*/ 2147483646 w 82"/>
              <a:gd name="T97" fmla="*/ 2147483646 h 86"/>
              <a:gd name="T98" fmla="*/ 0 w 82"/>
              <a:gd name="T99" fmla="*/ 2147483646 h 8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2"/>
              <a:gd name="T151" fmla="*/ 0 h 86"/>
              <a:gd name="T152" fmla="*/ 82 w 82"/>
              <a:gd name="T153" fmla="*/ 86 h 8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2" h="86">
                <a:moveTo>
                  <a:pt x="0" y="26"/>
                </a:moveTo>
                <a:lnTo>
                  <a:pt x="2" y="33"/>
                </a:lnTo>
                <a:lnTo>
                  <a:pt x="2" y="43"/>
                </a:lnTo>
                <a:lnTo>
                  <a:pt x="12" y="49"/>
                </a:lnTo>
                <a:lnTo>
                  <a:pt x="16" y="54"/>
                </a:lnTo>
                <a:lnTo>
                  <a:pt x="22" y="58"/>
                </a:lnTo>
                <a:lnTo>
                  <a:pt x="24" y="60"/>
                </a:lnTo>
                <a:lnTo>
                  <a:pt x="25" y="67"/>
                </a:lnTo>
                <a:lnTo>
                  <a:pt x="27" y="77"/>
                </a:lnTo>
                <a:lnTo>
                  <a:pt x="35" y="86"/>
                </a:lnTo>
                <a:lnTo>
                  <a:pt x="75" y="84"/>
                </a:lnTo>
                <a:lnTo>
                  <a:pt x="73" y="70"/>
                </a:lnTo>
                <a:lnTo>
                  <a:pt x="74" y="57"/>
                </a:lnTo>
                <a:lnTo>
                  <a:pt x="77" y="50"/>
                </a:lnTo>
                <a:lnTo>
                  <a:pt x="77" y="45"/>
                </a:lnTo>
                <a:lnTo>
                  <a:pt x="82" y="32"/>
                </a:lnTo>
                <a:lnTo>
                  <a:pt x="82" y="29"/>
                </a:lnTo>
                <a:lnTo>
                  <a:pt x="81" y="28"/>
                </a:lnTo>
                <a:lnTo>
                  <a:pt x="79" y="31"/>
                </a:lnTo>
                <a:lnTo>
                  <a:pt x="77" y="37"/>
                </a:lnTo>
                <a:lnTo>
                  <a:pt x="74" y="38"/>
                </a:lnTo>
                <a:lnTo>
                  <a:pt x="72" y="42"/>
                </a:lnTo>
                <a:lnTo>
                  <a:pt x="69" y="44"/>
                </a:lnTo>
                <a:lnTo>
                  <a:pt x="69" y="40"/>
                </a:lnTo>
                <a:lnTo>
                  <a:pt x="71" y="36"/>
                </a:lnTo>
                <a:lnTo>
                  <a:pt x="74" y="34"/>
                </a:lnTo>
                <a:lnTo>
                  <a:pt x="74" y="33"/>
                </a:lnTo>
                <a:lnTo>
                  <a:pt x="70" y="21"/>
                </a:lnTo>
                <a:lnTo>
                  <a:pt x="66" y="20"/>
                </a:lnTo>
                <a:lnTo>
                  <a:pt x="65" y="17"/>
                </a:lnTo>
                <a:lnTo>
                  <a:pt x="58" y="16"/>
                </a:lnTo>
                <a:lnTo>
                  <a:pt x="40" y="12"/>
                </a:lnTo>
                <a:lnTo>
                  <a:pt x="33" y="7"/>
                </a:lnTo>
                <a:lnTo>
                  <a:pt x="29" y="5"/>
                </a:lnTo>
                <a:lnTo>
                  <a:pt x="27" y="7"/>
                </a:lnTo>
                <a:lnTo>
                  <a:pt x="26" y="6"/>
                </a:lnTo>
                <a:lnTo>
                  <a:pt x="28" y="5"/>
                </a:lnTo>
                <a:lnTo>
                  <a:pt x="28" y="3"/>
                </a:lnTo>
                <a:lnTo>
                  <a:pt x="28" y="2"/>
                </a:lnTo>
                <a:lnTo>
                  <a:pt x="28" y="0"/>
                </a:lnTo>
                <a:lnTo>
                  <a:pt x="18" y="4"/>
                </a:lnTo>
                <a:lnTo>
                  <a:pt x="14" y="5"/>
                </a:lnTo>
                <a:lnTo>
                  <a:pt x="13" y="6"/>
                </a:lnTo>
                <a:lnTo>
                  <a:pt x="10" y="4"/>
                </a:lnTo>
                <a:lnTo>
                  <a:pt x="10" y="5"/>
                </a:lnTo>
                <a:lnTo>
                  <a:pt x="10" y="4"/>
                </a:lnTo>
                <a:lnTo>
                  <a:pt x="7" y="6"/>
                </a:lnTo>
                <a:lnTo>
                  <a:pt x="8" y="16"/>
                </a:lnTo>
                <a:lnTo>
                  <a:pt x="0" y="26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7" name="Wyoming">
            <a:extLst>
              <a:ext uri="{FF2B5EF4-FFF2-40B4-BE49-F238E27FC236}">
                <a16:creationId xmlns:a16="http://schemas.microsoft.com/office/drawing/2014/main" id="{6C260353-F11D-49D9-B8B5-ECD73F9C1D44}"/>
              </a:ext>
            </a:extLst>
          </p:cNvPr>
          <p:cNvSpPr>
            <a:spLocks noChangeAspect="1"/>
          </p:cNvSpPr>
          <p:nvPr/>
        </p:nvSpPr>
        <p:spPr bwMode="auto">
          <a:xfrm>
            <a:off x="3160713" y="2212975"/>
            <a:ext cx="866775" cy="698500"/>
          </a:xfrm>
          <a:custGeom>
            <a:avLst/>
            <a:gdLst>
              <a:gd name="T0" fmla="*/ 0 w 110"/>
              <a:gd name="T1" fmla="*/ 2147483646 h 90"/>
              <a:gd name="T2" fmla="*/ 2147483646 w 110"/>
              <a:gd name="T3" fmla="*/ 2147483646 h 90"/>
              <a:gd name="T4" fmla="*/ 2147483646 w 110"/>
              <a:gd name="T5" fmla="*/ 2147483646 h 90"/>
              <a:gd name="T6" fmla="*/ 2147483646 w 110"/>
              <a:gd name="T7" fmla="*/ 0 h 90"/>
              <a:gd name="T8" fmla="*/ 2147483646 w 110"/>
              <a:gd name="T9" fmla="*/ 2147483646 h 90"/>
              <a:gd name="T10" fmla="*/ 2147483646 w 110"/>
              <a:gd name="T11" fmla="*/ 2147483646 h 90"/>
              <a:gd name="T12" fmla="*/ 2147483646 w 110"/>
              <a:gd name="T13" fmla="*/ 2147483646 h 90"/>
              <a:gd name="T14" fmla="*/ 2147483646 w 110"/>
              <a:gd name="T15" fmla="*/ 2147483646 h 90"/>
              <a:gd name="T16" fmla="*/ 2147483646 w 110"/>
              <a:gd name="T17" fmla="*/ 2147483646 h 90"/>
              <a:gd name="T18" fmla="*/ 0 w 110"/>
              <a:gd name="T19" fmla="*/ 2147483646 h 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0"/>
              <a:gd name="T31" fmla="*/ 0 h 90"/>
              <a:gd name="T32" fmla="*/ 110 w 110"/>
              <a:gd name="T33" fmla="*/ 90 h 9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0" h="90">
                <a:moveTo>
                  <a:pt x="0" y="77"/>
                </a:moveTo>
                <a:lnTo>
                  <a:pt x="3" y="58"/>
                </a:lnTo>
                <a:lnTo>
                  <a:pt x="11" y="9"/>
                </a:lnTo>
                <a:lnTo>
                  <a:pt x="13" y="0"/>
                </a:lnTo>
                <a:lnTo>
                  <a:pt x="56" y="6"/>
                </a:lnTo>
                <a:lnTo>
                  <a:pt x="110" y="12"/>
                </a:lnTo>
                <a:lnTo>
                  <a:pt x="106" y="51"/>
                </a:lnTo>
                <a:lnTo>
                  <a:pt x="102" y="90"/>
                </a:lnTo>
                <a:lnTo>
                  <a:pt x="29" y="82"/>
                </a:lnTo>
                <a:lnTo>
                  <a:pt x="0" y="7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8" name="Massachusetts">
            <a:extLst>
              <a:ext uri="{FF2B5EF4-FFF2-40B4-BE49-F238E27FC236}">
                <a16:creationId xmlns:a16="http://schemas.microsoft.com/office/drawing/2014/main" id="{5154C2B7-0951-4A98-91FC-0FADE0D8720D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320925"/>
            <a:ext cx="407988" cy="201613"/>
          </a:xfrm>
          <a:custGeom>
            <a:avLst/>
            <a:gdLst>
              <a:gd name="T0" fmla="*/ 0 w 52"/>
              <a:gd name="T1" fmla="*/ 2147483646 h 26"/>
              <a:gd name="T2" fmla="*/ 0 w 52"/>
              <a:gd name="T3" fmla="*/ 2147483646 h 26"/>
              <a:gd name="T4" fmla="*/ 2147483646 w 52"/>
              <a:gd name="T5" fmla="*/ 2147483646 h 26"/>
              <a:gd name="T6" fmla="*/ 2147483646 w 52"/>
              <a:gd name="T7" fmla="*/ 2147483646 h 26"/>
              <a:gd name="T8" fmla="*/ 2147483646 w 52"/>
              <a:gd name="T9" fmla="*/ 2147483646 h 26"/>
              <a:gd name="T10" fmla="*/ 2147483646 w 52"/>
              <a:gd name="T11" fmla="*/ 2147483646 h 26"/>
              <a:gd name="T12" fmla="*/ 2147483646 w 52"/>
              <a:gd name="T13" fmla="*/ 2147483646 h 26"/>
              <a:gd name="T14" fmla="*/ 2147483646 w 52"/>
              <a:gd name="T15" fmla="*/ 2147483646 h 26"/>
              <a:gd name="T16" fmla="*/ 2147483646 w 52"/>
              <a:gd name="T17" fmla="*/ 2147483646 h 26"/>
              <a:gd name="T18" fmla="*/ 2147483646 w 52"/>
              <a:gd name="T19" fmla="*/ 2147483646 h 26"/>
              <a:gd name="T20" fmla="*/ 2147483646 w 52"/>
              <a:gd name="T21" fmla="*/ 2147483646 h 26"/>
              <a:gd name="T22" fmla="*/ 2147483646 w 52"/>
              <a:gd name="T23" fmla="*/ 2147483646 h 26"/>
              <a:gd name="T24" fmla="*/ 2147483646 w 52"/>
              <a:gd name="T25" fmla="*/ 2147483646 h 26"/>
              <a:gd name="T26" fmla="*/ 2147483646 w 52"/>
              <a:gd name="T27" fmla="*/ 2147483646 h 26"/>
              <a:gd name="T28" fmla="*/ 2147483646 w 52"/>
              <a:gd name="T29" fmla="*/ 2147483646 h 26"/>
              <a:gd name="T30" fmla="*/ 2147483646 w 52"/>
              <a:gd name="T31" fmla="*/ 2147483646 h 26"/>
              <a:gd name="T32" fmla="*/ 2147483646 w 52"/>
              <a:gd name="T33" fmla="*/ 2147483646 h 26"/>
              <a:gd name="T34" fmla="*/ 2147483646 w 52"/>
              <a:gd name="T35" fmla="*/ 2147483646 h 26"/>
              <a:gd name="T36" fmla="*/ 2147483646 w 52"/>
              <a:gd name="T37" fmla="*/ 2147483646 h 26"/>
              <a:gd name="T38" fmla="*/ 2147483646 w 52"/>
              <a:gd name="T39" fmla="*/ 2147483646 h 26"/>
              <a:gd name="T40" fmla="*/ 2147483646 w 52"/>
              <a:gd name="T41" fmla="*/ 2147483646 h 26"/>
              <a:gd name="T42" fmla="*/ 2147483646 w 52"/>
              <a:gd name="T43" fmla="*/ 2147483646 h 26"/>
              <a:gd name="T44" fmla="*/ 2147483646 w 52"/>
              <a:gd name="T45" fmla="*/ 2147483646 h 26"/>
              <a:gd name="T46" fmla="*/ 2147483646 w 52"/>
              <a:gd name="T47" fmla="*/ 2147483646 h 26"/>
              <a:gd name="T48" fmla="*/ 2147483646 w 52"/>
              <a:gd name="T49" fmla="*/ 2147483646 h 26"/>
              <a:gd name="T50" fmla="*/ 2147483646 w 52"/>
              <a:gd name="T51" fmla="*/ 2147483646 h 26"/>
              <a:gd name="T52" fmla="*/ 2147483646 w 52"/>
              <a:gd name="T53" fmla="*/ 2147483646 h 26"/>
              <a:gd name="T54" fmla="*/ 2147483646 w 52"/>
              <a:gd name="T55" fmla="*/ 2147483646 h 26"/>
              <a:gd name="T56" fmla="*/ 2147483646 w 52"/>
              <a:gd name="T57" fmla="*/ 2147483646 h 26"/>
              <a:gd name="T58" fmla="*/ 2147483646 w 52"/>
              <a:gd name="T59" fmla="*/ 2147483646 h 26"/>
              <a:gd name="T60" fmla="*/ 2147483646 w 52"/>
              <a:gd name="T61" fmla="*/ 2147483646 h 26"/>
              <a:gd name="T62" fmla="*/ 2147483646 w 52"/>
              <a:gd name="T63" fmla="*/ 2147483646 h 26"/>
              <a:gd name="T64" fmla="*/ 2147483646 w 52"/>
              <a:gd name="T65" fmla="*/ 2147483646 h 26"/>
              <a:gd name="T66" fmla="*/ 2147483646 w 52"/>
              <a:gd name="T67" fmla="*/ 2147483646 h 26"/>
              <a:gd name="T68" fmla="*/ 2147483646 w 52"/>
              <a:gd name="T69" fmla="*/ 2147483646 h 26"/>
              <a:gd name="T70" fmla="*/ 2147483646 w 52"/>
              <a:gd name="T71" fmla="*/ 2147483646 h 26"/>
              <a:gd name="T72" fmla="*/ 2147483646 w 52"/>
              <a:gd name="T73" fmla="*/ 2147483646 h 26"/>
              <a:gd name="T74" fmla="*/ 2147483646 w 52"/>
              <a:gd name="T75" fmla="*/ 2147483646 h 26"/>
              <a:gd name="T76" fmla="*/ 2147483646 w 52"/>
              <a:gd name="T77" fmla="*/ 2147483646 h 26"/>
              <a:gd name="T78" fmla="*/ 2147483646 w 52"/>
              <a:gd name="T79" fmla="*/ 2147483646 h 26"/>
              <a:gd name="T80" fmla="*/ 2147483646 w 52"/>
              <a:gd name="T81" fmla="*/ 2147483646 h 26"/>
              <a:gd name="T82" fmla="*/ 2147483646 w 52"/>
              <a:gd name="T83" fmla="*/ 2147483646 h 26"/>
              <a:gd name="T84" fmla="*/ 2147483646 w 52"/>
              <a:gd name="T85" fmla="*/ 2147483646 h 26"/>
              <a:gd name="T86" fmla="*/ 2147483646 w 52"/>
              <a:gd name="T87" fmla="*/ 2147483646 h 26"/>
              <a:gd name="T88" fmla="*/ 2147483646 w 52"/>
              <a:gd name="T89" fmla="*/ 0 h 26"/>
              <a:gd name="T90" fmla="*/ 2147483646 w 52"/>
              <a:gd name="T91" fmla="*/ 2147483646 h 26"/>
              <a:gd name="T92" fmla="*/ 2147483646 w 52"/>
              <a:gd name="T93" fmla="*/ 2147483646 h 26"/>
              <a:gd name="T94" fmla="*/ 0 w 52"/>
              <a:gd name="T95" fmla="*/ 2147483646 h 2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2"/>
              <a:gd name="T145" fmla="*/ 0 h 26"/>
              <a:gd name="T146" fmla="*/ 52 w 52"/>
              <a:gd name="T147" fmla="*/ 26 h 2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2" h="26">
                <a:moveTo>
                  <a:pt x="0" y="10"/>
                </a:moveTo>
                <a:lnTo>
                  <a:pt x="0" y="24"/>
                </a:lnTo>
                <a:lnTo>
                  <a:pt x="24" y="19"/>
                </a:lnTo>
                <a:lnTo>
                  <a:pt x="28" y="18"/>
                </a:lnTo>
                <a:lnTo>
                  <a:pt x="30" y="18"/>
                </a:lnTo>
                <a:lnTo>
                  <a:pt x="32" y="22"/>
                </a:lnTo>
                <a:lnTo>
                  <a:pt x="35" y="23"/>
                </a:lnTo>
                <a:lnTo>
                  <a:pt x="36" y="26"/>
                </a:lnTo>
                <a:lnTo>
                  <a:pt x="38" y="26"/>
                </a:lnTo>
                <a:lnTo>
                  <a:pt x="38" y="24"/>
                </a:lnTo>
                <a:lnTo>
                  <a:pt x="40" y="23"/>
                </a:lnTo>
                <a:lnTo>
                  <a:pt x="40" y="21"/>
                </a:lnTo>
                <a:lnTo>
                  <a:pt x="41" y="20"/>
                </a:lnTo>
                <a:lnTo>
                  <a:pt x="42" y="24"/>
                </a:lnTo>
                <a:lnTo>
                  <a:pt x="45" y="23"/>
                </a:lnTo>
                <a:lnTo>
                  <a:pt x="45" y="22"/>
                </a:lnTo>
                <a:lnTo>
                  <a:pt x="48" y="20"/>
                </a:lnTo>
                <a:lnTo>
                  <a:pt x="50" y="19"/>
                </a:lnTo>
                <a:lnTo>
                  <a:pt x="52" y="21"/>
                </a:lnTo>
                <a:lnTo>
                  <a:pt x="51" y="17"/>
                </a:lnTo>
                <a:lnTo>
                  <a:pt x="49" y="13"/>
                </a:lnTo>
                <a:lnTo>
                  <a:pt x="48" y="12"/>
                </a:lnTo>
                <a:lnTo>
                  <a:pt x="46" y="12"/>
                </a:lnTo>
                <a:lnTo>
                  <a:pt x="46" y="13"/>
                </a:lnTo>
                <a:lnTo>
                  <a:pt x="47" y="13"/>
                </a:lnTo>
                <a:lnTo>
                  <a:pt x="48" y="13"/>
                </a:lnTo>
                <a:lnTo>
                  <a:pt x="49" y="14"/>
                </a:lnTo>
                <a:lnTo>
                  <a:pt x="50" y="16"/>
                </a:lnTo>
                <a:lnTo>
                  <a:pt x="49" y="18"/>
                </a:lnTo>
                <a:lnTo>
                  <a:pt x="45" y="20"/>
                </a:lnTo>
                <a:lnTo>
                  <a:pt x="43" y="19"/>
                </a:lnTo>
                <a:lnTo>
                  <a:pt x="42" y="16"/>
                </a:lnTo>
                <a:lnTo>
                  <a:pt x="40" y="16"/>
                </a:lnTo>
                <a:lnTo>
                  <a:pt x="40" y="14"/>
                </a:lnTo>
                <a:lnTo>
                  <a:pt x="38" y="12"/>
                </a:lnTo>
                <a:lnTo>
                  <a:pt x="35" y="11"/>
                </a:lnTo>
                <a:lnTo>
                  <a:pt x="35" y="12"/>
                </a:lnTo>
                <a:lnTo>
                  <a:pt x="34" y="12"/>
                </a:lnTo>
                <a:lnTo>
                  <a:pt x="33" y="10"/>
                </a:lnTo>
                <a:lnTo>
                  <a:pt x="34" y="8"/>
                </a:lnTo>
                <a:lnTo>
                  <a:pt x="35" y="7"/>
                </a:lnTo>
                <a:lnTo>
                  <a:pt x="34" y="6"/>
                </a:lnTo>
                <a:lnTo>
                  <a:pt x="37" y="4"/>
                </a:lnTo>
                <a:lnTo>
                  <a:pt x="34" y="2"/>
                </a:lnTo>
                <a:lnTo>
                  <a:pt x="34" y="0"/>
                </a:lnTo>
                <a:lnTo>
                  <a:pt x="28" y="3"/>
                </a:lnTo>
                <a:lnTo>
                  <a:pt x="11" y="8"/>
                </a:lnTo>
                <a:lnTo>
                  <a:pt x="0" y="1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89" name="Freeform 59">
            <a:extLst>
              <a:ext uri="{FF2B5EF4-FFF2-40B4-BE49-F238E27FC236}">
                <a16:creationId xmlns:a16="http://schemas.microsoft.com/office/drawing/2014/main" id="{5523DE30-A553-4E7B-B26D-5B0EA9CBA2A1}"/>
              </a:ext>
            </a:extLst>
          </p:cNvPr>
          <p:cNvSpPr>
            <a:spLocks noChangeAspect="1"/>
          </p:cNvSpPr>
          <p:nvPr/>
        </p:nvSpPr>
        <p:spPr bwMode="auto">
          <a:xfrm>
            <a:off x="7758113" y="2514600"/>
            <a:ext cx="39687" cy="33338"/>
          </a:xfrm>
          <a:custGeom>
            <a:avLst/>
            <a:gdLst>
              <a:gd name="T0" fmla="*/ 0 w 5"/>
              <a:gd name="T1" fmla="*/ 2147483646 h 4"/>
              <a:gd name="T2" fmla="*/ 2147483646 w 5"/>
              <a:gd name="T3" fmla="*/ 0 h 4"/>
              <a:gd name="T4" fmla="*/ 2147483646 w 5"/>
              <a:gd name="T5" fmla="*/ 2147483646 h 4"/>
              <a:gd name="T6" fmla="*/ 0 w 5"/>
              <a:gd name="T7" fmla="*/ 2147483646 h 4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4"/>
              <a:gd name="T14" fmla="*/ 5 w 5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4">
                <a:moveTo>
                  <a:pt x="0" y="4"/>
                </a:moveTo>
                <a:lnTo>
                  <a:pt x="2" y="0"/>
                </a:lnTo>
                <a:lnTo>
                  <a:pt x="5" y="2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90" name="Freeform 60">
            <a:extLst>
              <a:ext uri="{FF2B5EF4-FFF2-40B4-BE49-F238E27FC236}">
                <a16:creationId xmlns:a16="http://schemas.microsoft.com/office/drawing/2014/main" id="{96E80349-8EDC-4D03-8205-13E379647DA0}"/>
              </a:ext>
            </a:extLst>
          </p:cNvPr>
          <p:cNvSpPr>
            <a:spLocks noChangeAspect="1"/>
          </p:cNvSpPr>
          <p:nvPr/>
        </p:nvSpPr>
        <p:spPr bwMode="auto">
          <a:xfrm>
            <a:off x="7831138" y="2514600"/>
            <a:ext cx="31750" cy="15875"/>
          </a:xfrm>
          <a:custGeom>
            <a:avLst/>
            <a:gdLst>
              <a:gd name="T0" fmla="*/ 0 w 4"/>
              <a:gd name="T1" fmla="*/ 2147483646 h 2"/>
              <a:gd name="T2" fmla="*/ 2147483646 w 4"/>
              <a:gd name="T3" fmla="*/ 0 h 2"/>
              <a:gd name="T4" fmla="*/ 2147483646 w 4"/>
              <a:gd name="T5" fmla="*/ 2147483646 h 2"/>
              <a:gd name="T6" fmla="*/ 0 w 4"/>
              <a:gd name="T7" fmla="*/ 2147483646 h 2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2"/>
              <a:gd name="T14" fmla="*/ 4 w 4"/>
              <a:gd name="T15" fmla="*/ 2 h 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2">
                <a:moveTo>
                  <a:pt x="0" y="2"/>
                </a:moveTo>
                <a:lnTo>
                  <a:pt x="2" y="0"/>
                </a:lnTo>
                <a:lnTo>
                  <a:pt x="4" y="2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491" name="Virginia">
            <a:extLst>
              <a:ext uri="{FF2B5EF4-FFF2-40B4-BE49-F238E27FC236}">
                <a16:creationId xmlns:a16="http://schemas.microsoft.com/office/drawing/2014/main" id="{67B33AB1-90E2-4876-9A5D-34CE34EC22D8}"/>
              </a:ext>
            </a:extLst>
          </p:cNvPr>
          <p:cNvSpPr>
            <a:spLocks noChangeAspect="1"/>
          </p:cNvSpPr>
          <p:nvPr/>
        </p:nvSpPr>
        <p:spPr bwMode="auto">
          <a:xfrm>
            <a:off x="6410325" y="3014663"/>
            <a:ext cx="939800" cy="533400"/>
          </a:xfrm>
          <a:custGeom>
            <a:avLst/>
            <a:gdLst>
              <a:gd name="T0" fmla="*/ 2147483646 w 120"/>
              <a:gd name="T1" fmla="*/ 2147483646 h 69"/>
              <a:gd name="T2" fmla="*/ 2147483646 w 120"/>
              <a:gd name="T3" fmla="*/ 2147483646 h 69"/>
              <a:gd name="T4" fmla="*/ 2147483646 w 120"/>
              <a:gd name="T5" fmla="*/ 2147483646 h 69"/>
              <a:gd name="T6" fmla="*/ 2147483646 w 120"/>
              <a:gd name="T7" fmla="*/ 2147483646 h 69"/>
              <a:gd name="T8" fmla="*/ 2147483646 w 120"/>
              <a:gd name="T9" fmla="*/ 2147483646 h 69"/>
              <a:gd name="T10" fmla="*/ 2147483646 w 120"/>
              <a:gd name="T11" fmla="*/ 2147483646 h 69"/>
              <a:gd name="T12" fmla="*/ 2147483646 w 120"/>
              <a:gd name="T13" fmla="*/ 2147483646 h 69"/>
              <a:gd name="T14" fmla="*/ 2147483646 w 120"/>
              <a:gd name="T15" fmla="*/ 2147483646 h 69"/>
              <a:gd name="T16" fmla="*/ 2147483646 w 120"/>
              <a:gd name="T17" fmla="*/ 2147483646 h 69"/>
              <a:gd name="T18" fmla="*/ 2147483646 w 120"/>
              <a:gd name="T19" fmla="*/ 2147483646 h 69"/>
              <a:gd name="T20" fmla="*/ 2147483646 w 120"/>
              <a:gd name="T21" fmla="*/ 2147483646 h 69"/>
              <a:gd name="T22" fmla="*/ 2147483646 w 120"/>
              <a:gd name="T23" fmla="*/ 2147483646 h 69"/>
              <a:gd name="T24" fmla="*/ 2147483646 w 120"/>
              <a:gd name="T25" fmla="*/ 2147483646 h 69"/>
              <a:gd name="T26" fmla="*/ 2147483646 w 120"/>
              <a:gd name="T27" fmla="*/ 2147483646 h 69"/>
              <a:gd name="T28" fmla="*/ 2147483646 w 120"/>
              <a:gd name="T29" fmla="*/ 2147483646 h 69"/>
              <a:gd name="T30" fmla="*/ 2147483646 w 120"/>
              <a:gd name="T31" fmla="*/ 2147483646 h 69"/>
              <a:gd name="T32" fmla="*/ 2147483646 w 120"/>
              <a:gd name="T33" fmla="*/ 2147483646 h 69"/>
              <a:gd name="T34" fmla="*/ 2147483646 w 120"/>
              <a:gd name="T35" fmla="*/ 2147483646 h 69"/>
              <a:gd name="T36" fmla="*/ 2147483646 w 120"/>
              <a:gd name="T37" fmla="*/ 2147483646 h 69"/>
              <a:gd name="T38" fmla="*/ 2147483646 w 120"/>
              <a:gd name="T39" fmla="*/ 2147483646 h 69"/>
              <a:gd name="T40" fmla="*/ 2147483646 w 120"/>
              <a:gd name="T41" fmla="*/ 2147483646 h 69"/>
              <a:gd name="T42" fmla="*/ 2147483646 w 120"/>
              <a:gd name="T43" fmla="*/ 2147483646 h 69"/>
              <a:gd name="T44" fmla="*/ 2147483646 w 120"/>
              <a:gd name="T45" fmla="*/ 2147483646 h 69"/>
              <a:gd name="T46" fmla="*/ 2147483646 w 120"/>
              <a:gd name="T47" fmla="*/ 2147483646 h 69"/>
              <a:gd name="T48" fmla="*/ 2147483646 w 120"/>
              <a:gd name="T49" fmla="*/ 2147483646 h 69"/>
              <a:gd name="T50" fmla="*/ 2147483646 w 120"/>
              <a:gd name="T51" fmla="*/ 2147483646 h 69"/>
              <a:gd name="T52" fmla="*/ 2147483646 w 120"/>
              <a:gd name="T53" fmla="*/ 2147483646 h 69"/>
              <a:gd name="T54" fmla="*/ 2147483646 w 120"/>
              <a:gd name="T55" fmla="*/ 2147483646 h 69"/>
              <a:gd name="T56" fmla="*/ 2147483646 w 120"/>
              <a:gd name="T57" fmla="*/ 2147483646 h 69"/>
              <a:gd name="T58" fmla="*/ 2147483646 w 120"/>
              <a:gd name="T59" fmla="*/ 2147483646 h 69"/>
              <a:gd name="T60" fmla="*/ 2147483646 w 120"/>
              <a:gd name="T61" fmla="*/ 2147483646 h 69"/>
              <a:gd name="T62" fmla="*/ 2147483646 w 120"/>
              <a:gd name="T63" fmla="*/ 2147483646 h 69"/>
              <a:gd name="T64" fmla="*/ 2147483646 w 120"/>
              <a:gd name="T65" fmla="*/ 2147483646 h 69"/>
              <a:gd name="T66" fmla="*/ 2147483646 w 120"/>
              <a:gd name="T67" fmla="*/ 2147483646 h 69"/>
              <a:gd name="T68" fmla="*/ 2147483646 w 120"/>
              <a:gd name="T69" fmla="*/ 2147483646 h 69"/>
              <a:gd name="T70" fmla="*/ 2147483646 w 120"/>
              <a:gd name="T71" fmla="*/ 2147483646 h 69"/>
              <a:gd name="T72" fmla="*/ 2147483646 w 120"/>
              <a:gd name="T73" fmla="*/ 2147483646 h 69"/>
              <a:gd name="T74" fmla="*/ 2147483646 w 120"/>
              <a:gd name="T75" fmla="*/ 2147483646 h 69"/>
              <a:gd name="T76" fmla="*/ 2147483646 w 120"/>
              <a:gd name="T77" fmla="*/ 2147483646 h 69"/>
              <a:gd name="T78" fmla="*/ 0 w 120"/>
              <a:gd name="T79" fmla="*/ 2147483646 h 6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0"/>
              <a:gd name="T121" fmla="*/ 0 h 69"/>
              <a:gd name="T122" fmla="*/ 120 w 120"/>
              <a:gd name="T123" fmla="*/ 69 h 6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0" h="69">
                <a:moveTo>
                  <a:pt x="0" y="69"/>
                </a:moveTo>
                <a:lnTo>
                  <a:pt x="11" y="61"/>
                </a:lnTo>
                <a:lnTo>
                  <a:pt x="11" y="59"/>
                </a:lnTo>
                <a:lnTo>
                  <a:pt x="15" y="55"/>
                </a:lnTo>
                <a:lnTo>
                  <a:pt x="19" y="52"/>
                </a:lnTo>
                <a:lnTo>
                  <a:pt x="23" y="47"/>
                </a:lnTo>
                <a:lnTo>
                  <a:pt x="27" y="52"/>
                </a:lnTo>
                <a:lnTo>
                  <a:pt x="33" y="49"/>
                </a:lnTo>
                <a:lnTo>
                  <a:pt x="35" y="51"/>
                </a:lnTo>
                <a:lnTo>
                  <a:pt x="38" y="49"/>
                </a:lnTo>
                <a:lnTo>
                  <a:pt x="40" y="46"/>
                </a:lnTo>
                <a:lnTo>
                  <a:pt x="46" y="45"/>
                </a:lnTo>
                <a:lnTo>
                  <a:pt x="50" y="41"/>
                </a:lnTo>
                <a:lnTo>
                  <a:pt x="48" y="40"/>
                </a:lnTo>
                <a:lnTo>
                  <a:pt x="54" y="27"/>
                </a:lnTo>
                <a:lnTo>
                  <a:pt x="55" y="21"/>
                </a:lnTo>
                <a:lnTo>
                  <a:pt x="60" y="23"/>
                </a:lnTo>
                <a:lnTo>
                  <a:pt x="63" y="16"/>
                </a:lnTo>
                <a:lnTo>
                  <a:pt x="66" y="15"/>
                </a:lnTo>
                <a:lnTo>
                  <a:pt x="70" y="8"/>
                </a:lnTo>
                <a:lnTo>
                  <a:pt x="71" y="0"/>
                </a:lnTo>
                <a:lnTo>
                  <a:pt x="80" y="5"/>
                </a:lnTo>
                <a:lnTo>
                  <a:pt x="81" y="1"/>
                </a:lnTo>
                <a:lnTo>
                  <a:pt x="85" y="2"/>
                </a:lnTo>
                <a:lnTo>
                  <a:pt x="88" y="5"/>
                </a:lnTo>
                <a:lnTo>
                  <a:pt x="91" y="7"/>
                </a:lnTo>
                <a:lnTo>
                  <a:pt x="93" y="9"/>
                </a:lnTo>
                <a:lnTo>
                  <a:pt x="93" y="12"/>
                </a:lnTo>
                <a:lnTo>
                  <a:pt x="90" y="16"/>
                </a:lnTo>
                <a:lnTo>
                  <a:pt x="91" y="19"/>
                </a:lnTo>
                <a:lnTo>
                  <a:pt x="94" y="18"/>
                </a:lnTo>
                <a:lnTo>
                  <a:pt x="95" y="20"/>
                </a:lnTo>
                <a:lnTo>
                  <a:pt x="97" y="21"/>
                </a:lnTo>
                <a:lnTo>
                  <a:pt x="102" y="21"/>
                </a:lnTo>
                <a:lnTo>
                  <a:pt x="103" y="23"/>
                </a:lnTo>
                <a:lnTo>
                  <a:pt x="109" y="24"/>
                </a:lnTo>
                <a:lnTo>
                  <a:pt x="107" y="26"/>
                </a:lnTo>
                <a:lnTo>
                  <a:pt x="108" y="29"/>
                </a:lnTo>
                <a:lnTo>
                  <a:pt x="108" y="30"/>
                </a:lnTo>
                <a:lnTo>
                  <a:pt x="106" y="30"/>
                </a:lnTo>
                <a:lnTo>
                  <a:pt x="103" y="28"/>
                </a:lnTo>
                <a:lnTo>
                  <a:pt x="98" y="24"/>
                </a:lnTo>
                <a:lnTo>
                  <a:pt x="105" y="31"/>
                </a:lnTo>
                <a:lnTo>
                  <a:pt x="109" y="31"/>
                </a:lnTo>
                <a:lnTo>
                  <a:pt x="107" y="32"/>
                </a:lnTo>
                <a:lnTo>
                  <a:pt x="111" y="34"/>
                </a:lnTo>
                <a:lnTo>
                  <a:pt x="111" y="36"/>
                </a:lnTo>
                <a:lnTo>
                  <a:pt x="109" y="35"/>
                </a:lnTo>
                <a:lnTo>
                  <a:pt x="108" y="35"/>
                </a:lnTo>
                <a:lnTo>
                  <a:pt x="108" y="36"/>
                </a:lnTo>
                <a:lnTo>
                  <a:pt x="109" y="37"/>
                </a:lnTo>
                <a:lnTo>
                  <a:pt x="108" y="38"/>
                </a:lnTo>
                <a:lnTo>
                  <a:pt x="103" y="35"/>
                </a:lnTo>
                <a:lnTo>
                  <a:pt x="102" y="33"/>
                </a:lnTo>
                <a:lnTo>
                  <a:pt x="103" y="35"/>
                </a:lnTo>
                <a:lnTo>
                  <a:pt x="107" y="38"/>
                </a:lnTo>
                <a:lnTo>
                  <a:pt x="109" y="38"/>
                </a:lnTo>
                <a:lnTo>
                  <a:pt x="111" y="39"/>
                </a:lnTo>
                <a:lnTo>
                  <a:pt x="110" y="40"/>
                </a:lnTo>
                <a:lnTo>
                  <a:pt x="111" y="40"/>
                </a:lnTo>
                <a:lnTo>
                  <a:pt x="112" y="41"/>
                </a:lnTo>
                <a:lnTo>
                  <a:pt x="110" y="43"/>
                </a:lnTo>
                <a:lnTo>
                  <a:pt x="107" y="41"/>
                </a:lnTo>
                <a:lnTo>
                  <a:pt x="106" y="40"/>
                </a:lnTo>
                <a:lnTo>
                  <a:pt x="102" y="39"/>
                </a:lnTo>
                <a:lnTo>
                  <a:pt x="101" y="38"/>
                </a:lnTo>
                <a:lnTo>
                  <a:pt x="100" y="40"/>
                </a:lnTo>
                <a:lnTo>
                  <a:pt x="105" y="41"/>
                </a:lnTo>
                <a:lnTo>
                  <a:pt x="105" y="42"/>
                </a:lnTo>
                <a:lnTo>
                  <a:pt x="110" y="44"/>
                </a:lnTo>
                <a:lnTo>
                  <a:pt x="112" y="44"/>
                </a:lnTo>
                <a:lnTo>
                  <a:pt x="112" y="43"/>
                </a:lnTo>
                <a:lnTo>
                  <a:pt x="113" y="43"/>
                </a:lnTo>
                <a:lnTo>
                  <a:pt x="116" y="43"/>
                </a:lnTo>
                <a:lnTo>
                  <a:pt x="120" y="49"/>
                </a:lnTo>
                <a:lnTo>
                  <a:pt x="118" y="48"/>
                </a:lnTo>
                <a:lnTo>
                  <a:pt x="117" y="50"/>
                </a:lnTo>
                <a:lnTo>
                  <a:pt x="69" y="59"/>
                </a:lnTo>
                <a:lnTo>
                  <a:pt x="31" y="64"/>
                </a:lnTo>
                <a:lnTo>
                  <a:pt x="0" y="6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92" name="Freeform 62">
            <a:extLst>
              <a:ext uri="{FF2B5EF4-FFF2-40B4-BE49-F238E27FC236}">
                <a16:creationId xmlns:a16="http://schemas.microsoft.com/office/drawing/2014/main" id="{36639E7F-D187-4537-A11E-6DA9758C017B}"/>
              </a:ext>
            </a:extLst>
          </p:cNvPr>
          <p:cNvSpPr>
            <a:spLocks noChangeAspect="1"/>
          </p:cNvSpPr>
          <p:nvPr/>
        </p:nvSpPr>
        <p:spPr bwMode="auto">
          <a:xfrm>
            <a:off x="7313613" y="3160713"/>
            <a:ext cx="46037" cy="146050"/>
          </a:xfrm>
          <a:custGeom>
            <a:avLst/>
            <a:gdLst>
              <a:gd name="T0" fmla="*/ 0 w 6"/>
              <a:gd name="T1" fmla="*/ 2147483646 h 19"/>
              <a:gd name="T2" fmla="*/ 0 w 6"/>
              <a:gd name="T3" fmla="*/ 2147483646 h 19"/>
              <a:gd name="T4" fmla="*/ 2147483646 w 6"/>
              <a:gd name="T5" fmla="*/ 2147483646 h 19"/>
              <a:gd name="T6" fmla="*/ 2147483646 w 6"/>
              <a:gd name="T7" fmla="*/ 2147483646 h 19"/>
              <a:gd name="T8" fmla="*/ 2147483646 w 6"/>
              <a:gd name="T9" fmla="*/ 2147483646 h 19"/>
              <a:gd name="T10" fmla="*/ 2147483646 w 6"/>
              <a:gd name="T11" fmla="*/ 0 h 19"/>
              <a:gd name="T12" fmla="*/ 2147483646 w 6"/>
              <a:gd name="T13" fmla="*/ 2147483646 h 19"/>
              <a:gd name="T14" fmla="*/ 0 w 6"/>
              <a:gd name="T15" fmla="*/ 2147483646 h 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19"/>
              <a:gd name="T26" fmla="*/ 6 w 6"/>
              <a:gd name="T27" fmla="*/ 19 h 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19">
                <a:moveTo>
                  <a:pt x="0" y="11"/>
                </a:moveTo>
                <a:lnTo>
                  <a:pt x="0" y="17"/>
                </a:lnTo>
                <a:lnTo>
                  <a:pt x="1" y="19"/>
                </a:lnTo>
                <a:lnTo>
                  <a:pt x="2" y="13"/>
                </a:lnTo>
                <a:lnTo>
                  <a:pt x="5" y="10"/>
                </a:lnTo>
                <a:lnTo>
                  <a:pt x="6" y="0"/>
                </a:lnTo>
                <a:lnTo>
                  <a:pt x="2" y="2"/>
                </a:lnTo>
                <a:lnTo>
                  <a:pt x="0" y="11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2493" name="Hawaii">
            <a:extLst>
              <a:ext uri="{FF2B5EF4-FFF2-40B4-BE49-F238E27FC236}">
                <a16:creationId xmlns:a16="http://schemas.microsoft.com/office/drawing/2014/main" id="{D588D600-2F23-40FE-9795-50974468FF15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3846513"/>
            <a:ext cx="963613" cy="498475"/>
            <a:chOff x="582" y="2987"/>
            <a:chExt cx="659" cy="352"/>
          </a:xfrm>
        </p:grpSpPr>
        <p:sp>
          <p:nvSpPr>
            <p:cNvPr id="402518" name="Freeform 64">
              <a:extLst>
                <a:ext uri="{FF2B5EF4-FFF2-40B4-BE49-F238E27FC236}">
                  <a16:creationId xmlns:a16="http://schemas.microsoft.com/office/drawing/2014/main" id="{91BD622C-A9EA-44C5-BEB0-AAB1304541D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4" y="2987"/>
              <a:ext cx="48" cy="39"/>
            </a:xfrm>
            <a:custGeom>
              <a:avLst/>
              <a:gdLst>
                <a:gd name="T0" fmla="*/ 0 w 9"/>
                <a:gd name="T1" fmla="*/ 2147483646 h 7"/>
                <a:gd name="T2" fmla="*/ 2147483646 w 9"/>
                <a:gd name="T3" fmla="*/ 2147483646 h 7"/>
                <a:gd name="T4" fmla="*/ 2147483646 w 9"/>
                <a:gd name="T5" fmla="*/ 2147483646 h 7"/>
                <a:gd name="T6" fmla="*/ 2147483646 w 9"/>
                <a:gd name="T7" fmla="*/ 2147483646 h 7"/>
                <a:gd name="T8" fmla="*/ 2147483646 w 9"/>
                <a:gd name="T9" fmla="*/ 2147483646 h 7"/>
                <a:gd name="T10" fmla="*/ 2147483646 w 9"/>
                <a:gd name="T11" fmla="*/ 0 h 7"/>
                <a:gd name="T12" fmla="*/ 2147483646 w 9"/>
                <a:gd name="T13" fmla="*/ 0 h 7"/>
                <a:gd name="T14" fmla="*/ 0 w 9"/>
                <a:gd name="T15" fmla="*/ 2147483646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"/>
                <a:gd name="T25" fmla="*/ 0 h 7"/>
                <a:gd name="T26" fmla="*/ 9 w 9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" h="7">
                  <a:moveTo>
                    <a:pt x="0" y="4"/>
                  </a:moveTo>
                  <a:lnTo>
                    <a:pt x="3" y="7"/>
                  </a:lnTo>
                  <a:lnTo>
                    <a:pt x="5" y="7"/>
                  </a:lnTo>
                  <a:lnTo>
                    <a:pt x="8" y="6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9" name="Freeform 65">
              <a:extLst>
                <a:ext uri="{FF2B5EF4-FFF2-40B4-BE49-F238E27FC236}">
                  <a16:creationId xmlns:a16="http://schemas.microsoft.com/office/drawing/2014/main" id="{7734A68F-3753-45C7-8B8E-B0E95DD859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3" y="3048"/>
              <a:ext cx="54" cy="49"/>
            </a:xfrm>
            <a:custGeom>
              <a:avLst/>
              <a:gdLst>
                <a:gd name="T0" fmla="*/ 0 w 10"/>
                <a:gd name="T1" fmla="*/ 2147483646 h 9"/>
                <a:gd name="T2" fmla="*/ 2147483646 w 10"/>
                <a:gd name="T3" fmla="*/ 2147483646 h 9"/>
                <a:gd name="T4" fmla="*/ 2147483646 w 10"/>
                <a:gd name="T5" fmla="*/ 2147483646 h 9"/>
                <a:gd name="T6" fmla="*/ 2147483646 w 10"/>
                <a:gd name="T7" fmla="*/ 2147483646 h 9"/>
                <a:gd name="T8" fmla="*/ 2147483646 w 10"/>
                <a:gd name="T9" fmla="*/ 2147483646 h 9"/>
                <a:gd name="T10" fmla="*/ 2147483646 w 10"/>
                <a:gd name="T11" fmla="*/ 2147483646 h 9"/>
                <a:gd name="T12" fmla="*/ 2147483646 w 10"/>
                <a:gd name="T13" fmla="*/ 2147483646 h 9"/>
                <a:gd name="T14" fmla="*/ 2147483646 w 10"/>
                <a:gd name="T15" fmla="*/ 2147483646 h 9"/>
                <a:gd name="T16" fmla="*/ 2147483646 w 10"/>
                <a:gd name="T17" fmla="*/ 0 h 9"/>
                <a:gd name="T18" fmla="*/ 0 w 10"/>
                <a:gd name="T19" fmla="*/ 2147483646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"/>
                <a:gd name="T32" fmla="*/ 10 w 10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">
                  <a:moveTo>
                    <a:pt x="0" y="2"/>
                  </a:moveTo>
                  <a:lnTo>
                    <a:pt x="2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8" y="9"/>
                  </a:lnTo>
                  <a:lnTo>
                    <a:pt x="10" y="8"/>
                  </a:lnTo>
                  <a:lnTo>
                    <a:pt x="10" y="5"/>
                  </a:lnTo>
                  <a:lnTo>
                    <a:pt x="8" y="5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20" name="Freeform 66">
              <a:extLst>
                <a:ext uri="{FF2B5EF4-FFF2-40B4-BE49-F238E27FC236}">
                  <a16:creationId xmlns:a16="http://schemas.microsoft.com/office/drawing/2014/main" id="{AE258025-5F5E-4666-B6B6-0C992660EF1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94" y="3097"/>
              <a:ext cx="60" cy="16"/>
            </a:xfrm>
            <a:custGeom>
              <a:avLst/>
              <a:gdLst>
                <a:gd name="T0" fmla="*/ 0 w 11"/>
                <a:gd name="T1" fmla="*/ 2147483646 h 3"/>
                <a:gd name="T2" fmla="*/ 2147483646 w 11"/>
                <a:gd name="T3" fmla="*/ 0 h 3"/>
                <a:gd name="T4" fmla="*/ 2147483646 w 11"/>
                <a:gd name="T5" fmla="*/ 2147483646 h 3"/>
                <a:gd name="T6" fmla="*/ 2147483646 w 11"/>
                <a:gd name="T7" fmla="*/ 2147483646 h 3"/>
                <a:gd name="T8" fmla="*/ 0 w 11"/>
                <a:gd name="T9" fmla="*/ 2147483646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"/>
                <a:gd name="T17" fmla="*/ 11 w 1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">
                  <a:moveTo>
                    <a:pt x="0" y="3"/>
                  </a:moveTo>
                  <a:lnTo>
                    <a:pt x="1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21" name="Freeform 67">
              <a:extLst>
                <a:ext uri="{FF2B5EF4-FFF2-40B4-BE49-F238E27FC236}">
                  <a16:creationId xmlns:a16="http://schemas.microsoft.com/office/drawing/2014/main" id="{67E818D9-486B-4EA9-AA28-F2AC69E89F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22" y="3129"/>
              <a:ext cx="21" cy="17"/>
            </a:xfrm>
            <a:custGeom>
              <a:avLst/>
              <a:gdLst>
                <a:gd name="T0" fmla="*/ 0 w 4"/>
                <a:gd name="T1" fmla="*/ 0 h 3"/>
                <a:gd name="T2" fmla="*/ 2147483646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0 h 3"/>
                <a:gd name="T8" fmla="*/ 0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0" y="0"/>
                  </a:moveTo>
                  <a:lnTo>
                    <a:pt x="1" y="3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22" name="Freeform 68">
              <a:extLst>
                <a:ext uri="{FF2B5EF4-FFF2-40B4-BE49-F238E27FC236}">
                  <a16:creationId xmlns:a16="http://schemas.microsoft.com/office/drawing/2014/main" id="{9B113EA4-6968-4D07-8B20-B54895E60F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4" y="3113"/>
              <a:ext cx="75" cy="44"/>
            </a:xfrm>
            <a:custGeom>
              <a:avLst/>
              <a:gdLst>
                <a:gd name="T0" fmla="*/ 0 w 14"/>
                <a:gd name="T1" fmla="*/ 2147483646 h 8"/>
                <a:gd name="T2" fmla="*/ 2147483646 w 14"/>
                <a:gd name="T3" fmla="*/ 0 h 8"/>
                <a:gd name="T4" fmla="*/ 2147483646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2147483646 h 8"/>
                <a:gd name="T16" fmla="*/ 2147483646 w 14"/>
                <a:gd name="T17" fmla="*/ 2147483646 h 8"/>
                <a:gd name="T18" fmla="*/ 0 w 14"/>
                <a:gd name="T19" fmla="*/ 2147483646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8"/>
                <a:gd name="T32" fmla="*/ 14 w 14"/>
                <a:gd name="T33" fmla="*/ 8 h 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8">
                  <a:moveTo>
                    <a:pt x="0" y="3"/>
                  </a:moveTo>
                  <a:lnTo>
                    <a:pt x="2" y="0"/>
                  </a:lnTo>
                  <a:lnTo>
                    <a:pt x="4" y="3"/>
                  </a:lnTo>
                  <a:lnTo>
                    <a:pt x="8" y="2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6" y="8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23" name="Freeform 69">
              <a:extLst>
                <a:ext uri="{FF2B5EF4-FFF2-40B4-BE49-F238E27FC236}">
                  <a16:creationId xmlns:a16="http://schemas.microsoft.com/office/drawing/2014/main" id="{868B0EFE-791D-4478-86C8-5A27BB7CBD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18" y="3196"/>
              <a:ext cx="123" cy="143"/>
            </a:xfrm>
            <a:custGeom>
              <a:avLst/>
              <a:gdLst>
                <a:gd name="T0" fmla="*/ 0 w 23"/>
                <a:gd name="T1" fmla="*/ 2147483646 h 26"/>
                <a:gd name="T2" fmla="*/ 2147483646 w 23"/>
                <a:gd name="T3" fmla="*/ 2147483646 h 26"/>
                <a:gd name="T4" fmla="*/ 2147483646 w 23"/>
                <a:gd name="T5" fmla="*/ 2147483646 h 26"/>
                <a:gd name="T6" fmla="*/ 2147483646 w 23"/>
                <a:gd name="T7" fmla="*/ 2147483646 h 26"/>
                <a:gd name="T8" fmla="*/ 2147483646 w 23"/>
                <a:gd name="T9" fmla="*/ 2147483646 h 26"/>
                <a:gd name="T10" fmla="*/ 2147483646 w 23"/>
                <a:gd name="T11" fmla="*/ 2147483646 h 26"/>
                <a:gd name="T12" fmla="*/ 2147483646 w 23"/>
                <a:gd name="T13" fmla="*/ 2147483646 h 26"/>
                <a:gd name="T14" fmla="*/ 2147483646 w 23"/>
                <a:gd name="T15" fmla="*/ 2147483646 h 26"/>
                <a:gd name="T16" fmla="*/ 2147483646 w 23"/>
                <a:gd name="T17" fmla="*/ 0 h 26"/>
                <a:gd name="T18" fmla="*/ 2147483646 w 23"/>
                <a:gd name="T19" fmla="*/ 2147483646 h 26"/>
                <a:gd name="T20" fmla="*/ 2147483646 w 23"/>
                <a:gd name="T21" fmla="*/ 2147483646 h 26"/>
                <a:gd name="T22" fmla="*/ 0 w 23"/>
                <a:gd name="T23" fmla="*/ 214748364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26"/>
                <a:gd name="T38" fmla="*/ 23 w 23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26">
                  <a:moveTo>
                    <a:pt x="0" y="10"/>
                  </a:moveTo>
                  <a:lnTo>
                    <a:pt x="3" y="17"/>
                  </a:lnTo>
                  <a:lnTo>
                    <a:pt x="3" y="23"/>
                  </a:lnTo>
                  <a:lnTo>
                    <a:pt x="8" y="26"/>
                  </a:lnTo>
                  <a:lnTo>
                    <a:pt x="10" y="22"/>
                  </a:lnTo>
                  <a:lnTo>
                    <a:pt x="20" y="18"/>
                  </a:lnTo>
                  <a:lnTo>
                    <a:pt x="23" y="15"/>
                  </a:lnTo>
                  <a:lnTo>
                    <a:pt x="15" y="5"/>
                  </a:lnTo>
                  <a:lnTo>
                    <a:pt x="4" y="0"/>
                  </a:lnTo>
                  <a:lnTo>
                    <a:pt x="3" y="2"/>
                  </a:lnTo>
                  <a:lnTo>
                    <a:pt x="4" y="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24" name="Freeform 70">
              <a:extLst>
                <a:ext uri="{FF2B5EF4-FFF2-40B4-BE49-F238E27FC236}">
                  <a16:creationId xmlns:a16="http://schemas.microsoft.com/office/drawing/2014/main" id="{47D86170-907C-4C4A-A50A-5F8034DECA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2" y="3064"/>
              <a:ext cx="48" cy="12"/>
            </a:xfrm>
            <a:custGeom>
              <a:avLst/>
              <a:gdLst>
                <a:gd name="T0" fmla="*/ 2147483646 w 9"/>
                <a:gd name="T1" fmla="*/ 2147483646 h 2"/>
                <a:gd name="T2" fmla="*/ 2147483646 w 9"/>
                <a:gd name="T3" fmla="*/ 0 h 2"/>
                <a:gd name="T4" fmla="*/ 2147483646 w 9"/>
                <a:gd name="T5" fmla="*/ 0 h 2"/>
                <a:gd name="T6" fmla="*/ 2147483646 w 9"/>
                <a:gd name="T7" fmla="*/ 0 h 2"/>
                <a:gd name="T8" fmla="*/ 2147483646 w 9"/>
                <a:gd name="T9" fmla="*/ 0 h 2"/>
                <a:gd name="T10" fmla="*/ 2147483646 w 9"/>
                <a:gd name="T11" fmla="*/ 0 h 2"/>
                <a:gd name="T12" fmla="*/ 2147483646 w 9"/>
                <a:gd name="T13" fmla="*/ 0 h 2"/>
                <a:gd name="T14" fmla="*/ 2147483646 w 9"/>
                <a:gd name="T15" fmla="*/ 0 h 2"/>
                <a:gd name="T16" fmla="*/ 2147483646 w 9"/>
                <a:gd name="T17" fmla="*/ 0 h 2"/>
                <a:gd name="T18" fmla="*/ 2147483646 w 9"/>
                <a:gd name="T19" fmla="*/ 2147483646 h 2"/>
                <a:gd name="T20" fmla="*/ 2147483646 w 9"/>
                <a:gd name="T21" fmla="*/ 2147483646 h 2"/>
                <a:gd name="T22" fmla="*/ 2147483646 w 9"/>
                <a:gd name="T23" fmla="*/ 2147483646 h 2"/>
                <a:gd name="T24" fmla="*/ 2147483646 w 9"/>
                <a:gd name="T25" fmla="*/ 2147483646 h 2"/>
                <a:gd name="T26" fmla="*/ 2147483646 w 9"/>
                <a:gd name="T27" fmla="*/ 2147483646 h 2"/>
                <a:gd name="T28" fmla="*/ 2147483646 w 9"/>
                <a:gd name="T29" fmla="*/ 2147483646 h 2"/>
                <a:gd name="T30" fmla="*/ 2147483646 w 9"/>
                <a:gd name="T31" fmla="*/ 2147483646 h 2"/>
                <a:gd name="T32" fmla="*/ 2147483646 w 9"/>
                <a:gd name="T33" fmla="*/ 2147483646 h 2"/>
                <a:gd name="T34" fmla="*/ 2147483646 w 9"/>
                <a:gd name="T35" fmla="*/ 2147483646 h 2"/>
                <a:gd name="T36" fmla="*/ 2147483646 w 9"/>
                <a:gd name="T37" fmla="*/ 2147483646 h 2"/>
                <a:gd name="T38" fmla="*/ 2147483646 w 9"/>
                <a:gd name="T39" fmla="*/ 2147483646 h 2"/>
                <a:gd name="T40" fmla="*/ 0 w 9"/>
                <a:gd name="T41" fmla="*/ 2147483646 h 2"/>
                <a:gd name="T42" fmla="*/ 0 w 9"/>
                <a:gd name="T43" fmla="*/ 2147483646 h 2"/>
                <a:gd name="T44" fmla="*/ 2147483646 w 9"/>
                <a:gd name="T45" fmla="*/ 2147483646 h 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2"/>
                <a:gd name="T71" fmla="*/ 9 w 9"/>
                <a:gd name="T72" fmla="*/ 2 h 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2">
                  <a:moveTo>
                    <a:pt x="1" y="1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25" name="Freeform 71">
              <a:extLst>
                <a:ext uri="{FF2B5EF4-FFF2-40B4-BE49-F238E27FC236}">
                  <a16:creationId xmlns:a16="http://schemas.microsoft.com/office/drawing/2014/main" id="{BAF57A56-6FA4-4889-BF83-47170C37952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9" y="3031"/>
              <a:ext cx="16" cy="12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2147483646 h 2"/>
                <a:gd name="T4" fmla="*/ 2147483646 w 3"/>
                <a:gd name="T5" fmla="*/ 2147483646 h 2"/>
                <a:gd name="T6" fmla="*/ 2147483646 w 3"/>
                <a:gd name="T7" fmla="*/ 2147483646 h 2"/>
                <a:gd name="T8" fmla="*/ 2147483646 w 3"/>
                <a:gd name="T9" fmla="*/ 2147483646 h 2"/>
                <a:gd name="T10" fmla="*/ 2147483646 w 3"/>
                <a:gd name="T11" fmla="*/ 2147483646 h 2"/>
                <a:gd name="T12" fmla="*/ 2147483646 w 3"/>
                <a:gd name="T13" fmla="*/ 2147483646 h 2"/>
                <a:gd name="T14" fmla="*/ 2147483646 w 3"/>
                <a:gd name="T15" fmla="*/ 2147483646 h 2"/>
                <a:gd name="T16" fmla="*/ 2147483646 w 3"/>
                <a:gd name="T17" fmla="*/ 2147483646 h 2"/>
                <a:gd name="T18" fmla="*/ 2147483646 w 3"/>
                <a:gd name="T19" fmla="*/ 2147483646 h 2"/>
                <a:gd name="T20" fmla="*/ 2147483646 w 3"/>
                <a:gd name="T21" fmla="*/ 2147483646 h 2"/>
                <a:gd name="T22" fmla="*/ 0 w 3"/>
                <a:gd name="T23" fmla="*/ 2147483646 h 2"/>
                <a:gd name="T24" fmla="*/ 0 w 3"/>
                <a:gd name="T25" fmla="*/ 0 h 2"/>
                <a:gd name="T26" fmla="*/ 0 w 3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2"/>
                <a:gd name="T44" fmla="*/ 3 w 3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2494" name="Alaska">
            <a:extLst>
              <a:ext uri="{FF2B5EF4-FFF2-40B4-BE49-F238E27FC236}">
                <a16:creationId xmlns:a16="http://schemas.microsoft.com/office/drawing/2014/main" id="{239137B1-1BEE-4959-8003-D818D02CB13F}"/>
              </a:ext>
            </a:extLst>
          </p:cNvPr>
          <p:cNvGrpSpPr>
            <a:grpSpLocks/>
          </p:cNvGrpSpPr>
          <p:nvPr/>
        </p:nvGrpSpPr>
        <p:grpSpPr bwMode="auto">
          <a:xfrm>
            <a:off x="660400" y="4448175"/>
            <a:ext cx="2776538" cy="987425"/>
            <a:chOff x="523" y="3048"/>
            <a:chExt cx="1899" cy="696"/>
          </a:xfrm>
        </p:grpSpPr>
        <p:sp>
          <p:nvSpPr>
            <p:cNvPr id="402508" name="Freeform 73">
              <a:extLst>
                <a:ext uri="{FF2B5EF4-FFF2-40B4-BE49-F238E27FC236}">
                  <a16:creationId xmlns:a16="http://schemas.microsoft.com/office/drawing/2014/main" id="{7B467747-2F84-4892-A891-0C3598F792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1" y="3048"/>
              <a:ext cx="971" cy="668"/>
            </a:xfrm>
            <a:custGeom>
              <a:avLst/>
              <a:gdLst>
                <a:gd name="T0" fmla="*/ 2147483646 w 181"/>
                <a:gd name="T1" fmla="*/ 2147483646 h 122"/>
                <a:gd name="T2" fmla="*/ 2147483646 w 181"/>
                <a:gd name="T3" fmla="*/ 2147483646 h 122"/>
                <a:gd name="T4" fmla="*/ 2147483646 w 181"/>
                <a:gd name="T5" fmla="*/ 2147483646 h 122"/>
                <a:gd name="T6" fmla="*/ 2147483646 w 181"/>
                <a:gd name="T7" fmla="*/ 2147483646 h 122"/>
                <a:gd name="T8" fmla="*/ 2147483646 w 181"/>
                <a:gd name="T9" fmla="*/ 2147483646 h 122"/>
                <a:gd name="T10" fmla="*/ 2147483646 w 181"/>
                <a:gd name="T11" fmla="*/ 2147483646 h 122"/>
                <a:gd name="T12" fmla="*/ 2147483646 w 181"/>
                <a:gd name="T13" fmla="*/ 2147483646 h 122"/>
                <a:gd name="T14" fmla="*/ 2147483646 w 181"/>
                <a:gd name="T15" fmla="*/ 2147483646 h 122"/>
                <a:gd name="T16" fmla="*/ 2147483646 w 181"/>
                <a:gd name="T17" fmla="*/ 2147483646 h 122"/>
                <a:gd name="T18" fmla="*/ 2147483646 w 181"/>
                <a:gd name="T19" fmla="*/ 2147483646 h 122"/>
                <a:gd name="T20" fmla="*/ 2147483646 w 181"/>
                <a:gd name="T21" fmla="*/ 2147483646 h 122"/>
                <a:gd name="T22" fmla="*/ 2147483646 w 181"/>
                <a:gd name="T23" fmla="*/ 2147483646 h 122"/>
                <a:gd name="T24" fmla="*/ 2147483646 w 181"/>
                <a:gd name="T25" fmla="*/ 2147483646 h 122"/>
                <a:gd name="T26" fmla="*/ 2147483646 w 181"/>
                <a:gd name="T27" fmla="*/ 2147483646 h 122"/>
                <a:gd name="T28" fmla="*/ 2147483646 w 181"/>
                <a:gd name="T29" fmla="*/ 2147483646 h 122"/>
                <a:gd name="T30" fmla="*/ 2147483646 w 181"/>
                <a:gd name="T31" fmla="*/ 2147483646 h 122"/>
                <a:gd name="T32" fmla="*/ 2147483646 w 181"/>
                <a:gd name="T33" fmla="*/ 2147483646 h 122"/>
                <a:gd name="T34" fmla="*/ 2147483646 w 181"/>
                <a:gd name="T35" fmla="*/ 2147483646 h 122"/>
                <a:gd name="T36" fmla="*/ 2147483646 w 181"/>
                <a:gd name="T37" fmla="*/ 2147483646 h 122"/>
                <a:gd name="T38" fmla="*/ 2147483646 w 181"/>
                <a:gd name="T39" fmla="*/ 2147483646 h 122"/>
                <a:gd name="T40" fmla="*/ 2147483646 w 181"/>
                <a:gd name="T41" fmla="*/ 2147483646 h 122"/>
                <a:gd name="T42" fmla="*/ 2147483646 w 181"/>
                <a:gd name="T43" fmla="*/ 2147483646 h 122"/>
                <a:gd name="T44" fmla="*/ 2147483646 w 181"/>
                <a:gd name="T45" fmla="*/ 2147483646 h 122"/>
                <a:gd name="T46" fmla="*/ 2147483646 w 181"/>
                <a:gd name="T47" fmla="*/ 2147483646 h 122"/>
                <a:gd name="T48" fmla="*/ 2147483646 w 181"/>
                <a:gd name="T49" fmla="*/ 2147483646 h 122"/>
                <a:gd name="T50" fmla="*/ 2147483646 w 181"/>
                <a:gd name="T51" fmla="*/ 2147483646 h 122"/>
                <a:gd name="T52" fmla="*/ 2147483646 w 181"/>
                <a:gd name="T53" fmla="*/ 2147483646 h 122"/>
                <a:gd name="T54" fmla="*/ 2147483646 w 181"/>
                <a:gd name="T55" fmla="*/ 2147483646 h 122"/>
                <a:gd name="T56" fmla="*/ 2147483646 w 181"/>
                <a:gd name="T57" fmla="*/ 2147483646 h 122"/>
                <a:gd name="T58" fmla="*/ 2147483646 w 181"/>
                <a:gd name="T59" fmla="*/ 2147483646 h 122"/>
                <a:gd name="T60" fmla="*/ 2147483646 w 181"/>
                <a:gd name="T61" fmla="*/ 2147483646 h 122"/>
                <a:gd name="T62" fmla="*/ 2147483646 w 181"/>
                <a:gd name="T63" fmla="*/ 2147483646 h 122"/>
                <a:gd name="T64" fmla="*/ 2147483646 w 181"/>
                <a:gd name="T65" fmla="*/ 2147483646 h 122"/>
                <a:gd name="T66" fmla="*/ 2147483646 w 181"/>
                <a:gd name="T67" fmla="*/ 2147483646 h 122"/>
                <a:gd name="T68" fmla="*/ 2147483646 w 181"/>
                <a:gd name="T69" fmla="*/ 2147483646 h 122"/>
                <a:gd name="T70" fmla="*/ 2147483646 w 181"/>
                <a:gd name="T71" fmla="*/ 2147483646 h 122"/>
                <a:gd name="T72" fmla="*/ 2147483646 w 181"/>
                <a:gd name="T73" fmla="*/ 2147483646 h 122"/>
                <a:gd name="T74" fmla="*/ 2147483646 w 181"/>
                <a:gd name="T75" fmla="*/ 2147483646 h 122"/>
                <a:gd name="T76" fmla="*/ 2147483646 w 181"/>
                <a:gd name="T77" fmla="*/ 2147483646 h 122"/>
                <a:gd name="T78" fmla="*/ 2147483646 w 181"/>
                <a:gd name="T79" fmla="*/ 2147483646 h 122"/>
                <a:gd name="T80" fmla="*/ 2147483646 w 181"/>
                <a:gd name="T81" fmla="*/ 2147483646 h 122"/>
                <a:gd name="T82" fmla="*/ 2147483646 w 181"/>
                <a:gd name="T83" fmla="*/ 2147483646 h 122"/>
                <a:gd name="T84" fmla="*/ 2147483646 w 181"/>
                <a:gd name="T85" fmla="*/ 2147483646 h 122"/>
                <a:gd name="T86" fmla="*/ 2147483646 w 181"/>
                <a:gd name="T87" fmla="*/ 2147483646 h 122"/>
                <a:gd name="T88" fmla="*/ 2147483646 w 181"/>
                <a:gd name="T89" fmla="*/ 2147483646 h 122"/>
                <a:gd name="T90" fmla="*/ 2147483646 w 181"/>
                <a:gd name="T91" fmla="*/ 2147483646 h 122"/>
                <a:gd name="T92" fmla="*/ 2147483646 w 181"/>
                <a:gd name="T93" fmla="*/ 2147483646 h 122"/>
                <a:gd name="T94" fmla="*/ 2147483646 w 181"/>
                <a:gd name="T95" fmla="*/ 2147483646 h 122"/>
                <a:gd name="T96" fmla="*/ 2147483646 w 181"/>
                <a:gd name="T97" fmla="*/ 2147483646 h 122"/>
                <a:gd name="T98" fmla="*/ 2147483646 w 181"/>
                <a:gd name="T99" fmla="*/ 2147483646 h 122"/>
                <a:gd name="T100" fmla="*/ 2147483646 w 181"/>
                <a:gd name="T101" fmla="*/ 2147483646 h 122"/>
                <a:gd name="T102" fmla="*/ 2147483646 w 181"/>
                <a:gd name="T103" fmla="*/ 0 h 122"/>
                <a:gd name="T104" fmla="*/ 2147483646 w 181"/>
                <a:gd name="T105" fmla="*/ 2147483646 h 122"/>
                <a:gd name="T106" fmla="*/ 2147483646 w 181"/>
                <a:gd name="T107" fmla="*/ 2147483646 h 122"/>
                <a:gd name="T108" fmla="*/ 2147483646 w 181"/>
                <a:gd name="T109" fmla="*/ 2147483646 h 122"/>
                <a:gd name="T110" fmla="*/ 2147483646 w 181"/>
                <a:gd name="T111" fmla="*/ 2147483646 h 1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81"/>
                <a:gd name="T169" fmla="*/ 0 h 122"/>
                <a:gd name="T170" fmla="*/ 181 w 181"/>
                <a:gd name="T171" fmla="*/ 122 h 12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81" h="122">
                  <a:moveTo>
                    <a:pt x="83" y="7"/>
                  </a:moveTo>
                  <a:lnTo>
                    <a:pt x="107" y="77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7" y="74"/>
                  </a:lnTo>
                  <a:lnTo>
                    <a:pt x="120" y="77"/>
                  </a:lnTo>
                  <a:lnTo>
                    <a:pt x="125" y="77"/>
                  </a:lnTo>
                  <a:lnTo>
                    <a:pt x="128" y="79"/>
                  </a:lnTo>
                  <a:lnTo>
                    <a:pt x="129" y="79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4" y="70"/>
                  </a:lnTo>
                  <a:lnTo>
                    <a:pt x="138" y="71"/>
                  </a:lnTo>
                  <a:lnTo>
                    <a:pt x="142" y="72"/>
                  </a:lnTo>
                  <a:lnTo>
                    <a:pt x="164" y="79"/>
                  </a:lnTo>
                  <a:lnTo>
                    <a:pt x="172" y="78"/>
                  </a:lnTo>
                  <a:lnTo>
                    <a:pt x="176" y="78"/>
                  </a:lnTo>
                  <a:lnTo>
                    <a:pt x="180" y="81"/>
                  </a:lnTo>
                  <a:lnTo>
                    <a:pt x="181" y="86"/>
                  </a:lnTo>
                  <a:lnTo>
                    <a:pt x="180" y="90"/>
                  </a:lnTo>
                  <a:lnTo>
                    <a:pt x="173" y="94"/>
                  </a:lnTo>
                  <a:lnTo>
                    <a:pt x="170" y="94"/>
                  </a:lnTo>
                  <a:lnTo>
                    <a:pt x="166" y="93"/>
                  </a:lnTo>
                  <a:lnTo>
                    <a:pt x="163" y="89"/>
                  </a:lnTo>
                  <a:lnTo>
                    <a:pt x="160" y="89"/>
                  </a:lnTo>
                  <a:lnTo>
                    <a:pt x="161" y="92"/>
                  </a:lnTo>
                  <a:lnTo>
                    <a:pt x="160" y="93"/>
                  </a:lnTo>
                  <a:lnTo>
                    <a:pt x="158" y="94"/>
                  </a:lnTo>
                  <a:lnTo>
                    <a:pt x="142" y="86"/>
                  </a:lnTo>
                  <a:lnTo>
                    <a:pt x="138" y="85"/>
                  </a:lnTo>
                  <a:lnTo>
                    <a:pt x="138" y="84"/>
                  </a:lnTo>
                  <a:lnTo>
                    <a:pt x="138" y="82"/>
                  </a:lnTo>
                  <a:lnTo>
                    <a:pt x="138" y="80"/>
                  </a:lnTo>
                  <a:lnTo>
                    <a:pt x="137" y="80"/>
                  </a:lnTo>
                  <a:lnTo>
                    <a:pt x="137" y="82"/>
                  </a:lnTo>
                  <a:lnTo>
                    <a:pt x="137" y="85"/>
                  </a:lnTo>
                  <a:lnTo>
                    <a:pt x="124" y="84"/>
                  </a:lnTo>
                  <a:lnTo>
                    <a:pt x="116" y="81"/>
                  </a:lnTo>
                  <a:lnTo>
                    <a:pt x="115" y="82"/>
                  </a:lnTo>
                  <a:lnTo>
                    <a:pt x="110" y="82"/>
                  </a:lnTo>
                  <a:lnTo>
                    <a:pt x="103" y="84"/>
                  </a:lnTo>
                  <a:lnTo>
                    <a:pt x="97" y="85"/>
                  </a:lnTo>
                  <a:lnTo>
                    <a:pt x="94" y="85"/>
                  </a:lnTo>
                  <a:lnTo>
                    <a:pt x="91" y="82"/>
                  </a:lnTo>
                  <a:lnTo>
                    <a:pt x="88" y="85"/>
                  </a:lnTo>
                  <a:lnTo>
                    <a:pt x="86" y="84"/>
                  </a:lnTo>
                  <a:lnTo>
                    <a:pt x="83" y="82"/>
                  </a:lnTo>
                  <a:lnTo>
                    <a:pt x="80" y="84"/>
                  </a:lnTo>
                  <a:lnTo>
                    <a:pt x="77" y="88"/>
                  </a:lnTo>
                  <a:lnTo>
                    <a:pt x="77" y="90"/>
                  </a:lnTo>
                  <a:lnTo>
                    <a:pt x="70" y="95"/>
                  </a:lnTo>
                  <a:lnTo>
                    <a:pt x="63" y="98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1" y="92"/>
                  </a:lnTo>
                  <a:lnTo>
                    <a:pt x="62" y="88"/>
                  </a:lnTo>
                  <a:lnTo>
                    <a:pt x="61" y="86"/>
                  </a:lnTo>
                  <a:lnTo>
                    <a:pt x="60" y="90"/>
                  </a:lnTo>
                  <a:lnTo>
                    <a:pt x="52" y="97"/>
                  </a:lnTo>
                  <a:lnTo>
                    <a:pt x="51" y="98"/>
                  </a:lnTo>
                  <a:lnTo>
                    <a:pt x="53" y="100"/>
                  </a:lnTo>
                  <a:lnTo>
                    <a:pt x="55" y="100"/>
                  </a:lnTo>
                  <a:lnTo>
                    <a:pt x="52" y="103"/>
                  </a:lnTo>
                  <a:lnTo>
                    <a:pt x="49" y="107"/>
                  </a:lnTo>
                  <a:lnTo>
                    <a:pt x="43" y="110"/>
                  </a:lnTo>
                  <a:lnTo>
                    <a:pt x="36" y="115"/>
                  </a:lnTo>
                  <a:lnTo>
                    <a:pt x="27" y="117"/>
                  </a:lnTo>
                  <a:lnTo>
                    <a:pt x="26" y="120"/>
                  </a:lnTo>
                  <a:lnTo>
                    <a:pt x="20" y="122"/>
                  </a:lnTo>
                  <a:lnTo>
                    <a:pt x="15" y="122"/>
                  </a:lnTo>
                  <a:lnTo>
                    <a:pt x="11" y="121"/>
                  </a:lnTo>
                  <a:lnTo>
                    <a:pt x="11" y="120"/>
                  </a:lnTo>
                  <a:lnTo>
                    <a:pt x="13" y="118"/>
                  </a:lnTo>
                  <a:lnTo>
                    <a:pt x="22" y="115"/>
                  </a:lnTo>
                  <a:lnTo>
                    <a:pt x="29" y="111"/>
                  </a:lnTo>
                  <a:lnTo>
                    <a:pt x="30" y="108"/>
                  </a:lnTo>
                  <a:lnTo>
                    <a:pt x="31" y="102"/>
                  </a:lnTo>
                  <a:lnTo>
                    <a:pt x="33" y="100"/>
                  </a:lnTo>
                  <a:lnTo>
                    <a:pt x="30" y="100"/>
                  </a:lnTo>
                  <a:lnTo>
                    <a:pt x="28" y="100"/>
                  </a:lnTo>
                  <a:lnTo>
                    <a:pt x="27" y="100"/>
                  </a:lnTo>
                  <a:lnTo>
                    <a:pt x="25" y="101"/>
                  </a:lnTo>
                  <a:lnTo>
                    <a:pt x="24" y="101"/>
                  </a:lnTo>
                  <a:lnTo>
                    <a:pt x="19" y="98"/>
                  </a:lnTo>
                  <a:lnTo>
                    <a:pt x="18" y="97"/>
                  </a:lnTo>
                  <a:lnTo>
                    <a:pt x="13" y="98"/>
                  </a:lnTo>
                  <a:lnTo>
                    <a:pt x="10" y="98"/>
                  </a:lnTo>
                  <a:lnTo>
                    <a:pt x="10" y="96"/>
                  </a:lnTo>
                  <a:lnTo>
                    <a:pt x="11" y="90"/>
                  </a:lnTo>
                  <a:lnTo>
                    <a:pt x="12" y="89"/>
                  </a:lnTo>
                  <a:lnTo>
                    <a:pt x="12" y="86"/>
                  </a:lnTo>
                  <a:lnTo>
                    <a:pt x="11" y="86"/>
                  </a:lnTo>
                  <a:lnTo>
                    <a:pt x="5" y="86"/>
                  </a:lnTo>
                  <a:lnTo>
                    <a:pt x="3" y="85"/>
                  </a:lnTo>
                  <a:lnTo>
                    <a:pt x="3" y="81"/>
                  </a:lnTo>
                  <a:lnTo>
                    <a:pt x="1" y="79"/>
                  </a:lnTo>
                  <a:lnTo>
                    <a:pt x="1" y="78"/>
                  </a:lnTo>
                  <a:lnTo>
                    <a:pt x="4" y="78"/>
                  </a:lnTo>
                  <a:lnTo>
                    <a:pt x="4" y="77"/>
                  </a:lnTo>
                  <a:lnTo>
                    <a:pt x="2" y="73"/>
                  </a:lnTo>
                  <a:lnTo>
                    <a:pt x="0" y="71"/>
                  </a:lnTo>
                  <a:lnTo>
                    <a:pt x="1" y="68"/>
                  </a:lnTo>
                  <a:lnTo>
                    <a:pt x="6" y="65"/>
                  </a:lnTo>
                  <a:lnTo>
                    <a:pt x="7" y="64"/>
                  </a:lnTo>
                  <a:lnTo>
                    <a:pt x="9" y="61"/>
                  </a:lnTo>
                  <a:lnTo>
                    <a:pt x="12" y="59"/>
                  </a:lnTo>
                  <a:lnTo>
                    <a:pt x="13" y="59"/>
                  </a:lnTo>
                  <a:lnTo>
                    <a:pt x="15" y="62"/>
                  </a:lnTo>
                  <a:lnTo>
                    <a:pt x="17" y="62"/>
                  </a:lnTo>
                  <a:lnTo>
                    <a:pt x="20" y="59"/>
                  </a:lnTo>
                  <a:lnTo>
                    <a:pt x="21" y="59"/>
                  </a:lnTo>
                  <a:lnTo>
                    <a:pt x="25" y="59"/>
                  </a:lnTo>
                  <a:lnTo>
                    <a:pt x="26" y="58"/>
                  </a:lnTo>
                  <a:lnTo>
                    <a:pt x="25" y="55"/>
                  </a:lnTo>
                  <a:lnTo>
                    <a:pt x="25" y="52"/>
                  </a:lnTo>
                  <a:lnTo>
                    <a:pt x="29" y="49"/>
                  </a:lnTo>
                  <a:lnTo>
                    <a:pt x="27" y="49"/>
                  </a:lnTo>
                  <a:lnTo>
                    <a:pt x="21" y="52"/>
                  </a:lnTo>
                  <a:lnTo>
                    <a:pt x="19" y="52"/>
                  </a:lnTo>
                  <a:lnTo>
                    <a:pt x="17" y="49"/>
                  </a:lnTo>
                  <a:lnTo>
                    <a:pt x="15" y="49"/>
                  </a:lnTo>
                  <a:lnTo>
                    <a:pt x="12" y="49"/>
                  </a:lnTo>
                  <a:lnTo>
                    <a:pt x="10" y="48"/>
                  </a:lnTo>
                  <a:lnTo>
                    <a:pt x="8" y="47"/>
                  </a:lnTo>
                  <a:lnTo>
                    <a:pt x="8" y="45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8" y="38"/>
                  </a:lnTo>
                  <a:lnTo>
                    <a:pt x="8" y="37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6" y="35"/>
                  </a:lnTo>
                  <a:lnTo>
                    <a:pt x="17" y="34"/>
                  </a:lnTo>
                  <a:lnTo>
                    <a:pt x="19" y="34"/>
                  </a:lnTo>
                  <a:lnTo>
                    <a:pt x="21" y="34"/>
                  </a:lnTo>
                  <a:lnTo>
                    <a:pt x="22" y="36"/>
                  </a:lnTo>
                  <a:lnTo>
                    <a:pt x="22" y="37"/>
                  </a:lnTo>
                  <a:lnTo>
                    <a:pt x="26" y="41"/>
                  </a:lnTo>
                  <a:lnTo>
                    <a:pt x="28" y="41"/>
                  </a:lnTo>
                  <a:lnTo>
                    <a:pt x="30" y="39"/>
                  </a:lnTo>
                  <a:lnTo>
                    <a:pt x="32" y="38"/>
                  </a:lnTo>
                  <a:lnTo>
                    <a:pt x="29" y="37"/>
                  </a:lnTo>
                  <a:lnTo>
                    <a:pt x="30" y="32"/>
                  </a:lnTo>
                  <a:lnTo>
                    <a:pt x="24" y="31"/>
                  </a:lnTo>
                  <a:lnTo>
                    <a:pt x="24" y="27"/>
                  </a:lnTo>
                  <a:lnTo>
                    <a:pt x="21" y="22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5" y="16"/>
                  </a:lnTo>
                  <a:lnTo>
                    <a:pt x="29" y="15"/>
                  </a:lnTo>
                  <a:lnTo>
                    <a:pt x="32" y="9"/>
                  </a:lnTo>
                  <a:lnTo>
                    <a:pt x="35" y="6"/>
                  </a:lnTo>
                  <a:lnTo>
                    <a:pt x="39" y="4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9" y="0"/>
                  </a:lnTo>
                  <a:lnTo>
                    <a:pt x="50" y="3"/>
                  </a:lnTo>
                  <a:lnTo>
                    <a:pt x="57" y="3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4" y="7"/>
                  </a:lnTo>
                  <a:lnTo>
                    <a:pt x="69" y="9"/>
                  </a:lnTo>
                  <a:lnTo>
                    <a:pt x="72" y="9"/>
                  </a:lnTo>
                  <a:lnTo>
                    <a:pt x="73" y="8"/>
                  </a:lnTo>
                  <a:lnTo>
                    <a:pt x="75" y="6"/>
                  </a:lnTo>
                  <a:lnTo>
                    <a:pt x="77" y="6"/>
                  </a:lnTo>
                  <a:lnTo>
                    <a:pt x="82" y="7"/>
                  </a:lnTo>
                  <a:lnTo>
                    <a:pt x="83" y="7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09" name="Freeform 74">
              <a:extLst>
                <a:ext uri="{FF2B5EF4-FFF2-40B4-BE49-F238E27FC236}">
                  <a16:creationId xmlns:a16="http://schemas.microsoft.com/office/drawing/2014/main" id="{4556C7E8-BDB8-4A5C-83B7-75E52372F9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08" y="3613"/>
              <a:ext cx="71" cy="75"/>
            </a:xfrm>
            <a:custGeom>
              <a:avLst/>
              <a:gdLst>
                <a:gd name="T0" fmla="*/ 2147483646 w 13"/>
                <a:gd name="T1" fmla="*/ 0 h 14"/>
                <a:gd name="T2" fmla="*/ 2147483646 w 13"/>
                <a:gd name="T3" fmla="*/ 2147483646 h 14"/>
                <a:gd name="T4" fmla="*/ 2147483646 w 13"/>
                <a:gd name="T5" fmla="*/ 2147483646 h 14"/>
                <a:gd name="T6" fmla="*/ 2147483646 w 13"/>
                <a:gd name="T7" fmla="*/ 2147483646 h 14"/>
                <a:gd name="T8" fmla="*/ 0 w 13"/>
                <a:gd name="T9" fmla="*/ 2147483646 h 14"/>
                <a:gd name="T10" fmla="*/ 0 w 13"/>
                <a:gd name="T11" fmla="*/ 2147483646 h 14"/>
                <a:gd name="T12" fmla="*/ 0 w 13"/>
                <a:gd name="T13" fmla="*/ 2147483646 h 14"/>
                <a:gd name="T14" fmla="*/ 2147483646 w 13"/>
                <a:gd name="T15" fmla="*/ 2147483646 h 14"/>
                <a:gd name="T16" fmla="*/ 2147483646 w 13"/>
                <a:gd name="T17" fmla="*/ 2147483646 h 14"/>
                <a:gd name="T18" fmla="*/ 2147483646 w 13"/>
                <a:gd name="T19" fmla="*/ 2147483646 h 14"/>
                <a:gd name="T20" fmla="*/ 2147483646 w 13"/>
                <a:gd name="T21" fmla="*/ 2147483646 h 14"/>
                <a:gd name="T22" fmla="*/ 2147483646 w 13"/>
                <a:gd name="T23" fmla="*/ 2147483646 h 14"/>
                <a:gd name="T24" fmla="*/ 2147483646 w 13"/>
                <a:gd name="T25" fmla="*/ 2147483646 h 14"/>
                <a:gd name="T26" fmla="*/ 2147483646 w 13"/>
                <a:gd name="T27" fmla="*/ 2147483646 h 14"/>
                <a:gd name="T28" fmla="*/ 2147483646 w 13"/>
                <a:gd name="T29" fmla="*/ 0 h 14"/>
                <a:gd name="T30" fmla="*/ 2147483646 w 13"/>
                <a:gd name="T31" fmla="*/ 0 h 14"/>
                <a:gd name="T32" fmla="*/ 2147483646 w 13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10" y="0"/>
                  </a:moveTo>
                  <a:lnTo>
                    <a:pt x="7" y="2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11" y="10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0" name="Freeform 75">
              <a:extLst>
                <a:ext uri="{FF2B5EF4-FFF2-40B4-BE49-F238E27FC236}">
                  <a16:creationId xmlns:a16="http://schemas.microsoft.com/office/drawing/2014/main" id="{03E1523C-B9E4-44F1-9A44-6023C2DFC6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7" y="3311"/>
              <a:ext cx="38" cy="44"/>
            </a:xfrm>
            <a:custGeom>
              <a:avLst/>
              <a:gdLst>
                <a:gd name="T0" fmla="*/ 0 w 7"/>
                <a:gd name="T1" fmla="*/ 0 h 8"/>
                <a:gd name="T2" fmla="*/ 2147483646 w 7"/>
                <a:gd name="T3" fmla="*/ 2147483646 h 8"/>
                <a:gd name="T4" fmla="*/ 2147483646 w 7"/>
                <a:gd name="T5" fmla="*/ 2147483646 h 8"/>
                <a:gd name="T6" fmla="*/ 2147483646 w 7"/>
                <a:gd name="T7" fmla="*/ 2147483646 h 8"/>
                <a:gd name="T8" fmla="*/ 2147483646 w 7"/>
                <a:gd name="T9" fmla="*/ 2147483646 h 8"/>
                <a:gd name="T10" fmla="*/ 2147483646 w 7"/>
                <a:gd name="T11" fmla="*/ 2147483646 h 8"/>
                <a:gd name="T12" fmla="*/ 2147483646 w 7"/>
                <a:gd name="T13" fmla="*/ 2147483646 h 8"/>
                <a:gd name="T14" fmla="*/ 2147483646 w 7"/>
                <a:gd name="T15" fmla="*/ 2147483646 h 8"/>
                <a:gd name="T16" fmla="*/ 2147483646 w 7"/>
                <a:gd name="T17" fmla="*/ 0 h 8"/>
                <a:gd name="T18" fmla="*/ 2147483646 w 7"/>
                <a:gd name="T19" fmla="*/ 0 h 8"/>
                <a:gd name="T20" fmla="*/ 0 w 7"/>
                <a:gd name="T21" fmla="*/ 0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8"/>
                <a:gd name="T35" fmla="*/ 7 w 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8">
                  <a:moveTo>
                    <a:pt x="0" y="0"/>
                  </a:moveTo>
                  <a:lnTo>
                    <a:pt x="1" y="2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8"/>
                  </a:lnTo>
                  <a:lnTo>
                    <a:pt x="7" y="6"/>
                  </a:lnTo>
                  <a:lnTo>
                    <a:pt x="5" y="3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1" name="Freeform 76">
              <a:extLst>
                <a:ext uri="{FF2B5EF4-FFF2-40B4-BE49-F238E27FC236}">
                  <a16:creationId xmlns:a16="http://schemas.microsoft.com/office/drawing/2014/main" id="{9B72F46E-ED1D-4935-B630-6EE08ECD6D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49" y="3694"/>
              <a:ext cx="156" cy="39"/>
            </a:xfrm>
            <a:custGeom>
              <a:avLst/>
              <a:gdLst>
                <a:gd name="T0" fmla="*/ 2147483646 w 29"/>
                <a:gd name="T1" fmla="*/ 2147483646 h 7"/>
                <a:gd name="T2" fmla="*/ 2147483646 w 29"/>
                <a:gd name="T3" fmla="*/ 0 h 7"/>
                <a:gd name="T4" fmla="*/ 2147483646 w 29"/>
                <a:gd name="T5" fmla="*/ 0 h 7"/>
                <a:gd name="T6" fmla="*/ 2147483646 w 29"/>
                <a:gd name="T7" fmla="*/ 0 h 7"/>
                <a:gd name="T8" fmla="*/ 2147483646 w 29"/>
                <a:gd name="T9" fmla="*/ 2147483646 h 7"/>
                <a:gd name="T10" fmla="*/ 2147483646 w 29"/>
                <a:gd name="T11" fmla="*/ 2147483646 h 7"/>
                <a:gd name="T12" fmla="*/ 2147483646 w 29"/>
                <a:gd name="T13" fmla="*/ 2147483646 h 7"/>
                <a:gd name="T14" fmla="*/ 2147483646 w 29"/>
                <a:gd name="T15" fmla="*/ 2147483646 h 7"/>
                <a:gd name="T16" fmla="*/ 0 w 29"/>
                <a:gd name="T17" fmla="*/ 2147483646 h 7"/>
                <a:gd name="T18" fmla="*/ 0 w 29"/>
                <a:gd name="T19" fmla="*/ 2147483646 h 7"/>
                <a:gd name="T20" fmla="*/ 2147483646 w 29"/>
                <a:gd name="T21" fmla="*/ 2147483646 h 7"/>
                <a:gd name="T22" fmla="*/ 2147483646 w 29"/>
                <a:gd name="T23" fmla="*/ 2147483646 h 7"/>
                <a:gd name="T24" fmla="*/ 2147483646 w 29"/>
                <a:gd name="T25" fmla="*/ 2147483646 h 7"/>
                <a:gd name="T26" fmla="*/ 2147483646 w 29"/>
                <a:gd name="T27" fmla="*/ 2147483646 h 7"/>
                <a:gd name="T28" fmla="*/ 2147483646 w 29"/>
                <a:gd name="T29" fmla="*/ 2147483646 h 7"/>
                <a:gd name="T30" fmla="*/ 2147483646 w 29"/>
                <a:gd name="T31" fmla="*/ 2147483646 h 7"/>
                <a:gd name="T32" fmla="*/ 2147483646 w 29"/>
                <a:gd name="T33" fmla="*/ 2147483646 h 7"/>
                <a:gd name="T34" fmla="*/ 2147483646 w 29"/>
                <a:gd name="T35" fmla="*/ 2147483646 h 7"/>
                <a:gd name="T36" fmla="*/ 2147483646 w 29"/>
                <a:gd name="T37" fmla="*/ 2147483646 h 7"/>
                <a:gd name="T38" fmla="*/ 2147483646 w 29"/>
                <a:gd name="T39" fmla="*/ 2147483646 h 7"/>
                <a:gd name="T40" fmla="*/ 2147483646 w 29"/>
                <a:gd name="T41" fmla="*/ 2147483646 h 7"/>
                <a:gd name="T42" fmla="*/ 2147483646 w 29"/>
                <a:gd name="T43" fmla="*/ 2147483646 h 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7"/>
                <a:gd name="T68" fmla="*/ 29 w 29"/>
                <a:gd name="T69" fmla="*/ 7 h 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7">
                  <a:moveTo>
                    <a:pt x="29" y="2"/>
                  </a:moveTo>
                  <a:lnTo>
                    <a:pt x="26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5" y="3"/>
                  </a:lnTo>
                  <a:lnTo>
                    <a:pt x="10" y="4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4" y="6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20" y="6"/>
                  </a:lnTo>
                  <a:lnTo>
                    <a:pt x="23" y="5"/>
                  </a:lnTo>
                  <a:lnTo>
                    <a:pt x="24" y="5"/>
                  </a:lnTo>
                  <a:lnTo>
                    <a:pt x="28" y="5"/>
                  </a:lnTo>
                  <a:lnTo>
                    <a:pt x="29" y="4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2" name="Freeform 77">
              <a:extLst>
                <a:ext uri="{FF2B5EF4-FFF2-40B4-BE49-F238E27FC236}">
                  <a16:creationId xmlns:a16="http://schemas.microsoft.com/office/drawing/2014/main" id="{FDF6330A-84C5-40E4-B4BB-FB109EC8720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85" y="3470"/>
              <a:ext cx="50" cy="27"/>
            </a:xfrm>
            <a:custGeom>
              <a:avLst/>
              <a:gdLst>
                <a:gd name="T0" fmla="*/ 2147483646 w 9"/>
                <a:gd name="T1" fmla="*/ 0 h 5"/>
                <a:gd name="T2" fmla="*/ 0 w 9"/>
                <a:gd name="T3" fmla="*/ 2147483646 h 5"/>
                <a:gd name="T4" fmla="*/ 2147483646 w 9"/>
                <a:gd name="T5" fmla="*/ 2147483646 h 5"/>
                <a:gd name="T6" fmla="*/ 2147483646 w 9"/>
                <a:gd name="T7" fmla="*/ 2147483646 h 5"/>
                <a:gd name="T8" fmla="*/ 2147483646 w 9"/>
                <a:gd name="T9" fmla="*/ 2147483646 h 5"/>
                <a:gd name="T10" fmla="*/ 2147483646 w 9"/>
                <a:gd name="T11" fmla="*/ 2147483646 h 5"/>
                <a:gd name="T12" fmla="*/ 2147483646 w 9"/>
                <a:gd name="T13" fmla="*/ 2147483646 h 5"/>
                <a:gd name="T14" fmla="*/ 2147483646 w 9"/>
                <a:gd name="T15" fmla="*/ 2147483646 h 5"/>
                <a:gd name="T16" fmla="*/ 2147483646 w 9"/>
                <a:gd name="T17" fmla="*/ 0 h 5"/>
                <a:gd name="T18" fmla="*/ 2147483646 w 9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"/>
                <a:gd name="T31" fmla="*/ 0 h 5"/>
                <a:gd name="T32" fmla="*/ 9 w 9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" h="5">
                  <a:moveTo>
                    <a:pt x="1" y="0"/>
                  </a:moveTo>
                  <a:lnTo>
                    <a:pt x="0" y="2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9" y="3"/>
                  </a:lnTo>
                  <a:lnTo>
                    <a:pt x="7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3" name="Freeform 78">
              <a:extLst>
                <a:ext uri="{FF2B5EF4-FFF2-40B4-BE49-F238E27FC236}">
                  <a16:creationId xmlns:a16="http://schemas.microsoft.com/office/drawing/2014/main" id="{4D2272AC-BD15-43DA-8CD8-92EC20D1B1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16" y="3722"/>
              <a:ext cx="68" cy="22"/>
            </a:xfrm>
            <a:custGeom>
              <a:avLst/>
              <a:gdLst>
                <a:gd name="T0" fmla="*/ 0 w 13"/>
                <a:gd name="T1" fmla="*/ 2147483646 h 4"/>
                <a:gd name="T2" fmla="*/ 2147483646 w 13"/>
                <a:gd name="T3" fmla="*/ 2147483646 h 4"/>
                <a:gd name="T4" fmla="*/ 2147483646 w 13"/>
                <a:gd name="T5" fmla="*/ 2147483646 h 4"/>
                <a:gd name="T6" fmla="*/ 2147483646 w 13"/>
                <a:gd name="T7" fmla="*/ 2147483646 h 4"/>
                <a:gd name="T8" fmla="*/ 2147483646 w 13"/>
                <a:gd name="T9" fmla="*/ 2147483646 h 4"/>
                <a:gd name="T10" fmla="*/ 2147483646 w 13"/>
                <a:gd name="T11" fmla="*/ 2147483646 h 4"/>
                <a:gd name="T12" fmla="*/ 2147483646 w 13"/>
                <a:gd name="T13" fmla="*/ 2147483646 h 4"/>
                <a:gd name="T14" fmla="*/ 2147483646 w 13"/>
                <a:gd name="T15" fmla="*/ 0 h 4"/>
                <a:gd name="T16" fmla="*/ 2147483646 w 13"/>
                <a:gd name="T17" fmla="*/ 0 h 4"/>
                <a:gd name="T18" fmla="*/ 2147483646 w 13"/>
                <a:gd name="T19" fmla="*/ 2147483646 h 4"/>
                <a:gd name="T20" fmla="*/ 2147483646 w 13"/>
                <a:gd name="T21" fmla="*/ 2147483646 h 4"/>
                <a:gd name="T22" fmla="*/ 2147483646 w 13"/>
                <a:gd name="T23" fmla="*/ 2147483646 h 4"/>
                <a:gd name="T24" fmla="*/ 0 w 13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4"/>
                <a:gd name="T41" fmla="*/ 13 w 13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4">
                  <a:moveTo>
                    <a:pt x="0" y="2"/>
                  </a:moveTo>
                  <a:lnTo>
                    <a:pt x="1" y="3"/>
                  </a:lnTo>
                  <a:lnTo>
                    <a:pt x="2" y="4"/>
                  </a:lnTo>
                  <a:lnTo>
                    <a:pt x="7" y="4"/>
                  </a:lnTo>
                  <a:lnTo>
                    <a:pt x="10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6" y="2"/>
                  </a:lnTo>
                  <a:lnTo>
                    <a:pt x="2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4" name="Freeform 79">
              <a:extLst>
                <a:ext uri="{FF2B5EF4-FFF2-40B4-BE49-F238E27FC236}">
                  <a16:creationId xmlns:a16="http://schemas.microsoft.com/office/drawing/2014/main" id="{B502DAAA-24A0-4811-882D-B2B2F3C923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25" y="3672"/>
              <a:ext cx="80" cy="22"/>
            </a:xfrm>
            <a:custGeom>
              <a:avLst/>
              <a:gdLst>
                <a:gd name="T0" fmla="*/ 0 w 15"/>
                <a:gd name="T1" fmla="*/ 2147483646 h 4"/>
                <a:gd name="T2" fmla="*/ 2147483646 w 15"/>
                <a:gd name="T3" fmla="*/ 2147483646 h 4"/>
                <a:gd name="T4" fmla="*/ 2147483646 w 15"/>
                <a:gd name="T5" fmla="*/ 2147483646 h 4"/>
                <a:gd name="T6" fmla="*/ 2147483646 w 15"/>
                <a:gd name="T7" fmla="*/ 2147483646 h 4"/>
                <a:gd name="T8" fmla="*/ 2147483646 w 15"/>
                <a:gd name="T9" fmla="*/ 2147483646 h 4"/>
                <a:gd name="T10" fmla="*/ 2147483646 w 15"/>
                <a:gd name="T11" fmla="*/ 2147483646 h 4"/>
                <a:gd name="T12" fmla="*/ 2147483646 w 15"/>
                <a:gd name="T13" fmla="*/ 2147483646 h 4"/>
                <a:gd name="T14" fmla="*/ 2147483646 w 15"/>
                <a:gd name="T15" fmla="*/ 2147483646 h 4"/>
                <a:gd name="T16" fmla="*/ 2147483646 w 15"/>
                <a:gd name="T17" fmla="*/ 2147483646 h 4"/>
                <a:gd name="T18" fmla="*/ 2147483646 w 15"/>
                <a:gd name="T19" fmla="*/ 0 h 4"/>
                <a:gd name="T20" fmla="*/ 2147483646 w 15"/>
                <a:gd name="T21" fmla="*/ 0 h 4"/>
                <a:gd name="T22" fmla="*/ 2147483646 w 15"/>
                <a:gd name="T23" fmla="*/ 0 h 4"/>
                <a:gd name="T24" fmla="*/ 0 w 15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4"/>
                <a:gd name="T41" fmla="*/ 15 w 15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4">
                  <a:moveTo>
                    <a:pt x="0" y="1"/>
                  </a:moveTo>
                  <a:lnTo>
                    <a:pt x="1" y="1"/>
                  </a:lnTo>
                  <a:lnTo>
                    <a:pt x="3" y="2"/>
                  </a:lnTo>
                  <a:lnTo>
                    <a:pt x="7" y="2"/>
                  </a:lnTo>
                  <a:lnTo>
                    <a:pt x="12" y="3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5" name="Freeform 80">
              <a:extLst>
                <a:ext uri="{FF2B5EF4-FFF2-40B4-BE49-F238E27FC236}">
                  <a16:creationId xmlns:a16="http://schemas.microsoft.com/office/drawing/2014/main" id="{979E3EBE-5479-420E-A85B-F33B6187C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5" y="3663"/>
              <a:ext cx="32" cy="15"/>
            </a:xfrm>
            <a:custGeom>
              <a:avLst/>
              <a:gdLst>
                <a:gd name="T0" fmla="*/ 0 w 6"/>
                <a:gd name="T1" fmla="*/ 2147483646 h 3"/>
                <a:gd name="T2" fmla="*/ 2147483646 w 6"/>
                <a:gd name="T3" fmla="*/ 2147483646 h 3"/>
                <a:gd name="T4" fmla="*/ 2147483646 w 6"/>
                <a:gd name="T5" fmla="*/ 2147483646 h 3"/>
                <a:gd name="T6" fmla="*/ 2147483646 w 6"/>
                <a:gd name="T7" fmla="*/ 2147483646 h 3"/>
                <a:gd name="T8" fmla="*/ 2147483646 w 6"/>
                <a:gd name="T9" fmla="*/ 2147483646 h 3"/>
                <a:gd name="T10" fmla="*/ 2147483646 w 6"/>
                <a:gd name="T11" fmla="*/ 2147483646 h 3"/>
                <a:gd name="T12" fmla="*/ 2147483646 w 6"/>
                <a:gd name="T13" fmla="*/ 0 h 3"/>
                <a:gd name="T14" fmla="*/ 2147483646 w 6"/>
                <a:gd name="T15" fmla="*/ 0 h 3"/>
                <a:gd name="T16" fmla="*/ 0 w 6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"/>
                <a:gd name="T29" fmla="*/ 6 w 6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">
                  <a:moveTo>
                    <a:pt x="0" y="1"/>
                  </a:moveTo>
                  <a:lnTo>
                    <a:pt x="1" y="3"/>
                  </a:lnTo>
                  <a:lnTo>
                    <a:pt x="2" y="3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6" name="Freeform 81">
              <a:extLst>
                <a:ext uri="{FF2B5EF4-FFF2-40B4-BE49-F238E27FC236}">
                  <a16:creationId xmlns:a16="http://schemas.microsoft.com/office/drawing/2014/main" id="{B57856B8-DB81-401A-9269-9B781AA38D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1" y="3602"/>
              <a:ext cx="23" cy="16"/>
            </a:xfrm>
            <a:custGeom>
              <a:avLst/>
              <a:gdLst>
                <a:gd name="T0" fmla="*/ 0 w 4"/>
                <a:gd name="T1" fmla="*/ 2147483646 h 3"/>
                <a:gd name="T2" fmla="*/ 0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2147483646 h 3"/>
                <a:gd name="T8" fmla="*/ 2147483646 w 4"/>
                <a:gd name="T9" fmla="*/ 2147483646 h 3"/>
                <a:gd name="T10" fmla="*/ 2147483646 w 4"/>
                <a:gd name="T11" fmla="*/ 2147483646 h 3"/>
                <a:gd name="T12" fmla="*/ 2147483646 w 4"/>
                <a:gd name="T13" fmla="*/ 0 h 3"/>
                <a:gd name="T14" fmla="*/ 2147483646 w 4"/>
                <a:gd name="T15" fmla="*/ 0 h 3"/>
                <a:gd name="T16" fmla="*/ 0 w 4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3"/>
                <a:gd name="T29" fmla="*/ 4 w 4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3">
                  <a:moveTo>
                    <a:pt x="0" y="1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517" name="Freeform 82">
              <a:extLst>
                <a:ext uri="{FF2B5EF4-FFF2-40B4-BE49-F238E27FC236}">
                  <a16:creationId xmlns:a16="http://schemas.microsoft.com/office/drawing/2014/main" id="{48185D22-3CAC-426A-8F2E-AC44B55E25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3" y="3420"/>
              <a:ext cx="43" cy="28"/>
            </a:xfrm>
            <a:custGeom>
              <a:avLst/>
              <a:gdLst>
                <a:gd name="T0" fmla="*/ 0 w 8"/>
                <a:gd name="T1" fmla="*/ 2147483646 h 5"/>
                <a:gd name="T2" fmla="*/ 2147483646 w 8"/>
                <a:gd name="T3" fmla="*/ 2147483646 h 5"/>
                <a:gd name="T4" fmla="*/ 2147483646 w 8"/>
                <a:gd name="T5" fmla="*/ 2147483646 h 5"/>
                <a:gd name="T6" fmla="*/ 2147483646 w 8"/>
                <a:gd name="T7" fmla="*/ 2147483646 h 5"/>
                <a:gd name="T8" fmla="*/ 2147483646 w 8"/>
                <a:gd name="T9" fmla="*/ 2147483646 h 5"/>
                <a:gd name="T10" fmla="*/ 2147483646 w 8"/>
                <a:gd name="T11" fmla="*/ 2147483646 h 5"/>
                <a:gd name="T12" fmla="*/ 2147483646 w 8"/>
                <a:gd name="T13" fmla="*/ 2147483646 h 5"/>
                <a:gd name="T14" fmla="*/ 2147483646 w 8"/>
                <a:gd name="T15" fmla="*/ 2147483646 h 5"/>
                <a:gd name="T16" fmla="*/ 2147483646 w 8"/>
                <a:gd name="T17" fmla="*/ 0 h 5"/>
                <a:gd name="T18" fmla="*/ 2147483646 w 8"/>
                <a:gd name="T19" fmla="*/ 2147483646 h 5"/>
                <a:gd name="T20" fmla="*/ 0 w 8"/>
                <a:gd name="T21" fmla="*/ 2147483646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5"/>
                <a:gd name="T35" fmla="*/ 8 w 8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5">
                  <a:moveTo>
                    <a:pt x="0" y="2"/>
                  </a:moveTo>
                  <a:lnTo>
                    <a:pt x="2" y="3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1"/>
                  </a:lnTo>
                  <a:lnTo>
                    <a:pt x="3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DC9E1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2495" name="Rectangle 109">
            <a:extLst>
              <a:ext uri="{FF2B5EF4-FFF2-40B4-BE49-F238E27FC236}">
                <a16:creationId xmlns:a16="http://schemas.microsoft.com/office/drawing/2014/main" id="{28305FE9-4074-4152-85D8-24194B051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879600"/>
            <a:ext cx="279400" cy="139700"/>
          </a:xfrm>
          <a:prstGeom prst="rect">
            <a:avLst/>
          </a:prstGeom>
          <a:solidFill>
            <a:srgbClr val="F6EFF7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2496" name="Rectangle 110">
            <a:extLst>
              <a:ext uri="{FF2B5EF4-FFF2-40B4-BE49-F238E27FC236}">
                <a16:creationId xmlns:a16="http://schemas.microsoft.com/office/drawing/2014/main" id="{8BAF3D9A-7180-443D-9EDE-B0360A41C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668463"/>
            <a:ext cx="279400" cy="139700"/>
          </a:xfrm>
          <a:prstGeom prst="rect">
            <a:avLst/>
          </a:prstGeom>
          <a:solidFill>
            <a:srgbClr val="BDC9E1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2497" name="Rectangle 111">
            <a:extLst>
              <a:ext uri="{FF2B5EF4-FFF2-40B4-BE49-F238E27FC236}">
                <a16:creationId xmlns:a16="http://schemas.microsoft.com/office/drawing/2014/main" id="{BD047A5E-3B93-419A-B321-49498B7B3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443038"/>
            <a:ext cx="279400" cy="139700"/>
          </a:xfrm>
          <a:prstGeom prst="rect">
            <a:avLst/>
          </a:prstGeom>
          <a:solidFill>
            <a:srgbClr val="67A9CF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2498" name="Rectangle 112">
            <a:extLst>
              <a:ext uri="{FF2B5EF4-FFF2-40B4-BE49-F238E27FC236}">
                <a16:creationId xmlns:a16="http://schemas.microsoft.com/office/drawing/2014/main" id="{0A3CA449-AF49-4D48-B7EF-3FF98339E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225550"/>
            <a:ext cx="279400" cy="139700"/>
          </a:xfrm>
          <a:prstGeom prst="rect">
            <a:avLst/>
          </a:prstGeom>
          <a:solidFill>
            <a:srgbClr val="02818A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2499" name="Rectangle 113">
            <a:extLst>
              <a:ext uri="{FF2B5EF4-FFF2-40B4-BE49-F238E27FC236}">
                <a16:creationId xmlns:a16="http://schemas.microsoft.com/office/drawing/2014/main" id="{CBCE5117-DD36-439E-B771-19B3E1811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2236788"/>
            <a:ext cx="279400" cy="139700"/>
          </a:xfrm>
          <a:prstGeom prst="rect">
            <a:avLst/>
          </a:prstGeom>
          <a:solidFill>
            <a:srgbClr val="DCEDC8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2500" name="Text Box 114">
            <a:extLst>
              <a:ext uri="{FF2B5EF4-FFF2-40B4-BE49-F238E27FC236}">
                <a16:creationId xmlns:a16="http://schemas.microsoft.com/office/drawing/2014/main" id="{F3994B0C-911C-4767-873C-65F76A643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78050"/>
            <a:ext cx="758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No</a:t>
            </a:r>
            <a:r>
              <a:rPr lang="en-US" altLang="en-US" sz="1200"/>
              <a:t> </a:t>
            </a:r>
            <a:r>
              <a:rPr lang="en-US" altLang="en-US" sz="1200">
                <a:solidFill>
                  <a:srgbClr val="00788A"/>
                </a:solidFill>
              </a:rPr>
              <a:t>Data</a:t>
            </a:r>
          </a:p>
        </p:txBody>
      </p:sp>
      <p:sp>
        <p:nvSpPr>
          <p:cNvPr id="402501" name="Text Box 105">
            <a:extLst>
              <a:ext uri="{FF2B5EF4-FFF2-40B4-BE49-F238E27FC236}">
                <a16:creationId xmlns:a16="http://schemas.microsoft.com/office/drawing/2014/main" id="{CF39368C-653A-4EA5-A7AE-89297CA1D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1811338"/>
            <a:ext cx="849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0% - 24%</a:t>
            </a:r>
          </a:p>
        </p:txBody>
      </p:sp>
      <p:sp>
        <p:nvSpPr>
          <p:cNvPr id="402502" name="Text Box 106">
            <a:extLst>
              <a:ext uri="{FF2B5EF4-FFF2-40B4-BE49-F238E27FC236}">
                <a16:creationId xmlns:a16="http://schemas.microsoft.com/office/drawing/2014/main" id="{7AE6F2E9-7D81-488B-81F6-CAC3F050A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589088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25% - 49%</a:t>
            </a:r>
          </a:p>
        </p:txBody>
      </p:sp>
      <p:sp>
        <p:nvSpPr>
          <p:cNvPr id="402503" name="Text Box 107">
            <a:extLst>
              <a:ext uri="{FF2B5EF4-FFF2-40B4-BE49-F238E27FC236}">
                <a16:creationId xmlns:a16="http://schemas.microsoft.com/office/drawing/2014/main" id="{97229313-17FE-443A-BFA4-B9725ABD6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365250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50% - 74%</a:t>
            </a:r>
          </a:p>
        </p:txBody>
      </p:sp>
      <p:sp>
        <p:nvSpPr>
          <p:cNvPr id="402504" name="Text Box 108">
            <a:extLst>
              <a:ext uri="{FF2B5EF4-FFF2-40B4-BE49-F238E27FC236}">
                <a16:creationId xmlns:a16="http://schemas.microsoft.com/office/drawing/2014/main" id="{BF113577-FA36-41F1-9F47-7612FBEF1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162050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75% - 100%</a:t>
            </a:r>
          </a:p>
        </p:txBody>
      </p:sp>
      <p:sp>
        <p:nvSpPr>
          <p:cNvPr id="402505" name="Rectangle 7">
            <a:extLst>
              <a:ext uri="{FF2B5EF4-FFF2-40B4-BE49-F238E27FC236}">
                <a16:creationId xmlns:a16="http://schemas.microsoft.com/office/drawing/2014/main" id="{992971FD-39A9-4929-90DB-FA10752012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1275"/>
            <a:ext cx="8618538" cy="1406525"/>
          </a:xfrm>
          <a:noFill/>
        </p:spPr>
        <p:txBody>
          <a:bodyPr anchor="ctr"/>
          <a:lstStyle/>
          <a:p>
            <a:r>
              <a:rPr lang="en-US" altLang="en-US" sz="1700">
                <a:solidFill>
                  <a:srgbClr val="00788A"/>
                </a:solidFill>
              </a:rPr>
              <a:t>Percentage of secondary schools that provided parents and families with health information on preventing student bullying and sexual harassment</a:t>
            </a:r>
          </a:p>
        </p:txBody>
      </p:sp>
      <p:sp>
        <p:nvSpPr>
          <p:cNvPr id="402506" name="Text Box 101">
            <a:extLst>
              <a:ext uri="{FF2B5EF4-FFF2-40B4-BE49-F238E27FC236}">
                <a16:creationId xmlns:a16="http://schemas.microsoft.com/office/drawing/2014/main" id="{FD9E5693-3256-4DE5-99C9-2069C9E01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5554663"/>
            <a:ext cx="8051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000">
              <a:solidFill>
                <a:srgbClr val="00788A"/>
              </a:solidFill>
            </a:endParaRPr>
          </a:p>
        </p:txBody>
      </p:sp>
      <p:sp>
        <p:nvSpPr>
          <p:cNvPr id="402507" name="Text Box 116">
            <a:extLst>
              <a:ext uri="{FF2B5EF4-FFF2-40B4-BE49-F238E27FC236}">
                <a16:creationId xmlns:a16="http://schemas.microsoft.com/office/drawing/2014/main" id="{22033A68-7D35-484B-B2E1-6F6846A1F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6038850"/>
            <a:ext cx="3000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b="0" i="1">
                <a:solidFill>
                  <a:srgbClr val="0070C0"/>
                </a:solidFill>
              </a:rPr>
              <a:t>School Health Profiles, 2018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Kansas">
            <a:extLst>
              <a:ext uri="{FF2B5EF4-FFF2-40B4-BE49-F238E27FC236}">
                <a16:creationId xmlns:a16="http://schemas.microsoft.com/office/drawing/2014/main" id="{9534B3F7-2EB7-4C74-A615-BDD8DED25932}"/>
              </a:ext>
            </a:extLst>
          </p:cNvPr>
          <p:cNvSpPr>
            <a:spLocks noChangeAspect="1"/>
          </p:cNvSpPr>
          <p:nvPr/>
        </p:nvSpPr>
        <p:spPr bwMode="auto">
          <a:xfrm>
            <a:off x="4151313" y="3081338"/>
            <a:ext cx="909637" cy="490537"/>
          </a:xfrm>
          <a:custGeom>
            <a:avLst/>
            <a:gdLst>
              <a:gd name="T0" fmla="*/ 0 w 116"/>
              <a:gd name="T1" fmla="*/ 2147483646 h 63"/>
              <a:gd name="T2" fmla="*/ 2147483646 w 116"/>
              <a:gd name="T3" fmla="*/ 0 h 63"/>
              <a:gd name="T4" fmla="*/ 2147483646 w 116"/>
              <a:gd name="T5" fmla="*/ 2147483646 h 63"/>
              <a:gd name="T6" fmla="*/ 2147483646 w 116"/>
              <a:gd name="T7" fmla="*/ 2147483646 h 63"/>
              <a:gd name="T8" fmla="*/ 2147483646 w 116"/>
              <a:gd name="T9" fmla="*/ 2147483646 h 63"/>
              <a:gd name="T10" fmla="*/ 2147483646 w 116"/>
              <a:gd name="T11" fmla="*/ 2147483646 h 63"/>
              <a:gd name="T12" fmla="*/ 2147483646 w 116"/>
              <a:gd name="T13" fmla="*/ 2147483646 h 63"/>
              <a:gd name="T14" fmla="*/ 2147483646 w 116"/>
              <a:gd name="T15" fmla="*/ 2147483646 h 63"/>
              <a:gd name="T16" fmla="*/ 2147483646 w 116"/>
              <a:gd name="T17" fmla="*/ 2147483646 h 63"/>
              <a:gd name="T18" fmla="*/ 2147483646 w 116"/>
              <a:gd name="T19" fmla="*/ 2147483646 h 63"/>
              <a:gd name="T20" fmla="*/ 2147483646 w 116"/>
              <a:gd name="T21" fmla="*/ 2147483646 h 63"/>
              <a:gd name="T22" fmla="*/ 2147483646 w 116"/>
              <a:gd name="T23" fmla="*/ 2147483646 h 63"/>
              <a:gd name="T24" fmla="*/ 2147483646 w 116"/>
              <a:gd name="T25" fmla="*/ 2147483646 h 63"/>
              <a:gd name="T26" fmla="*/ 2147483646 w 116"/>
              <a:gd name="T27" fmla="*/ 2147483646 h 63"/>
              <a:gd name="T28" fmla="*/ 0 w 116"/>
              <a:gd name="T29" fmla="*/ 2147483646 h 6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6"/>
              <a:gd name="T46" fmla="*/ 0 h 63"/>
              <a:gd name="T47" fmla="*/ 116 w 116"/>
              <a:gd name="T48" fmla="*/ 63 h 6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6" h="63">
                <a:moveTo>
                  <a:pt x="0" y="60"/>
                </a:moveTo>
                <a:lnTo>
                  <a:pt x="4" y="0"/>
                </a:lnTo>
                <a:lnTo>
                  <a:pt x="47" y="3"/>
                </a:lnTo>
                <a:lnTo>
                  <a:pt x="105" y="3"/>
                </a:lnTo>
                <a:lnTo>
                  <a:pt x="108" y="6"/>
                </a:lnTo>
                <a:lnTo>
                  <a:pt x="110" y="6"/>
                </a:lnTo>
                <a:lnTo>
                  <a:pt x="111" y="7"/>
                </a:lnTo>
                <a:lnTo>
                  <a:pt x="112" y="9"/>
                </a:lnTo>
                <a:lnTo>
                  <a:pt x="110" y="9"/>
                </a:lnTo>
                <a:lnTo>
                  <a:pt x="108" y="13"/>
                </a:lnTo>
                <a:lnTo>
                  <a:pt x="113" y="19"/>
                </a:lnTo>
                <a:lnTo>
                  <a:pt x="116" y="20"/>
                </a:lnTo>
                <a:lnTo>
                  <a:pt x="116" y="63"/>
                </a:lnTo>
                <a:lnTo>
                  <a:pt x="66" y="63"/>
                </a:lnTo>
                <a:lnTo>
                  <a:pt x="0" y="6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83" name="Missouri">
            <a:extLst>
              <a:ext uri="{FF2B5EF4-FFF2-40B4-BE49-F238E27FC236}">
                <a16:creationId xmlns:a16="http://schemas.microsoft.com/office/drawing/2014/main" id="{59481299-742C-44E1-A313-378AA28EB9BB}"/>
              </a:ext>
            </a:extLst>
          </p:cNvPr>
          <p:cNvSpPr>
            <a:spLocks noChangeAspect="1"/>
          </p:cNvSpPr>
          <p:nvPr/>
        </p:nvSpPr>
        <p:spPr bwMode="auto">
          <a:xfrm>
            <a:off x="4926013" y="3014663"/>
            <a:ext cx="809625" cy="698500"/>
          </a:xfrm>
          <a:custGeom>
            <a:avLst/>
            <a:gdLst>
              <a:gd name="T0" fmla="*/ 0 w 103"/>
              <a:gd name="T1" fmla="*/ 2147483646 h 90"/>
              <a:gd name="T2" fmla="*/ 2147483646 w 103"/>
              <a:gd name="T3" fmla="*/ 2147483646 h 90"/>
              <a:gd name="T4" fmla="*/ 2147483646 w 103"/>
              <a:gd name="T5" fmla="*/ 2147483646 h 90"/>
              <a:gd name="T6" fmla="*/ 2147483646 w 103"/>
              <a:gd name="T7" fmla="*/ 2147483646 h 90"/>
              <a:gd name="T8" fmla="*/ 2147483646 w 103"/>
              <a:gd name="T9" fmla="*/ 2147483646 h 90"/>
              <a:gd name="T10" fmla="*/ 2147483646 w 103"/>
              <a:gd name="T11" fmla="*/ 2147483646 h 90"/>
              <a:gd name="T12" fmla="*/ 2147483646 w 103"/>
              <a:gd name="T13" fmla="*/ 2147483646 h 90"/>
              <a:gd name="T14" fmla="*/ 2147483646 w 103"/>
              <a:gd name="T15" fmla="*/ 2147483646 h 90"/>
              <a:gd name="T16" fmla="*/ 2147483646 w 103"/>
              <a:gd name="T17" fmla="*/ 2147483646 h 90"/>
              <a:gd name="T18" fmla="*/ 2147483646 w 103"/>
              <a:gd name="T19" fmla="*/ 2147483646 h 90"/>
              <a:gd name="T20" fmla="*/ 2147483646 w 103"/>
              <a:gd name="T21" fmla="*/ 2147483646 h 90"/>
              <a:gd name="T22" fmla="*/ 2147483646 w 103"/>
              <a:gd name="T23" fmla="*/ 2147483646 h 90"/>
              <a:gd name="T24" fmla="*/ 2147483646 w 103"/>
              <a:gd name="T25" fmla="*/ 2147483646 h 90"/>
              <a:gd name="T26" fmla="*/ 2147483646 w 103"/>
              <a:gd name="T27" fmla="*/ 2147483646 h 90"/>
              <a:gd name="T28" fmla="*/ 2147483646 w 103"/>
              <a:gd name="T29" fmla="*/ 2147483646 h 90"/>
              <a:gd name="T30" fmla="*/ 2147483646 w 103"/>
              <a:gd name="T31" fmla="*/ 2147483646 h 90"/>
              <a:gd name="T32" fmla="*/ 2147483646 w 103"/>
              <a:gd name="T33" fmla="*/ 2147483646 h 90"/>
              <a:gd name="T34" fmla="*/ 2147483646 w 103"/>
              <a:gd name="T35" fmla="*/ 2147483646 h 90"/>
              <a:gd name="T36" fmla="*/ 2147483646 w 103"/>
              <a:gd name="T37" fmla="*/ 2147483646 h 90"/>
              <a:gd name="T38" fmla="*/ 2147483646 w 103"/>
              <a:gd name="T39" fmla="*/ 2147483646 h 90"/>
              <a:gd name="T40" fmla="*/ 2147483646 w 103"/>
              <a:gd name="T41" fmla="*/ 2147483646 h 90"/>
              <a:gd name="T42" fmla="*/ 2147483646 w 103"/>
              <a:gd name="T43" fmla="*/ 2147483646 h 90"/>
              <a:gd name="T44" fmla="*/ 2147483646 w 103"/>
              <a:gd name="T45" fmla="*/ 2147483646 h 90"/>
              <a:gd name="T46" fmla="*/ 2147483646 w 103"/>
              <a:gd name="T47" fmla="*/ 2147483646 h 90"/>
              <a:gd name="T48" fmla="*/ 2147483646 w 103"/>
              <a:gd name="T49" fmla="*/ 2147483646 h 90"/>
              <a:gd name="T50" fmla="*/ 2147483646 w 103"/>
              <a:gd name="T51" fmla="*/ 2147483646 h 90"/>
              <a:gd name="T52" fmla="*/ 2147483646 w 103"/>
              <a:gd name="T53" fmla="*/ 2147483646 h 90"/>
              <a:gd name="T54" fmla="*/ 2147483646 w 103"/>
              <a:gd name="T55" fmla="*/ 2147483646 h 90"/>
              <a:gd name="T56" fmla="*/ 2147483646 w 103"/>
              <a:gd name="T57" fmla="*/ 2147483646 h 90"/>
              <a:gd name="T58" fmla="*/ 2147483646 w 103"/>
              <a:gd name="T59" fmla="*/ 2147483646 h 90"/>
              <a:gd name="T60" fmla="*/ 2147483646 w 103"/>
              <a:gd name="T61" fmla="*/ 2147483646 h 90"/>
              <a:gd name="T62" fmla="*/ 2147483646 w 103"/>
              <a:gd name="T63" fmla="*/ 2147483646 h 90"/>
              <a:gd name="T64" fmla="*/ 2147483646 w 103"/>
              <a:gd name="T65" fmla="*/ 2147483646 h 90"/>
              <a:gd name="T66" fmla="*/ 2147483646 w 103"/>
              <a:gd name="T67" fmla="*/ 2147483646 h 90"/>
              <a:gd name="T68" fmla="*/ 2147483646 w 103"/>
              <a:gd name="T69" fmla="*/ 2147483646 h 90"/>
              <a:gd name="T70" fmla="*/ 2147483646 w 103"/>
              <a:gd name="T71" fmla="*/ 2147483646 h 90"/>
              <a:gd name="T72" fmla="*/ 2147483646 w 103"/>
              <a:gd name="T73" fmla="*/ 2147483646 h 90"/>
              <a:gd name="T74" fmla="*/ 2147483646 w 103"/>
              <a:gd name="T75" fmla="*/ 0 h 90"/>
              <a:gd name="T76" fmla="*/ 0 w 103"/>
              <a:gd name="T77" fmla="*/ 2147483646 h 9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3"/>
              <a:gd name="T118" fmla="*/ 0 h 90"/>
              <a:gd name="T119" fmla="*/ 103 w 103"/>
              <a:gd name="T120" fmla="*/ 90 h 9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3" h="90">
                <a:moveTo>
                  <a:pt x="0" y="1"/>
                </a:moveTo>
                <a:lnTo>
                  <a:pt x="6" y="12"/>
                </a:lnTo>
                <a:lnTo>
                  <a:pt x="9" y="15"/>
                </a:lnTo>
                <a:lnTo>
                  <a:pt x="11" y="15"/>
                </a:lnTo>
                <a:lnTo>
                  <a:pt x="12" y="16"/>
                </a:lnTo>
                <a:lnTo>
                  <a:pt x="13" y="18"/>
                </a:lnTo>
                <a:lnTo>
                  <a:pt x="11" y="18"/>
                </a:lnTo>
                <a:lnTo>
                  <a:pt x="9" y="22"/>
                </a:lnTo>
                <a:lnTo>
                  <a:pt x="14" y="28"/>
                </a:lnTo>
                <a:lnTo>
                  <a:pt x="17" y="29"/>
                </a:lnTo>
                <a:lnTo>
                  <a:pt x="17" y="72"/>
                </a:lnTo>
                <a:lnTo>
                  <a:pt x="17" y="82"/>
                </a:lnTo>
                <a:lnTo>
                  <a:pt x="86" y="80"/>
                </a:lnTo>
                <a:lnTo>
                  <a:pt x="87" y="86"/>
                </a:lnTo>
                <a:lnTo>
                  <a:pt x="84" y="90"/>
                </a:lnTo>
                <a:lnTo>
                  <a:pt x="95" y="89"/>
                </a:lnTo>
                <a:lnTo>
                  <a:pt x="96" y="86"/>
                </a:lnTo>
                <a:lnTo>
                  <a:pt x="97" y="82"/>
                </a:lnTo>
                <a:lnTo>
                  <a:pt x="99" y="79"/>
                </a:lnTo>
                <a:lnTo>
                  <a:pt x="100" y="76"/>
                </a:lnTo>
                <a:lnTo>
                  <a:pt x="102" y="76"/>
                </a:lnTo>
                <a:lnTo>
                  <a:pt x="103" y="69"/>
                </a:lnTo>
                <a:lnTo>
                  <a:pt x="102" y="69"/>
                </a:lnTo>
                <a:lnTo>
                  <a:pt x="99" y="69"/>
                </a:lnTo>
                <a:lnTo>
                  <a:pt x="97" y="64"/>
                </a:lnTo>
                <a:lnTo>
                  <a:pt x="96" y="58"/>
                </a:lnTo>
                <a:lnTo>
                  <a:pt x="93" y="53"/>
                </a:lnTo>
                <a:lnTo>
                  <a:pt x="89" y="52"/>
                </a:lnTo>
                <a:lnTo>
                  <a:pt x="84" y="48"/>
                </a:lnTo>
                <a:lnTo>
                  <a:pt x="82" y="42"/>
                </a:lnTo>
                <a:lnTo>
                  <a:pt x="85" y="34"/>
                </a:lnTo>
                <a:lnTo>
                  <a:pt x="82" y="32"/>
                </a:lnTo>
                <a:lnTo>
                  <a:pt x="76" y="32"/>
                </a:lnTo>
                <a:lnTo>
                  <a:pt x="75" y="26"/>
                </a:lnTo>
                <a:lnTo>
                  <a:pt x="65" y="16"/>
                </a:lnTo>
                <a:lnTo>
                  <a:pt x="63" y="7"/>
                </a:lnTo>
                <a:lnTo>
                  <a:pt x="64" y="4"/>
                </a:lnTo>
                <a:lnTo>
                  <a:pt x="59" y="0"/>
                </a:lnTo>
                <a:lnTo>
                  <a:pt x="0" y="1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84" name="Illinois">
            <a:extLst>
              <a:ext uri="{FF2B5EF4-FFF2-40B4-BE49-F238E27FC236}">
                <a16:creationId xmlns:a16="http://schemas.microsoft.com/office/drawing/2014/main" id="{486B5EE9-42ED-4D58-87AB-D26D7EF1B6B0}"/>
              </a:ext>
            </a:extLst>
          </p:cNvPr>
          <p:cNvSpPr>
            <a:spLocks noChangeAspect="1"/>
          </p:cNvSpPr>
          <p:nvPr/>
        </p:nvSpPr>
        <p:spPr bwMode="auto">
          <a:xfrm>
            <a:off x="5421313" y="2693988"/>
            <a:ext cx="477837" cy="854075"/>
          </a:xfrm>
          <a:custGeom>
            <a:avLst/>
            <a:gdLst>
              <a:gd name="T0" fmla="*/ 0 w 61"/>
              <a:gd name="T1" fmla="*/ 2147483646 h 110"/>
              <a:gd name="T2" fmla="*/ 2147483646 w 61"/>
              <a:gd name="T3" fmla="*/ 2147483646 h 110"/>
              <a:gd name="T4" fmla="*/ 2147483646 w 61"/>
              <a:gd name="T5" fmla="*/ 2147483646 h 110"/>
              <a:gd name="T6" fmla="*/ 2147483646 w 61"/>
              <a:gd name="T7" fmla="*/ 2147483646 h 110"/>
              <a:gd name="T8" fmla="*/ 2147483646 w 61"/>
              <a:gd name="T9" fmla="*/ 2147483646 h 110"/>
              <a:gd name="T10" fmla="*/ 2147483646 w 61"/>
              <a:gd name="T11" fmla="*/ 2147483646 h 110"/>
              <a:gd name="T12" fmla="*/ 2147483646 w 61"/>
              <a:gd name="T13" fmla="*/ 2147483646 h 110"/>
              <a:gd name="T14" fmla="*/ 2147483646 w 61"/>
              <a:gd name="T15" fmla="*/ 2147483646 h 110"/>
              <a:gd name="T16" fmla="*/ 2147483646 w 61"/>
              <a:gd name="T17" fmla="*/ 2147483646 h 110"/>
              <a:gd name="T18" fmla="*/ 2147483646 w 61"/>
              <a:gd name="T19" fmla="*/ 0 h 110"/>
              <a:gd name="T20" fmla="*/ 2147483646 w 61"/>
              <a:gd name="T21" fmla="*/ 2147483646 h 110"/>
              <a:gd name="T22" fmla="*/ 2147483646 w 61"/>
              <a:gd name="T23" fmla="*/ 2147483646 h 110"/>
              <a:gd name="T24" fmla="*/ 2147483646 w 61"/>
              <a:gd name="T25" fmla="*/ 2147483646 h 110"/>
              <a:gd name="T26" fmla="*/ 2147483646 w 61"/>
              <a:gd name="T27" fmla="*/ 2147483646 h 110"/>
              <a:gd name="T28" fmla="*/ 2147483646 w 61"/>
              <a:gd name="T29" fmla="*/ 2147483646 h 110"/>
              <a:gd name="T30" fmla="*/ 2147483646 w 61"/>
              <a:gd name="T31" fmla="*/ 2147483646 h 110"/>
              <a:gd name="T32" fmla="*/ 2147483646 w 61"/>
              <a:gd name="T33" fmla="*/ 2147483646 h 110"/>
              <a:gd name="T34" fmla="*/ 2147483646 w 61"/>
              <a:gd name="T35" fmla="*/ 2147483646 h 110"/>
              <a:gd name="T36" fmla="*/ 2147483646 w 61"/>
              <a:gd name="T37" fmla="*/ 2147483646 h 110"/>
              <a:gd name="T38" fmla="*/ 2147483646 w 61"/>
              <a:gd name="T39" fmla="*/ 2147483646 h 110"/>
              <a:gd name="T40" fmla="*/ 2147483646 w 61"/>
              <a:gd name="T41" fmla="*/ 2147483646 h 110"/>
              <a:gd name="T42" fmla="*/ 2147483646 w 61"/>
              <a:gd name="T43" fmla="*/ 2147483646 h 110"/>
              <a:gd name="T44" fmla="*/ 2147483646 w 61"/>
              <a:gd name="T45" fmla="*/ 2147483646 h 110"/>
              <a:gd name="T46" fmla="*/ 2147483646 w 61"/>
              <a:gd name="T47" fmla="*/ 2147483646 h 110"/>
              <a:gd name="T48" fmla="*/ 2147483646 w 61"/>
              <a:gd name="T49" fmla="*/ 2147483646 h 110"/>
              <a:gd name="T50" fmla="*/ 2147483646 w 61"/>
              <a:gd name="T51" fmla="*/ 2147483646 h 110"/>
              <a:gd name="T52" fmla="*/ 2147483646 w 61"/>
              <a:gd name="T53" fmla="*/ 2147483646 h 110"/>
              <a:gd name="T54" fmla="*/ 2147483646 w 61"/>
              <a:gd name="T55" fmla="*/ 2147483646 h 110"/>
              <a:gd name="T56" fmla="*/ 2147483646 w 61"/>
              <a:gd name="T57" fmla="*/ 2147483646 h 110"/>
              <a:gd name="T58" fmla="*/ 2147483646 w 61"/>
              <a:gd name="T59" fmla="*/ 2147483646 h 110"/>
              <a:gd name="T60" fmla="*/ 2147483646 w 61"/>
              <a:gd name="T61" fmla="*/ 2147483646 h 110"/>
              <a:gd name="T62" fmla="*/ 2147483646 w 61"/>
              <a:gd name="T63" fmla="*/ 2147483646 h 110"/>
              <a:gd name="T64" fmla="*/ 2147483646 w 61"/>
              <a:gd name="T65" fmla="*/ 2147483646 h 110"/>
              <a:gd name="T66" fmla="*/ 2147483646 w 61"/>
              <a:gd name="T67" fmla="*/ 2147483646 h 110"/>
              <a:gd name="T68" fmla="*/ 2147483646 w 61"/>
              <a:gd name="T69" fmla="*/ 2147483646 h 110"/>
              <a:gd name="T70" fmla="*/ 2147483646 w 61"/>
              <a:gd name="T71" fmla="*/ 2147483646 h 110"/>
              <a:gd name="T72" fmla="*/ 2147483646 w 61"/>
              <a:gd name="T73" fmla="*/ 2147483646 h 110"/>
              <a:gd name="T74" fmla="*/ 2147483646 w 61"/>
              <a:gd name="T75" fmla="*/ 2147483646 h 110"/>
              <a:gd name="T76" fmla="*/ 0 w 61"/>
              <a:gd name="T77" fmla="*/ 2147483646 h 11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61"/>
              <a:gd name="T118" fmla="*/ 0 h 110"/>
              <a:gd name="T119" fmla="*/ 61 w 61"/>
              <a:gd name="T120" fmla="*/ 110 h 11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61" h="110">
                <a:moveTo>
                  <a:pt x="0" y="48"/>
                </a:moveTo>
                <a:lnTo>
                  <a:pt x="1" y="45"/>
                </a:lnTo>
                <a:lnTo>
                  <a:pt x="5" y="38"/>
                </a:lnTo>
                <a:lnTo>
                  <a:pt x="7" y="31"/>
                </a:lnTo>
                <a:lnTo>
                  <a:pt x="5" y="26"/>
                </a:lnTo>
                <a:lnTo>
                  <a:pt x="16" y="18"/>
                </a:lnTo>
                <a:lnTo>
                  <a:pt x="18" y="13"/>
                </a:lnTo>
                <a:lnTo>
                  <a:pt x="18" y="11"/>
                </a:lnTo>
                <a:lnTo>
                  <a:pt x="11" y="2"/>
                </a:lnTo>
                <a:lnTo>
                  <a:pt x="51" y="0"/>
                </a:lnTo>
                <a:lnTo>
                  <a:pt x="52" y="7"/>
                </a:lnTo>
                <a:lnTo>
                  <a:pt x="56" y="15"/>
                </a:lnTo>
                <a:lnTo>
                  <a:pt x="60" y="57"/>
                </a:lnTo>
                <a:lnTo>
                  <a:pt x="59" y="65"/>
                </a:lnTo>
                <a:lnTo>
                  <a:pt x="61" y="70"/>
                </a:lnTo>
                <a:lnTo>
                  <a:pt x="59" y="80"/>
                </a:lnTo>
                <a:lnTo>
                  <a:pt x="56" y="84"/>
                </a:lnTo>
                <a:lnTo>
                  <a:pt x="54" y="91"/>
                </a:lnTo>
                <a:lnTo>
                  <a:pt x="55" y="93"/>
                </a:lnTo>
                <a:lnTo>
                  <a:pt x="54" y="97"/>
                </a:lnTo>
                <a:lnTo>
                  <a:pt x="55" y="99"/>
                </a:lnTo>
                <a:lnTo>
                  <a:pt x="50" y="101"/>
                </a:lnTo>
                <a:lnTo>
                  <a:pt x="49" y="108"/>
                </a:lnTo>
                <a:lnTo>
                  <a:pt x="42" y="105"/>
                </a:lnTo>
                <a:lnTo>
                  <a:pt x="38" y="109"/>
                </a:lnTo>
                <a:lnTo>
                  <a:pt x="39" y="110"/>
                </a:lnTo>
                <a:lnTo>
                  <a:pt x="36" y="110"/>
                </a:lnTo>
                <a:lnTo>
                  <a:pt x="34" y="105"/>
                </a:lnTo>
                <a:lnTo>
                  <a:pt x="33" y="99"/>
                </a:lnTo>
                <a:lnTo>
                  <a:pt x="30" y="94"/>
                </a:lnTo>
                <a:lnTo>
                  <a:pt x="26" y="93"/>
                </a:lnTo>
                <a:lnTo>
                  <a:pt x="21" y="89"/>
                </a:lnTo>
                <a:lnTo>
                  <a:pt x="19" y="83"/>
                </a:lnTo>
                <a:lnTo>
                  <a:pt x="22" y="75"/>
                </a:lnTo>
                <a:lnTo>
                  <a:pt x="19" y="73"/>
                </a:lnTo>
                <a:lnTo>
                  <a:pt x="13" y="73"/>
                </a:lnTo>
                <a:lnTo>
                  <a:pt x="12" y="67"/>
                </a:lnTo>
                <a:lnTo>
                  <a:pt x="2" y="57"/>
                </a:lnTo>
                <a:lnTo>
                  <a:pt x="0" y="4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85" name="Iowa">
            <a:extLst>
              <a:ext uri="{FF2B5EF4-FFF2-40B4-BE49-F238E27FC236}">
                <a16:creationId xmlns:a16="http://schemas.microsoft.com/office/drawing/2014/main" id="{3A92FEB0-803F-49EF-B012-40DE000E156D}"/>
              </a:ext>
            </a:extLst>
          </p:cNvPr>
          <p:cNvSpPr>
            <a:spLocks noChangeAspect="1"/>
          </p:cNvSpPr>
          <p:nvPr/>
        </p:nvSpPr>
        <p:spPr bwMode="auto">
          <a:xfrm>
            <a:off x="4833938" y="2562225"/>
            <a:ext cx="728662" cy="482600"/>
          </a:xfrm>
          <a:custGeom>
            <a:avLst/>
            <a:gdLst>
              <a:gd name="T0" fmla="*/ 0 w 93"/>
              <a:gd name="T1" fmla="*/ 2147483646 h 62"/>
              <a:gd name="T2" fmla="*/ 0 w 93"/>
              <a:gd name="T3" fmla="*/ 2147483646 h 62"/>
              <a:gd name="T4" fmla="*/ 2147483646 w 93"/>
              <a:gd name="T5" fmla="*/ 2147483646 h 62"/>
              <a:gd name="T6" fmla="*/ 2147483646 w 93"/>
              <a:gd name="T7" fmla="*/ 2147483646 h 62"/>
              <a:gd name="T8" fmla="*/ 2147483646 w 93"/>
              <a:gd name="T9" fmla="*/ 2147483646 h 62"/>
              <a:gd name="T10" fmla="*/ 2147483646 w 93"/>
              <a:gd name="T11" fmla="*/ 2147483646 h 62"/>
              <a:gd name="T12" fmla="*/ 2147483646 w 93"/>
              <a:gd name="T13" fmla="*/ 2147483646 h 62"/>
              <a:gd name="T14" fmla="*/ 2147483646 w 93"/>
              <a:gd name="T15" fmla="*/ 2147483646 h 62"/>
              <a:gd name="T16" fmla="*/ 2147483646 w 93"/>
              <a:gd name="T17" fmla="*/ 2147483646 h 62"/>
              <a:gd name="T18" fmla="*/ 2147483646 w 93"/>
              <a:gd name="T19" fmla="*/ 2147483646 h 62"/>
              <a:gd name="T20" fmla="*/ 2147483646 w 93"/>
              <a:gd name="T21" fmla="*/ 2147483646 h 62"/>
              <a:gd name="T22" fmla="*/ 2147483646 w 93"/>
              <a:gd name="T23" fmla="*/ 2147483646 h 62"/>
              <a:gd name="T24" fmla="*/ 2147483646 w 93"/>
              <a:gd name="T25" fmla="*/ 2147483646 h 62"/>
              <a:gd name="T26" fmla="*/ 2147483646 w 93"/>
              <a:gd name="T27" fmla="*/ 2147483646 h 62"/>
              <a:gd name="T28" fmla="*/ 2147483646 w 93"/>
              <a:gd name="T29" fmla="*/ 2147483646 h 62"/>
              <a:gd name="T30" fmla="*/ 2147483646 w 93"/>
              <a:gd name="T31" fmla="*/ 2147483646 h 62"/>
              <a:gd name="T32" fmla="*/ 2147483646 w 93"/>
              <a:gd name="T33" fmla="*/ 2147483646 h 62"/>
              <a:gd name="T34" fmla="*/ 2147483646 w 93"/>
              <a:gd name="T35" fmla="*/ 2147483646 h 62"/>
              <a:gd name="T36" fmla="*/ 2147483646 w 93"/>
              <a:gd name="T37" fmla="*/ 2147483646 h 62"/>
              <a:gd name="T38" fmla="*/ 2147483646 w 93"/>
              <a:gd name="T39" fmla="*/ 2147483646 h 62"/>
              <a:gd name="T40" fmla="*/ 2147483646 w 93"/>
              <a:gd name="T41" fmla="*/ 2147483646 h 62"/>
              <a:gd name="T42" fmla="*/ 2147483646 w 93"/>
              <a:gd name="T43" fmla="*/ 0 h 62"/>
              <a:gd name="T44" fmla="*/ 2147483646 w 93"/>
              <a:gd name="T45" fmla="*/ 2147483646 h 62"/>
              <a:gd name="T46" fmla="*/ 0 w 93"/>
              <a:gd name="T47" fmla="*/ 2147483646 h 6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3"/>
              <a:gd name="T73" fmla="*/ 0 h 62"/>
              <a:gd name="T74" fmla="*/ 93 w 93"/>
              <a:gd name="T75" fmla="*/ 62 h 6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3" h="62">
                <a:moveTo>
                  <a:pt x="0" y="1"/>
                </a:moveTo>
                <a:lnTo>
                  <a:pt x="0" y="6"/>
                </a:lnTo>
                <a:lnTo>
                  <a:pt x="2" y="10"/>
                </a:lnTo>
                <a:lnTo>
                  <a:pt x="1" y="13"/>
                </a:lnTo>
                <a:lnTo>
                  <a:pt x="2" y="22"/>
                </a:lnTo>
                <a:lnTo>
                  <a:pt x="6" y="34"/>
                </a:lnTo>
                <a:lnTo>
                  <a:pt x="6" y="38"/>
                </a:lnTo>
                <a:lnTo>
                  <a:pt x="9" y="43"/>
                </a:lnTo>
                <a:lnTo>
                  <a:pt x="11" y="53"/>
                </a:lnTo>
                <a:lnTo>
                  <a:pt x="10" y="56"/>
                </a:lnTo>
                <a:lnTo>
                  <a:pt x="12" y="59"/>
                </a:lnTo>
                <a:lnTo>
                  <a:pt x="71" y="58"/>
                </a:lnTo>
                <a:lnTo>
                  <a:pt x="76" y="62"/>
                </a:lnTo>
                <a:lnTo>
                  <a:pt x="80" y="55"/>
                </a:lnTo>
                <a:lnTo>
                  <a:pt x="82" y="48"/>
                </a:lnTo>
                <a:lnTo>
                  <a:pt x="80" y="43"/>
                </a:lnTo>
                <a:lnTo>
                  <a:pt x="91" y="35"/>
                </a:lnTo>
                <a:lnTo>
                  <a:pt x="93" y="30"/>
                </a:lnTo>
                <a:lnTo>
                  <a:pt x="93" y="28"/>
                </a:lnTo>
                <a:lnTo>
                  <a:pt x="86" y="19"/>
                </a:lnTo>
                <a:lnTo>
                  <a:pt x="78" y="10"/>
                </a:lnTo>
                <a:lnTo>
                  <a:pt x="76" y="0"/>
                </a:lnTo>
                <a:lnTo>
                  <a:pt x="2" y="2"/>
                </a:lnTo>
                <a:lnTo>
                  <a:pt x="0" y="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86" name="New Mexico">
            <a:extLst>
              <a:ext uri="{FF2B5EF4-FFF2-40B4-BE49-F238E27FC236}">
                <a16:creationId xmlns:a16="http://schemas.microsoft.com/office/drawing/2014/main" id="{CB77FC15-700C-45DD-AEE2-C4B70E217E72}"/>
              </a:ext>
            </a:extLst>
          </p:cNvPr>
          <p:cNvSpPr>
            <a:spLocks noChangeAspect="1"/>
          </p:cNvSpPr>
          <p:nvPr/>
        </p:nvSpPr>
        <p:spPr bwMode="auto">
          <a:xfrm>
            <a:off x="3176588" y="3455988"/>
            <a:ext cx="865187" cy="871537"/>
          </a:xfrm>
          <a:custGeom>
            <a:avLst/>
            <a:gdLst>
              <a:gd name="T0" fmla="*/ 0 w 110"/>
              <a:gd name="T1" fmla="*/ 2147483646 h 112"/>
              <a:gd name="T2" fmla="*/ 2147483646 w 110"/>
              <a:gd name="T3" fmla="*/ 2147483646 h 112"/>
              <a:gd name="T4" fmla="*/ 2147483646 w 110"/>
              <a:gd name="T5" fmla="*/ 2147483646 h 112"/>
              <a:gd name="T6" fmla="*/ 2147483646 w 110"/>
              <a:gd name="T7" fmla="*/ 2147483646 h 112"/>
              <a:gd name="T8" fmla="*/ 2147483646 w 110"/>
              <a:gd name="T9" fmla="*/ 2147483646 h 112"/>
              <a:gd name="T10" fmla="*/ 2147483646 w 110"/>
              <a:gd name="T11" fmla="*/ 2147483646 h 112"/>
              <a:gd name="T12" fmla="*/ 2147483646 w 110"/>
              <a:gd name="T13" fmla="*/ 2147483646 h 112"/>
              <a:gd name="T14" fmla="*/ 2147483646 w 110"/>
              <a:gd name="T15" fmla="*/ 2147483646 h 112"/>
              <a:gd name="T16" fmla="*/ 2147483646 w 110"/>
              <a:gd name="T17" fmla="*/ 2147483646 h 112"/>
              <a:gd name="T18" fmla="*/ 2147483646 w 110"/>
              <a:gd name="T19" fmla="*/ 2147483646 h 112"/>
              <a:gd name="T20" fmla="*/ 2147483646 w 110"/>
              <a:gd name="T21" fmla="*/ 0 h 112"/>
              <a:gd name="T22" fmla="*/ 0 w 110"/>
              <a:gd name="T23" fmla="*/ 2147483646 h 11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0"/>
              <a:gd name="T37" fmla="*/ 0 h 112"/>
              <a:gd name="T38" fmla="*/ 110 w 110"/>
              <a:gd name="T39" fmla="*/ 112 h 11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0" h="112">
                <a:moveTo>
                  <a:pt x="0" y="110"/>
                </a:moveTo>
                <a:lnTo>
                  <a:pt x="14" y="112"/>
                </a:lnTo>
                <a:lnTo>
                  <a:pt x="15" y="104"/>
                </a:lnTo>
                <a:lnTo>
                  <a:pt x="43" y="108"/>
                </a:lnTo>
                <a:lnTo>
                  <a:pt x="41" y="104"/>
                </a:lnTo>
                <a:lnTo>
                  <a:pt x="46" y="104"/>
                </a:lnTo>
                <a:lnTo>
                  <a:pt x="101" y="109"/>
                </a:lnTo>
                <a:lnTo>
                  <a:pt x="109" y="21"/>
                </a:lnTo>
                <a:lnTo>
                  <a:pt x="110" y="11"/>
                </a:lnTo>
                <a:lnTo>
                  <a:pt x="63" y="6"/>
                </a:lnTo>
                <a:lnTo>
                  <a:pt x="16" y="0"/>
                </a:lnTo>
                <a:lnTo>
                  <a:pt x="0" y="11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87" name="Oklahoma">
            <a:extLst>
              <a:ext uri="{FF2B5EF4-FFF2-40B4-BE49-F238E27FC236}">
                <a16:creationId xmlns:a16="http://schemas.microsoft.com/office/drawing/2014/main" id="{4A6088F1-649D-48C1-A70A-438DB6CDCA89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3541713"/>
            <a:ext cx="1049337" cy="546100"/>
          </a:xfrm>
          <a:custGeom>
            <a:avLst/>
            <a:gdLst>
              <a:gd name="T0" fmla="*/ 0 w 134"/>
              <a:gd name="T1" fmla="*/ 2147483646 h 70"/>
              <a:gd name="T2" fmla="*/ 2147483646 w 134"/>
              <a:gd name="T3" fmla="*/ 0 h 70"/>
              <a:gd name="T4" fmla="*/ 2147483646 w 134"/>
              <a:gd name="T5" fmla="*/ 2147483646 h 70"/>
              <a:gd name="T6" fmla="*/ 2147483646 w 134"/>
              <a:gd name="T7" fmla="*/ 2147483646 h 70"/>
              <a:gd name="T8" fmla="*/ 2147483646 w 134"/>
              <a:gd name="T9" fmla="*/ 2147483646 h 70"/>
              <a:gd name="T10" fmla="*/ 2147483646 w 134"/>
              <a:gd name="T11" fmla="*/ 2147483646 h 70"/>
              <a:gd name="T12" fmla="*/ 2147483646 w 134"/>
              <a:gd name="T13" fmla="*/ 2147483646 h 70"/>
              <a:gd name="T14" fmla="*/ 2147483646 w 134"/>
              <a:gd name="T15" fmla="*/ 2147483646 h 70"/>
              <a:gd name="T16" fmla="*/ 2147483646 w 134"/>
              <a:gd name="T17" fmla="*/ 2147483646 h 70"/>
              <a:gd name="T18" fmla="*/ 2147483646 w 134"/>
              <a:gd name="T19" fmla="*/ 2147483646 h 70"/>
              <a:gd name="T20" fmla="*/ 2147483646 w 134"/>
              <a:gd name="T21" fmla="*/ 2147483646 h 70"/>
              <a:gd name="T22" fmla="*/ 2147483646 w 134"/>
              <a:gd name="T23" fmla="*/ 2147483646 h 70"/>
              <a:gd name="T24" fmla="*/ 2147483646 w 134"/>
              <a:gd name="T25" fmla="*/ 2147483646 h 70"/>
              <a:gd name="T26" fmla="*/ 2147483646 w 134"/>
              <a:gd name="T27" fmla="*/ 2147483646 h 70"/>
              <a:gd name="T28" fmla="*/ 2147483646 w 134"/>
              <a:gd name="T29" fmla="*/ 2147483646 h 70"/>
              <a:gd name="T30" fmla="*/ 2147483646 w 134"/>
              <a:gd name="T31" fmla="*/ 2147483646 h 70"/>
              <a:gd name="T32" fmla="*/ 2147483646 w 134"/>
              <a:gd name="T33" fmla="*/ 2147483646 h 70"/>
              <a:gd name="T34" fmla="*/ 2147483646 w 134"/>
              <a:gd name="T35" fmla="*/ 2147483646 h 70"/>
              <a:gd name="T36" fmla="*/ 2147483646 w 134"/>
              <a:gd name="T37" fmla="*/ 2147483646 h 70"/>
              <a:gd name="T38" fmla="*/ 2147483646 w 134"/>
              <a:gd name="T39" fmla="*/ 2147483646 h 70"/>
              <a:gd name="T40" fmla="*/ 2147483646 w 134"/>
              <a:gd name="T41" fmla="*/ 2147483646 h 70"/>
              <a:gd name="T42" fmla="*/ 2147483646 w 134"/>
              <a:gd name="T43" fmla="*/ 2147483646 h 70"/>
              <a:gd name="T44" fmla="*/ 2147483646 w 134"/>
              <a:gd name="T45" fmla="*/ 2147483646 h 70"/>
              <a:gd name="T46" fmla="*/ 2147483646 w 134"/>
              <a:gd name="T47" fmla="*/ 2147483646 h 70"/>
              <a:gd name="T48" fmla="*/ 2147483646 w 134"/>
              <a:gd name="T49" fmla="*/ 2147483646 h 70"/>
              <a:gd name="T50" fmla="*/ 2147483646 w 134"/>
              <a:gd name="T51" fmla="*/ 2147483646 h 70"/>
              <a:gd name="T52" fmla="*/ 2147483646 w 134"/>
              <a:gd name="T53" fmla="*/ 2147483646 h 70"/>
              <a:gd name="T54" fmla="*/ 2147483646 w 134"/>
              <a:gd name="T55" fmla="*/ 2147483646 h 70"/>
              <a:gd name="T56" fmla="*/ 2147483646 w 134"/>
              <a:gd name="T57" fmla="*/ 2147483646 h 70"/>
              <a:gd name="T58" fmla="*/ 2147483646 w 134"/>
              <a:gd name="T59" fmla="*/ 2147483646 h 70"/>
              <a:gd name="T60" fmla="*/ 2147483646 w 134"/>
              <a:gd name="T61" fmla="*/ 2147483646 h 70"/>
              <a:gd name="T62" fmla="*/ 2147483646 w 134"/>
              <a:gd name="T63" fmla="*/ 2147483646 h 70"/>
              <a:gd name="T64" fmla="*/ 2147483646 w 134"/>
              <a:gd name="T65" fmla="*/ 2147483646 h 70"/>
              <a:gd name="T66" fmla="*/ 2147483646 w 134"/>
              <a:gd name="T67" fmla="*/ 2147483646 h 70"/>
              <a:gd name="T68" fmla="*/ 2147483646 w 134"/>
              <a:gd name="T69" fmla="*/ 2147483646 h 70"/>
              <a:gd name="T70" fmla="*/ 2147483646 w 134"/>
              <a:gd name="T71" fmla="*/ 2147483646 h 70"/>
              <a:gd name="T72" fmla="*/ 0 w 134"/>
              <a:gd name="T73" fmla="*/ 2147483646 h 7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4"/>
              <a:gd name="T112" fmla="*/ 0 h 70"/>
              <a:gd name="T113" fmla="*/ 134 w 134"/>
              <a:gd name="T114" fmla="*/ 70 h 7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4" h="70">
                <a:moveTo>
                  <a:pt x="0" y="10"/>
                </a:moveTo>
                <a:lnTo>
                  <a:pt x="1" y="0"/>
                </a:lnTo>
                <a:lnTo>
                  <a:pt x="15" y="1"/>
                </a:lnTo>
                <a:lnTo>
                  <a:pt x="81" y="4"/>
                </a:lnTo>
                <a:lnTo>
                  <a:pt x="131" y="4"/>
                </a:lnTo>
                <a:lnTo>
                  <a:pt x="131" y="14"/>
                </a:lnTo>
                <a:lnTo>
                  <a:pt x="134" y="36"/>
                </a:lnTo>
                <a:lnTo>
                  <a:pt x="134" y="70"/>
                </a:lnTo>
                <a:lnTo>
                  <a:pt x="129" y="69"/>
                </a:lnTo>
                <a:lnTo>
                  <a:pt x="123" y="64"/>
                </a:lnTo>
                <a:lnTo>
                  <a:pt x="120" y="65"/>
                </a:lnTo>
                <a:lnTo>
                  <a:pt x="112" y="66"/>
                </a:lnTo>
                <a:lnTo>
                  <a:pt x="103" y="69"/>
                </a:lnTo>
                <a:lnTo>
                  <a:pt x="100" y="66"/>
                </a:lnTo>
                <a:lnTo>
                  <a:pt x="95" y="67"/>
                </a:lnTo>
                <a:lnTo>
                  <a:pt x="94" y="64"/>
                </a:lnTo>
                <a:lnTo>
                  <a:pt x="91" y="66"/>
                </a:lnTo>
                <a:lnTo>
                  <a:pt x="91" y="69"/>
                </a:lnTo>
                <a:lnTo>
                  <a:pt x="90" y="65"/>
                </a:lnTo>
                <a:lnTo>
                  <a:pt x="87" y="67"/>
                </a:lnTo>
                <a:lnTo>
                  <a:pt x="82" y="63"/>
                </a:lnTo>
                <a:lnTo>
                  <a:pt x="79" y="66"/>
                </a:lnTo>
                <a:lnTo>
                  <a:pt x="77" y="65"/>
                </a:lnTo>
                <a:lnTo>
                  <a:pt x="75" y="60"/>
                </a:lnTo>
                <a:lnTo>
                  <a:pt x="71" y="60"/>
                </a:lnTo>
                <a:lnTo>
                  <a:pt x="70" y="61"/>
                </a:lnTo>
                <a:lnTo>
                  <a:pt x="67" y="59"/>
                </a:lnTo>
                <a:lnTo>
                  <a:pt x="65" y="60"/>
                </a:lnTo>
                <a:lnTo>
                  <a:pt x="62" y="58"/>
                </a:lnTo>
                <a:lnTo>
                  <a:pt x="58" y="58"/>
                </a:lnTo>
                <a:lnTo>
                  <a:pt x="58" y="55"/>
                </a:lnTo>
                <a:lnTo>
                  <a:pt x="56" y="53"/>
                </a:lnTo>
                <a:lnTo>
                  <a:pt x="54" y="55"/>
                </a:lnTo>
                <a:lnTo>
                  <a:pt x="50" y="54"/>
                </a:lnTo>
                <a:lnTo>
                  <a:pt x="45" y="51"/>
                </a:lnTo>
                <a:lnTo>
                  <a:pt x="47" y="13"/>
                </a:lnTo>
                <a:lnTo>
                  <a:pt x="0" y="10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88" name="Florida">
            <a:extLst>
              <a:ext uri="{FF2B5EF4-FFF2-40B4-BE49-F238E27FC236}">
                <a16:creationId xmlns:a16="http://schemas.microsoft.com/office/drawing/2014/main" id="{26206C66-C569-4C7F-A8D3-9A0594F108DD}"/>
              </a:ext>
            </a:extLst>
          </p:cNvPr>
          <p:cNvSpPr>
            <a:spLocks noChangeAspect="1"/>
          </p:cNvSpPr>
          <p:nvPr/>
        </p:nvSpPr>
        <p:spPr bwMode="auto">
          <a:xfrm>
            <a:off x="5994400" y="4397375"/>
            <a:ext cx="1106488" cy="831850"/>
          </a:xfrm>
          <a:custGeom>
            <a:avLst/>
            <a:gdLst>
              <a:gd name="T0" fmla="*/ 0 w 141"/>
              <a:gd name="T1" fmla="*/ 2147483646 h 107"/>
              <a:gd name="T2" fmla="*/ 2147483646 w 141"/>
              <a:gd name="T3" fmla="*/ 2147483646 h 107"/>
              <a:gd name="T4" fmla="*/ 2147483646 w 141"/>
              <a:gd name="T5" fmla="*/ 2147483646 h 107"/>
              <a:gd name="T6" fmla="*/ 2147483646 w 141"/>
              <a:gd name="T7" fmla="*/ 2147483646 h 107"/>
              <a:gd name="T8" fmla="*/ 2147483646 w 141"/>
              <a:gd name="T9" fmla="*/ 2147483646 h 107"/>
              <a:gd name="T10" fmla="*/ 2147483646 w 141"/>
              <a:gd name="T11" fmla="*/ 2147483646 h 107"/>
              <a:gd name="T12" fmla="*/ 2147483646 w 141"/>
              <a:gd name="T13" fmla="*/ 2147483646 h 107"/>
              <a:gd name="T14" fmla="*/ 2147483646 w 141"/>
              <a:gd name="T15" fmla="*/ 2147483646 h 107"/>
              <a:gd name="T16" fmla="*/ 2147483646 w 141"/>
              <a:gd name="T17" fmla="*/ 2147483646 h 107"/>
              <a:gd name="T18" fmla="*/ 2147483646 w 141"/>
              <a:gd name="T19" fmla="*/ 2147483646 h 107"/>
              <a:gd name="T20" fmla="*/ 2147483646 w 141"/>
              <a:gd name="T21" fmla="*/ 2147483646 h 107"/>
              <a:gd name="T22" fmla="*/ 2147483646 w 141"/>
              <a:gd name="T23" fmla="*/ 2147483646 h 107"/>
              <a:gd name="T24" fmla="*/ 2147483646 w 141"/>
              <a:gd name="T25" fmla="*/ 2147483646 h 107"/>
              <a:gd name="T26" fmla="*/ 2147483646 w 141"/>
              <a:gd name="T27" fmla="*/ 2147483646 h 107"/>
              <a:gd name="T28" fmla="*/ 2147483646 w 141"/>
              <a:gd name="T29" fmla="*/ 2147483646 h 107"/>
              <a:gd name="T30" fmla="*/ 2147483646 w 141"/>
              <a:gd name="T31" fmla="*/ 2147483646 h 107"/>
              <a:gd name="T32" fmla="*/ 2147483646 w 141"/>
              <a:gd name="T33" fmla="*/ 2147483646 h 107"/>
              <a:gd name="T34" fmla="*/ 2147483646 w 141"/>
              <a:gd name="T35" fmla="*/ 2147483646 h 107"/>
              <a:gd name="T36" fmla="*/ 2147483646 w 141"/>
              <a:gd name="T37" fmla="*/ 2147483646 h 107"/>
              <a:gd name="T38" fmla="*/ 2147483646 w 141"/>
              <a:gd name="T39" fmla="*/ 2147483646 h 107"/>
              <a:gd name="T40" fmla="*/ 2147483646 w 141"/>
              <a:gd name="T41" fmla="*/ 2147483646 h 107"/>
              <a:gd name="T42" fmla="*/ 2147483646 w 141"/>
              <a:gd name="T43" fmla="*/ 2147483646 h 107"/>
              <a:gd name="T44" fmla="*/ 2147483646 w 141"/>
              <a:gd name="T45" fmla="*/ 2147483646 h 107"/>
              <a:gd name="T46" fmla="*/ 2147483646 w 141"/>
              <a:gd name="T47" fmla="*/ 2147483646 h 107"/>
              <a:gd name="T48" fmla="*/ 2147483646 w 141"/>
              <a:gd name="T49" fmla="*/ 2147483646 h 107"/>
              <a:gd name="T50" fmla="*/ 2147483646 w 141"/>
              <a:gd name="T51" fmla="*/ 2147483646 h 107"/>
              <a:gd name="T52" fmla="*/ 2147483646 w 141"/>
              <a:gd name="T53" fmla="*/ 2147483646 h 107"/>
              <a:gd name="T54" fmla="*/ 2147483646 w 141"/>
              <a:gd name="T55" fmla="*/ 2147483646 h 107"/>
              <a:gd name="T56" fmla="*/ 2147483646 w 141"/>
              <a:gd name="T57" fmla="*/ 2147483646 h 107"/>
              <a:gd name="T58" fmla="*/ 2147483646 w 141"/>
              <a:gd name="T59" fmla="*/ 2147483646 h 107"/>
              <a:gd name="T60" fmla="*/ 2147483646 w 141"/>
              <a:gd name="T61" fmla="*/ 2147483646 h 107"/>
              <a:gd name="T62" fmla="*/ 2147483646 w 141"/>
              <a:gd name="T63" fmla="*/ 2147483646 h 107"/>
              <a:gd name="T64" fmla="*/ 2147483646 w 141"/>
              <a:gd name="T65" fmla="*/ 2147483646 h 107"/>
              <a:gd name="T66" fmla="*/ 2147483646 w 141"/>
              <a:gd name="T67" fmla="*/ 2147483646 h 107"/>
              <a:gd name="T68" fmla="*/ 2147483646 w 141"/>
              <a:gd name="T69" fmla="*/ 2147483646 h 107"/>
              <a:gd name="T70" fmla="*/ 2147483646 w 141"/>
              <a:gd name="T71" fmla="*/ 2147483646 h 107"/>
              <a:gd name="T72" fmla="*/ 2147483646 w 141"/>
              <a:gd name="T73" fmla="*/ 2147483646 h 107"/>
              <a:gd name="T74" fmla="*/ 2147483646 w 141"/>
              <a:gd name="T75" fmla="*/ 2147483646 h 107"/>
              <a:gd name="T76" fmla="*/ 2147483646 w 141"/>
              <a:gd name="T77" fmla="*/ 2147483646 h 107"/>
              <a:gd name="T78" fmla="*/ 2147483646 w 141"/>
              <a:gd name="T79" fmla="*/ 2147483646 h 107"/>
              <a:gd name="T80" fmla="*/ 2147483646 w 141"/>
              <a:gd name="T81" fmla="*/ 2147483646 h 107"/>
              <a:gd name="T82" fmla="*/ 2147483646 w 141"/>
              <a:gd name="T83" fmla="*/ 2147483646 h 107"/>
              <a:gd name="T84" fmla="*/ 2147483646 w 141"/>
              <a:gd name="T85" fmla="*/ 2147483646 h 107"/>
              <a:gd name="T86" fmla="*/ 2147483646 w 141"/>
              <a:gd name="T87" fmla="*/ 2147483646 h 107"/>
              <a:gd name="T88" fmla="*/ 2147483646 w 141"/>
              <a:gd name="T89" fmla="*/ 2147483646 h 107"/>
              <a:gd name="T90" fmla="*/ 2147483646 w 141"/>
              <a:gd name="T91" fmla="*/ 2147483646 h 107"/>
              <a:gd name="T92" fmla="*/ 2147483646 w 141"/>
              <a:gd name="T93" fmla="*/ 2147483646 h 107"/>
              <a:gd name="T94" fmla="*/ 2147483646 w 141"/>
              <a:gd name="T95" fmla="*/ 2147483646 h 107"/>
              <a:gd name="T96" fmla="*/ 2147483646 w 141"/>
              <a:gd name="T97" fmla="*/ 2147483646 h 107"/>
              <a:gd name="T98" fmla="*/ 2147483646 w 141"/>
              <a:gd name="T99" fmla="*/ 2147483646 h 107"/>
              <a:gd name="T100" fmla="*/ 2147483646 w 141"/>
              <a:gd name="T101" fmla="*/ 2147483646 h 107"/>
              <a:gd name="T102" fmla="*/ 2147483646 w 141"/>
              <a:gd name="T103" fmla="*/ 2147483646 h 107"/>
              <a:gd name="T104" fmla="*/ 2147483646 w 141"/>
              <a:gd name="T105" fmla="*/ 2147483646 h 107"/>
              <a:gd name="T106" fmla="*/ 2147483646 w 141"/>
              <a:gd name="T107" fmla="*/ 2147483646 h 107"/>
              <a:gd name="T108" fmla="*/ 0 w 141"/>
              <a:gd name="T109" fmla="*/ 2147483646 h 10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41"/>
              <a:gd name="T166" fmla="*/ 0 h 107"/>
              <a:gd name="T167" fmla="*/ 141 w 141"/>
              <a:gd name="T168" fmla="*/ 107 h 10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41" h="107">
                <a:moveTo>
                  <a:pt x="0" y="7"/>
                </a:moveTo>
                <a:lnTo>
                  <a:pt x="0" y="10"/>
                </a:lnTo>
                <a:lnTo>
                  <a:pt x="4" y="14"/>
                </a:lnTo>
                <a:lnTo>
                  <a:pt x="3" y="16"/>
                </a:lnTo>
                <a:lnTo>
                  <a:pt x="4" y="17"/>
                </a:lnTo>
                <a:lnTo>
                  <a:pt x="3" y="20"/>
                </a:lnTo>
                <a:lnTo>
                  <a:pt x="6" y="19"/>
                </a:lnTo>
                <a:lnTo>
                  <a:pt x="8" y="17"/>
                </a:lnTo>
                <a:lnTo>
                  <a:pt x="8" y="15"/>
                </a:lnTo>
                <a:lnTo>
                  <a:pt x="9" y="16"/>
                </a:lnTo>
                <a:lnTo>
                  <a:pt x="10" y="14"/>
                </a:lnTo>
                <a:lnTo>
                  <a:pt x="11" y="16"/>
                </a:lnTo>
                <a:lnTo>
                  <a:pt x="8" y="18"/>
                </a:lnTo>
                <a:lnTo>
                  <a:pt x="17" y="16"/>
                </a:lnTo>
                <a:lnTo>
                  <a:pt x="19" y="15"/>
                </a:lnTo>
                <a:lnTo>
                  <a:pt x="21" y="15"/>
                </a:lnTo>
                <a:lnTo>
                  <a:pt x="24" y="14"/>
                </a:lnTo>
                <a:lnTo>
                  <a:pt x="25" y="16"/>
                </a:lnTo>
                <a:lnTo>
                  <a:pt x="19" y="16"/>
                </a:lnTo>
                <a:lnTo>
                  <a:pt x="21" y="17"/>
                </a:lnTo>
                <a:lnTo>
                  <a:pt x="28" y="18"/>
                </a:lnTo>
                <a:lnTo>
                  <a:pt x="32" y="21"/>
                </a:lnTo>
                <a:lnTo>
                  <a:pt x="31" y="17"/>
                </a:lnTo>
                <a:lnTo>
                  <a:pt x="33" y="20"/>
                </a:lnTo>
                <a:lnTo>
                  <a:pt x="36" y="20"/>
                </a:lnTo>
                <a:lnTo>
                  <a:pt x="34" y="21"/>
                </a:lnTo>
                <a:lnTo>
                  <a:pt x="39" y="24"/>
                </a:lnTo>
                <a:lnTo>
                  <a:pt x="41" y="26"/>
                </a:lnTo>
                <a:lnTo>
                  <a:pt x="40" y="28"/>
                </a:lnTo>
                <a:lnTo>
                  <a:pt x="39" y="25"/>
                </a:lnTo>
                <a:lnTo>
                  <a:pt x="40" y="29"/>
                </a:lnTo>
                <a:lnTo>
                  <a:pt x="43" y="28"/>
                </a:lnTo>
                <a:lnTo>
                  <a:pt x="46" y="27"/>
                </a:lnTo>
                <a:lnTo>
                  <a:pt x="48" y="26"/>
                </a:lnTo>
                <a:lnTo>
                  <a:pt x="48" y="27"/>
                </a:lnTo>
                <a:lnTo>
                  <a:pt x="54" y="23"/>
                </a:lnTo>
                <a:lnTo>
                  <a:pt x="56" y="23"/>
                </a:lnTo>
                <a:lnTo>
                  <a:pt x="55" y="21"/>
                </a:lnTo>
                <a:lnTo>
                  <a:pt x="58" y="18"/>
                </a:lnTo>
                <a:lnTo>
                  <a:pt x="63" y="18"/>
                </a:lnTo>
                <a:lnTo>
                  <a:pt x="68" y="21"/>
                </a:lnTo>
                <a:lnTo>
                  <a:pt x="71" y="25"/>
                </a:lnTo>
                <a:lnTo>
                  <a:pt x="74" y="26"/>
                </a:lnTo>
                <a:lnTo>
                  <a:pt x="74" y="28"/>
                </a:lnTo>
                <a:lnTo>
                  <a:pt x="77" y="30"/>
                </a:lnTo>
                <a:lnTo>
                  <a:pt x="79" y="32"/>
                </a:lnTo>
                <a:lnTo>
                  <a:pt x="80" y="33"/>
                </a:lnTo>
                <a:lnTo>
                  <a:pt x="85" y="34"/>
                </a:lnTo>
                <a:lnTo>
                  <a:pt x="87" y="37"/>
                </a:lnTo>
                <a:lnTo>
                  <a:pt x="89" y="43"/>
                </a:lnTo>
                <a:lnTo>
                  <a:pt x="88" y="53"/>
                </a:lnTo>
                <a:lnTo>
                  <a:pt x="88" y="60"/>
                </a:lnTo>
                <a:lnTo>
                  <a:pt x="91" y="62"/>
                </a:lnTo>
                <a:lnTo>
                  <a:pt x="91" y="58"/>
                </a:lnTo>
                <a:lnTo>
                  <a:pt x="89" y="57"/>
                </a:lnTo>
                <a:lnTo>
                  <a:pt x="90" y="55"/>
                </a:lnTo>
                <a:lnTo>
                  <a:pt x="91" y="56"/>
                </a:lnTo>
                <a:lnTo>
                  <a:pt x="93" y="57"/>
                </a:lnTo>
                <a:lnTo>
                  <a:pt x="93" y="59"/>
                </a:lnTo>
                <a:lnTo>
                  <a:pt x="94" y="56"/>
                </a:lnTo>
                <a:lnTo>
                  <a:pt x="96" y="58"/>
                </a:lnTo>
                <a:lnTo>
                  <a:pt x="92" y="65"/>
                </a:lnTo>
                <a:lnTo>
                  <a:pt x="91" y="66"/>
                </a:lnTo>
                <a:lnTo>
                  <a:pt x="94" y="68"/>
                </a:lnTo>
                <a:lnTo>
                  <a:pt x="96" y="73"/>
                </a:lnTo>
                <a:lnTo>
                  <a:pt x="99" y="76"/>
                </a:lnTo>
                <a:lnTo>
                  <a:pt x="100" y="78"/>
                </a:lnTo>
                <a:lnTo>
                  <a:pt x="102" y="78"/>
                </a:lnTo>
                <a:lnTo>
                  <a:pt x="100" y="75"/>
                </a:lnTo>
                <a:lnTo>
                  <a:pt x="102" y="75"/>
                </a:lnTo>
                <a:lnTo>
                  <a:pt x="104" y="75"/>
                </a:lnTo>
                <a:lnTo>
                  <a:pt x="103" y="76"/>
                </a:lnTo>
                <a:lnTo>
                  <a:pt x="104" y="79"/>
                </a:lnTo>
                <a:lnTo>
                  <a:pt x="105" y="82"/>
                </a:lnTo>
                <a:lnTo>
                  <a:pt x="108" y="84"/>
                </a:lnTo>
                <a:lnTo>
                  <a:pt x="109" y="86"/>
                </a:lnTo>
                <a:lnTo>
                  <a:pt x="112" y="94"/>
                </a:lnTo>
                <a:lnTo>
                  <a:pt x="116" y="94"/>
                </a:lnTo>
                <a:lnTo>
                  <a:pt x="119" y="95"/>
                </a:lnTo>
                <a:lnTo>
                  <a:pt x="124" y="102"/>
                </a:lnTo>
                <a:lnTo>
                  <a:pt x="129" y="103"/>
                </a:lnTo>
                <a:lnTo>
                  <a:pt x="129" y="105"/>
                </a:lnTo>
                <a:lnTo>
                  <a:pt x="127" y="105"/>
                </a:lnTo>
                <a:lnTo>
                  <a:pt x="124" y="104"/>
                </a:lnTo>
                <a:lnTo>
                  <a:pt x="125" y="107"/>
                </a:lnTo>
                <a:lnTo>
                  <a:pt x="130" y="106"/>
                </a:lnTo>
                <a:lnTo>
                  <a:pt x="133" y="106"/>
                </a:lnTo>
                <a:lnTo>
                  <a:pt x="134" y="104"/>
                </a:lnTo>
                <a:lnTo>
                  <a:pt x="137" y="104"/>
                </a:lnTo>
                <a:lnTo>
                  <a:pt x="139" y="100"/>
                </a:lnTo>
                <a:lnTo>
                  <a:pt x="138" y="96"/>
                </a:lnTo>
                <a:lnTo>
                  <a:pt x="140" y="91"/>
                </a:lnTo>
                <a:lnTo>
                  <a:pt x="141" y="92"/>
                </a:lnTo>
                <a:lnTo>
                  <a:pt x="140" y="75"/>
                </a:lnTo>
                <a:lnTo>
                  <a:pt x="138" y="70"/>
                </a:lnTo>
                <a:lnTo>
                  <a:pt x="123" y="44"/>
                </a:lnTo>
                <a:lnTo>
                  <a:pt x="119" y="37"/>
                </a:lnTo>
                <a:lnTo>
                  <a:pt x="121" y="37"/>
                </a:lnTo>
                <a:lnTo>
                  <a:pt x="111" y="21"/>
                </a:lnTo>
                <a:lnTo>
                  <a:pt x="104" y="4"/>
                </a:lnTo>
                <a:lnTo>
                  <a:pt x="104" y="1"/>
                </a:lnTo>
                <a:lnTo>
                  <a:pt x="102" y="1"/>
                </a:lnTo>
                <a:lnTo>
                  <a:pt x="95" y="0"/>
                </a:lnTo>
                <a:lnTo>
                  <a:pt x="93" y="2"/>
                </a:lnTo>
                <a:lnTo>
                  <a:pt x="95" y="9"/>
                </a:lnTo>
                <a:lnTo>
                  <a:pt x="92" y="9"/>
                </a:lnTo>
                <a:lnTo>
                  <a:pt x="91" y="5"/>
                </a:lnTo>
                <a:lnTo>
                  <a:pt x="46" y="8"/>
                </a:lnTo>
                <a:lnTo>
                  <a:pt x="43" y="3"/>
                </a:lnTo>
                <a:lnTo>
                  <a:pt x="0" y="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89" name="Freeform 9">
            <a:extLst>
              <a:ext uri="{FF2B5EF4-FFF2-40B4-BE49-F238E27FC236}">
                <a16:creationId xmlns:a16="http://schemas.microsoft.com/office/drawing/2014/main" id="{9F1FE57A-D98B-4A94-AB7B-A475D40CC507}"/>
              </a:ext>
            </a:extLst>
          </p:cNvPr>
          <p:cNvSpPr>
            <a:spLocks noChangeAspect="1"/>
          </p:cNvSpPr>
          <p:nvPr/>
        </p:nvSpPr>
        <p:spPr bwMode="auto">
          <a:xfrm>
            <a:off x="6911975" y="5292725"/>
            <a:ext cx="53975" cy="36513"/>
          </a:xfrm>
          <a:custGeom>
            <a:avLst/>
            <a:gdLst>
              <a:gd name="T0" fmla="*/ 0 w 7"/>
              <a:gd name="T1" fmla="*/ 2147483646 h 5"/>
              <a:gd name="T2" fmla="*/ 0 w 7"/>
              <a:gd name="T3" fmla="*/ 2147483646 h 5"/>
              <a:gd name="T4" fmla="*/ 2147483646 w 7"/>
              <a:gd name="T5" fmla="*/ 2147483646 h 5"/>
              <a:gd name="T6" fmla="*/ 2147483646 w 7"/>
              <a:gd name="T7" fmla="*/ 0 h 5"/>
              <a:gd name="T8" fmla="*/ 2147483646 w 7"/>
              <a:gd name="T9" fmla="*/ 2147483646 h 5"/>
              <a:gd name="T10" fmla="*/ 2147483646 w 7"/>
              <a:gd name="T11" fmla="*/ 2147483646 h 5"/>
              <a:gd name="T12" fmla="*/ 2147483646 w 7"/>
              <a:gd name="T13" fmla="*/ 2147483646 h 5"/>
              <a:gd name="T14" fmla="*/ 2147483646 w 7"/>
              <a:gd name="T15" fmla="*/ 2147483646 h 5"/>
              <a:gd name="T16" fmla="*/ 0 w 7"/>
              <a:gd name="T17" fmla="*/ 2147483646 h 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5"/>
              <a:gd name="T29" fmla="*/ 7 w 7"/>
              <a:gd name="T30" fmla="*/ 5 h 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5">
                <a:moveTo>
                  <a:pt x="0" y="5"/>
                </a:moveTo>
                <a:lnTo>
                  <a:pt x="0" y="2"/>
                </a:lnTo>
                <a:lnTo>
                  <a:pt x="2" y="2"/>
                </a:lnTo>
                <a:lnTo>
                  <a:pt x="3" y="0"/>
                </a:lnTo>
                <a:lnTo>
                  <a:pt x="7" y="2"/>
                </a:lnTo>
                <a:lnTo>
                  <a:pt x="3" y="3"/>
                </a:lnTo>
                <a:lnTo>
                  <a:pt x="1" y="3"/>
                </a:lnTo>
                <a:lnTo>
                  <a:pt x="2" y="4"/>
                </a:lnTo>
                <a:lnTo>
                  <a:pt x="0" y="5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90" name="Freeform 10">
            <a:extLst>
              <a:ext uri="{FF2B5EF4-FFF2-40B4-BE49-F238E27FC236}">
                <a16:creationId xmlns:a16="http://schemas.microsoft.com/office/drawing/2014/main" id="{DB2DB989-DD30-4F86-9082-32F18F1F5252}"/>
              </a:ext>
            </a:extLst>
          </p:cNvPr>
          <p:cNvSpPr>
            <a:spLocks noChangeAspect="1"/>
          </p:cNvSpPr>
          <p:nvPr/>
        </p:nvSpPr>
        <p:spPr bwMode="auto">
          <a:xfrm>
            <a:off x="6981825" y="5267325"/>
            <a:ext cx="49213" cy="31750"/>
          </a:xfrm>
          <a:custGeom>
            <a:avLst/>
            <a:gdLst>
              <a:gd name="T0" fmla="*/ 0 w 6"/>
              <a:gd name="T1" fmla="*/ 2147483646 h 4"/>
              <a:gd name="T2" fmla="*/ 2147483646 w 6"/>
              <a:gd name="T3" fmla="*/ 2147483646 h 4"/>
              <a:gd name="T4" fmla="*/ 2147483646 w 6"/>
              <a:gd name="T5" fmla="*/ 0 h 4"/>
              <a:gd name="T6" fmla="*/ 2147483646 w 6"/>
              <a:gd name="T7" fmla="*/ 2147483646 h 4"/>
              <a:gd name="T8" fmla="*/ 0 w 6"/>
              <a:gd name="T9" fmla="*/ 2147483646 h 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4"/>
              <a:gd name="T17" fmla="*/ 6 w 6"/>
              <a:gd name="T18" fmla="*/ 4 h 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4">
                <a:moveTo>
                  <a:pt x="0" y="4"/>
                </a:moveTo>
                <a:lnTo>
                  <a:pt x="1" y="4"/>
                </a:lnTo>
                <a:lnTo>
                  <a:pt x="6" y="0"/>
                </a:lnTo>
                <a:lnTo>
                  <a:pt x="2" y="3"/>
                </a:lnTo>
                <a:lnTo>
                  <a:pt x="0" y="4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91" name="Freeform 11">
            <a:extLst>
              <a:ext uri="{FF2B5EF4-FFF2-40B4-BE49-F238E27FC236}">
                <a16:creationId xmlns:a16="http://schemas.microsoft.com/office/drawing/2014/main" id="{6EA85C86-E881-48A2-9B45-565559336C24}"/>
              </a:ext>
            </a:extLst>
          </p:cNvPr>
          <p:cNvSpPr>
            <a:spLocks noChangeAspect="1"/>
          </p:cNvSpPr>
          <p:nvPr/>
        </p:nvSpPr>
        <p:spPr bwMode="auto">
          <a:xfrm>
            <a:off x="7061200" y="5183188"/>
            <a:ext cx="31750" cy="53975"/>
          </a:xfrm>
          <a:custGeom>
            <a:avLst/>
            <a:gdLst>
              <a:gd name="T0" fmla="*/ 0 w 4"/>
              <a:gd name="T1" fmla="*/ 2147483646 h 7"/>
              <a:gd name="T2" fmla="*/ 2147483646 w 4"/>
              <a:gd name="T3" fmla="*/ 2147483646 h 7"/>
              <a:gd name="T4" fmla="*/ 2147483646 w 4"/>
              <a:gd name="T5" fmla="*/ 0 h 7"/>
              <a:gd name="T6" fmla="*/ 2147483646 w 4"/>
              <a:gd name="T7" fmla="*/ 2147483646 h 7"/>
              <a:gd name="T8" fmla="*/ 0 w 4"/>
              <a:gd name="T9" fmla="*/ 2147483646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7"/>
              <a:gd name="T17" fmla="*/ 4 w 4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7">
                <a:moveTo>
                  <a:pt x="0" y="7"/>
                </a:moveTo>
                <a:lnTo>
                  <a:pt x="2" y="5"/>
                </a:lnTo>
                <a:lnTo>
                  <a:pt x="4" y="0"/>
                </a:lnTo>
                <a:lnTo>
                  <a:pt x="3" y="2"/>
                </a:lnTo>
                <a:lnTo>
                  <a:pt x="0" y="7"/>
                </a:lnTo>
                <a:close/>
              </a:path>
            </a:pathLst>
          </a:custGeom>
          <a:solidFill>
            <a:srgbClr val="FF6600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92" name="Michigan Upper">
            <a:extLst>
              <a:ext uri="{FF2B5EF4-FFF2-40B4-BE49-F238E27FC236}">
                <a16:creationId xmlns:a16="http://schemas.microsoft.com/office/drawing/2014/main" id="{54C55EC7-EF0E-48CE-9E8F-9BC55A54D035}"/>
              </a:ext>
            </a:extLst>
          </p:cNvPr>
          <p:cNvSpPr>
            <a:spLocks noChangeAspect="1"/>
          </p:cNvSpPr>
          <p:nvPr/>
        </p:nvSpPr>
        <p:spPr bwMode="auto">
          <a:xfrm>
            <a:off x="5491163" y="1939925"/>
            <a:ext cx="708025" cy="357188"/>
          </a:xfrm>
          <a:custGeom>
            <a:avLst/>
            <a:gdLst>
              <a:gd name="T0" fmla="*/ 2147483646 w 90"/>
              <a:gd name="T1" fmla="*/ 2147483646 h 46"/>
              <a:gd name="T2" fmla="*/ 2147483646 w 90"/>
              <a:gd name="T3" fmla="*/ 2147483646 h 46"/>
              <a:gd name="T4" fmla="*/ 2147483646 w 90"/>
              <a:gd name="T5" fmla="*/ 2147483646 h 46"/>
              <a:gd name="T6" fmla="*/ 2147483646 w 90"/>
              <a:gd name="T7" fmla="*/ 2147483646 h 46"/>
              <a:gd name="T8" fmla="*/ 2147483646 w 90"/>
              <a:gd name="T9" fmla="*/ 2147483646 h 46"/>
              <a:gd name="T10" fmla="*/ 2147483646 w 90"/>
              <a:gd name="T11" fmla="*/ 2147483646 h 46"/>
              <a:gd name="T12" fmla="*/ 2147483646 w 90"/>
              <a:gd name="T13" fmla="*/ 2147483646 h 46"/>
              <a:gd name="T14" fmla="*/ 2147483646 w 90"/>
              <a:gd name="T15" fmla="*/ 2147483646 h 46"/>
              <a:gd name="T16" fmla="*/ 2147483646 w 90"/>
              <a:gd name="T17" fmla="*/ 2147483646 h 46"/>
              <a:gd name="T18" fmla="*/ 2147483646 w 90"/>
              <a:gd name="T19" fmla="*/ 2147483646 h 46"/>
              <a:gd name="T20" fmla="*/ 2147483646 w 90"/>
              <a:gd name="T21" fmla="*/ 2147483646 h 46"/>
              <a:gd name="T22" fmla="*/ 2147483646 w 90"/>
              <a:gd name="T23" fmla="*/ 2147483646 h 46"/>
              <a:gd name="T24" fmla="*/ 2147483646 w 90"/>
              <a:gd name="T25" fmla="*/ 2147483646 h 46"/>
              <a:gd name="T26" fmla="*/ 2147483646 w 90"/>
              <a:gd name="T27" fmla="*/ 2147483646 h 46"/>
              <a:gd name="T28" fmla="*/ 2147483646 w 90"/>
              <a:gd name="T29" fmla="*/ 2147483646 h 46"/>
              <a:gd name="T30" fmla="*/ 2147483646 w 90"/>
              <a:gd name="T31" fmla="*/ 2147483646 h 46"/>
              <a:gd name="T32" fmla="*/ 2147483646 w 90"/>
              <a:gd name="T33" fmla="*/ 2147483646 h 46"/>
              <a:gd name="T34" fmla="*/ 2147483646 w 90"/>
              <a:gd name="T35" fmla="*/ 2147483646 h 46"/>
              <a:gd name="T36" fmla="*/ 2147483646 w 90"/>
              <a:gd name="T37" fmla="*/ 2147483646 h 46"/>
              <a:gd name="T38" fmla="*/ 2147483646 w 90"/>
              <a:gd name="T39" fmla="*/ 2147483646 h 46"/>
              <a:gd name="T40" fmla="*/ 2147483646 w 90"/>
              <a:gd name="T41" fmla="*/ 2147483646 h 46"/>
              <a:gd name="T42" fmla="*/ 2147483646 w 90"/>
              <a:gd name="T43" fmla="*/ 2147483646 h 46"/>
              <a:gd name="T44" fmla="*/ 2147483646 w 90"/>
              <a:gd name="T45" fmla="*/ 2147483646 h 46"/>
              <a:gd name="T46" fmla="*/ 2147483646 w 90"/>
              <a:gd name="T47" fmla="*/ 2147483646 h 46"/>
              <a:gd name="T48" fmla="*/ 2147483646 w 90"/>
              <a:gd name="T49" fmla="*/ 2147483646 h 46"/>
              <a:gd name="T50" fmla="*/ 2147483646 w 90"/>
              <a:gd name="T51" fmla="*/ 2147483646 h 46"/>
              <a:gd name="T52" fmla="*/ 2147483646 w 90"/>
              <a:gd name="T53" fmla="*/ 2147483646 h 46"/>
              <a:gd name="T54" fmla="*/ 2147483646 w 90"/>
              <a:gd name="T55" fmla="*/ 2147483646 h 46"/>
              <a:gd name="T56" fmla="*/ 2147483646 w 90"/>
              <a:gd name="T57" fmla="*/ 2147483646 h 46"/>
              <a:gd name="T58" fmla="*/ 2147483646 w 90"/>
              <a:gd name="T59" fmla="*/ 2147483646 h 46"/>
              <a:gd name="T60" fmla="*/ 2147483646 w 90"/>
              <a:gd name="T61" fmla="*/ 2147483646 h 46"/>
              <a:gd name="T62" fmla="*/ 2147483646 w 90"/>
              <a:gd name="T63" fmla="*/ 0 h 46"/>
              <a:gd name="T64" fmla="*/ 2147483646 w 90"/>
              <a:gd name="T65" fmla="*/ 2147483646 h 46"/>
              <a:gd name="T66" fmla="*/ 2147483646 w 90"/>
              <a:gd name="T67" fmla="*/ 2147483646 h 46"/>
              <a:gd name="T68" fmla="*/ 2147483646 w 90"/>
              <a:gd name="T69" fmla="*/ 2147483646 h 46"/>
              <a:gd name="T70" fmla="*/ 2147483646 w 90"/>
              <a:gd name="T71" fmla="*/ 2147483646 h 46"/>
              <a:gd name="T72" fmla="*/ 2147483646 w 90"/>
              <a:gd name="T73" fmla="*/ 2147483646 h 46"/>
              <a:gd name="T74" fmla="*/ 0 w 90"/>
              <a:gd name="T75" fmla="*/ 2147483646 h 4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0"/>
              <a:gd name="T115" fmla="*/ 0 h 46"/>
              <a:gd name="T116" fmla="*/ 90 w 90"/>
              <a:gd name="T117" fmla="*/ 46 h 4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0" h="46">
                <a:moveTo>
                  <a:pt x="0" y="20"/>
                </a:moveTo>
                <a:lnTo>
                  <a:pt x="7" y="25"/>
                </a:lnTo>
                <a:lnTo>
                  <a:pt x="25" y="29"/>
                </a:lnTo>
                <a:lnTo>
                  <a:pt x="32" y="30"/>
                </a:lnTo>
                <a:lnTo>
                  <a:pt x="33" y="33"/>
                </a:lnTo>
                <a:lnTo>
                  <a:pt x="37" y="34"/>
                </a:lnTo>
                <a:lnTo>
                  <a:pt x="41" y="46"/>
                </a:lnTo>
                <a:lnTo>
                  <a:pt x="45" y="36"/>
                </a:lnTo>
                <a:lnTo>
                  <a:pt x="46" y="34"/>
                </a:lnTo>
                <a:lnTo>
                  <a:pt x="47" y="33"/>
                </a:lnTo>
                <a:lnTo>
                  <a:pt x="47" y="31"/>
                </a:lnTo>
                <a:lnTo>
                  <a:pt x="48" y="29"/>
                </a:lnTo>
                <a:lnTo>
                  <a:pt x="49" y="29"/>
                </a:lnTo>
                <a:lnTo>
                  <a:pt x="48" y="30"/>
                </a:lnTo>
                <a:lnTo>
                  <a:pt x="48" y="33"/>
                </a:lnTo>
                <a:lnTo>
                  <a:pt x="50" y="32"/>
                </a:lnTo>
                <a:lnTo>
                  <a:pt x="51" y="30"/>
                </a:lnTo>
                <a:lnTo>
                  <a:pt x="53" y="30"/>
                </a:lnTo>
                <a:lnTo>
                  <a:pt x="54" y="28"/>
                </a:lnTo>
                <a:lnTo>
                  <a:pt x="54" y="29"/>
                </a:lnTo>
                <a:lnTo>
                  <a:pt x="52" y="34"/>
                </a:lnTo>
                <a:lnTo>
                  <a:pt x="53" y="34"/>
                </a:lnTo>
                <a:lnTo>
                  <a:pt x="55" y="32"/>
                </a:lnTo>
                <a:lnTo>
                  <a:pt x="57" y="30"/>
                </a:lnTo>
                <a:lnTo>
                  <a:pt x="58" y="27"/>
                </a:lnTo>
                <a:lnTo>
                  <a:pt x="63" y="27"/>
                </a:lnTo>
                <a:lnTo>
                  <a:pt x="65" y="26"/>
                </a:lnTo>
                <a:lnTo>
                  <a:pt x="70" y="23"/>
                </a:lnTo>
                <a:lnTo>
                  <a:pt x="75" y="24"/>
                </a:lnTo>
                <a:lnTo>
                  <a:pt x="79" y="27"/>
                </a:lnTo>
                <a:lnTo>
                  <a:pt x="79" y="24"/>
                </a:lnTo>
                <a:lnTo>
                  <a:pt x="81" y="23"/>
                </a:lnTo>
                <a:lnTo>
                  <a:pt x="86" y="24"/>
                </a:lnTo>
                <a:lnTo>
                  <a:pt x="90" y="23"/>
                </a:lnTo>
                <a:lnTo>
                  <a:pt x="85" y="20"/>
                </a:lnTo>
                <a:lnTo>
                  <a:pt x="84" y="15"/>
                </a:lnTo>
                <a:lnTo>
                  <a:pt x="80" y="16"/>
                </a:lnTo>
                <a:lnTo>
                  <a:pt x="78" y="15"/>
                </a:lnTo>
                <a:lnTo>
                  <a:pt x="77" y="16"/>
                </a:lnTo>
                <a:lnTo>
                  <a:pt x="74" y="15"/>
                </a:lnTo>
                <a:lnTo>
                  <a:pt x="73" y="15"/>
                </a:lnTo>
                <a:lnTo>
                  <a:pt x="73" y="12"/>
                </a:lnTo>
                <a:lnTo>
                  <a:pt x="74" y="9"/>
                </a:lnTo>
                <a:lnTo>
                  <a:pt x="70" y="11"/>
                </a:lnTo>
                <a:lnTo>
                  <a:pt x="66" y="12"/>
                </a:lnTo>
                <a:lnTo>
                  <a:pt x="58" y="14"/>
                </a:lnTo>
                <a:lnTo>
                  <a:pt x="52" y="19"/>
                </a:lnTo>
                <a:lnTo>
                  <a:pt x="51" y="18"/>
                </a:lnTo>
                <a:lnTo>
                  <a:pt x="49" y="19"/>
                </a:lnTo>
                <a:lnTo>
                  <a:pt x="46" y="17"/>
                </a:lnTo>
                <a:lnTo>
                  <a:pt x="45" y="17"/>
                </a:lnTo>
                <a:lnTo>
                  <a:pt x="42" y="18"/>
                </a:lnTo>
                <a:lnTo>
                  <a:pt x="38" y="12"/>
                </a:lnTo>
                <a:lnTo>
                  <a:pt x="32" y="11"/>
                </a:lnTo>
                <a:lnTo>
                  <a:pt x="30" y="11"/>
                </a:lnTo>
                <a:lnTo>
                  <a:pt x="29" y="13"/>
                </a:lnTo>
                <a:lnTo>
                  <a:pt x="30" y="10"/>
                </a:lnTo>
                <a:lnTo>
                  <a:pt x="28" y="12"/>
                </a:lnTo>
                <a:lnTo>
                  <a:pt x="27" y="14"/>
                </a:lnTo>
                <a:lnTo>
                  <a:pt x="27" y="11"/>
                </a:lnTo>
                <a:lnTo>
                  <a:pt x="29" y="5"/>
                </a:lnTo>
                <a:lnTo>
                  <a:pt x="32" y="1"/>
                </a:lnTo>
                <a:lnTo>
                  <a:pt x="36" y="1"/>
                </a:lnTo>
                <a:lnTo>
                  <a:pt x="35" y="0"/>
                </a:lnTo>
                <a:lnTo>
                  <a:pt x="30" y="0"/>
                </a:lnTo>
                <a:lnTo>
                  <a:pt x="27" y="2"/>
                </a:lnTo>
                <a:lnTo>
                  <a:pt x="26" y="4"/>
                </a:lnTo>
                <a:lnTo>
                  <a:pt x="21" y="7"/>
                </a:lnTo>
                <a:lnTo>
                  <a:pt x="20" y="10"/>
                </a:lnTo>
                <a:lnTo>
                  <a:pt x="17" y="11"/>
                </a:lnTo>
                <a:lnTo>
                  <a:pt x="16" y="12"/>
                </a:lnTo>
                <a:lnTo>
                  <a:pt x="14" y="13"/>
                </a:lnTo>
                <a:lnTo>
                  <a:pt x="9" y="14"/>
                </a:lnTo>
                <a:lnTo>
                  <a:pt x="7" y="15"/>
                </a:lnTo>
                <a:lnTo>
                  <a:pt x="5" y="18"/>
                </a:lnTo>
                <a:lnTo>
                  <a:pt x="0" y="20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93" name="Michigan">
            <a:extLst>
              <a:ext uri="{FF2B5EF4-FFF2-40B4-BE49-F238E27FC236}">
                <a16:creationId xmlns:a16="http://schemas.microsoft.com/office/drawing/2014/main" id="{211AB9B6-0ABF-44ED-AE9E-BD36DA9BA792}"/>
              </a:ext>
            </a:extLst>
          </p:cNvPr>
          <p:cNvSpPr>
            <a:spLocks noChangeAspect="1"/>
          </p:cNvSpPr>
          <p:nvPr/>
        </p:nvSpPr>
        <p:spPr bwMode="auto">
          <a:xfrm>
            <a:off x="5946775" y="2157413"/>
            <a:ext cx="471488" cy="638175"/>
          </a:xfrm>
          <a:custGeom>
            <a:avLst/>
            <a:gdLst>
              <a:gd name="T0" fmla="*/ 0 w 60"/>
              <a:gd name="T1" fmla="*/ 2147483646 h 82"/>
              <a:gd name="T2" fmla="*/ 2147483646 w 60"/>
              <a:gd name="T3" fmla="*/ 2147483646 h 82"/>
              <a:gd name="T4" fmla="*/ 2147483646 w 60"/>
              <a:gd name="T5" fmla="*/ 2147483646 h 82"/>
              <a:gd name="T6" fmla="*/ 2147483646 w 60"/>
              <a:gd name="T7" fmla="*/ 2147483646 h 82"/>
              <a:gd name="T8" fmla="*/ 2147483646 w 60"/>
              <a:gd name="T9" fmla="*/ 2147483646 h 82"/>
              <a:gd name="T10" fmla="*/ 2147483646 w 60"/>
              <a:gd name="T11" fmla="*/ 2147483646 h 82"/>
              <a:gd name="T12" fmla="*/ 2147483646 w 60"/>
              <a:gd name="T13" fmla="*/ 2147483646 h 82"/>
              <a:gd name="T14" fmla="*/ 2147483646 w 60"/>
              <a:gd name="T15" fmla="*/ 2147483646 h 82"/>
              <a:gd name="T16" fmla="*/ 0 w 60"/>
              <a:gd name="T17" fmla="*/ 2147483646 h 82"/>
              <a:gd name="T18" fmla="*/ 2147483646 w 60"/>
              <a:gd name="T19" fmla="*/ 2147483646 h 82"/>
              <a:gd name="T20" fmla="*/ 2147483646 w 60"/>
              <a:gd name="T21" fmla="*/ 2147483646 h 82"/>
              <a:gd name="T22" fmla="*/ 2147483646 w 60"/>
              <a:gd name="T23" fmla="*/ 2147483646 h 82"/>
              <a:gd name="T24" fmla="*/ 2147483646 w 60"/>
              <a:gd name="T25" fmla="*/ 2147483646 h 82"/>
              <a:gd name="T26" fmla="*/ 2147483646 w 60"/>
              <a:gd name="T27" fmla="*/ 2147483646 h 82"/>
              <a:gd name="T28" fmla="*/ 2147483646 w 60"/>
              <a:gd name="T29" fmla="*/ 2147483646 h 82"/>
              <a:gd name="T30" fmla="*/ 2147483646 w 60"/>
              <a:gd name="T31" fmla="*/ 2147483646 h 82"/>
              <a:gd name="T32" fmla="*/ 2147483646 w 60"/>
              <a:gd name="T33" fmla="*/ 2147483646 h 82"/>
              <a:gd name="T34" fmla="*/ 2147483646 w 60"/>
              <a:gd name="T35" fmla="*/ 2147483646 h 82"/>
              <a:gd name="T36" fmla="*/ 2147483646 w 60"/>
              <a:gd name="T37" fmla="*/ 2147483646 h 82"/>
              <a:gd name="T38" fmla="*/ 2147483646 w 60"/>
              <a:gd name="T39" fmla="*/ 2147483646 h 82"/>
              <a:gd name="T40" fmla="*/ 2147483646 w 60"/>
              <a:gd name="T41" fmla="*/ 2147483646 h 82"/>
              <a:gd name="T42" fmla="*/ 2147483646 w 60"/>
              <a:gd name="T43" fmla="*/ 2147483646 h 82"/>
              <a:gd name="T44" fmla="*/ 2147483646 w 60"/>
              <a:gd name="T45" fmla="*/ 2147483646 h 82"/>
              <a:gd name="T46" fmla="*/ 2147483646 w 60"/>
              <a:gd name="T47" fmla="*/ 2147483646 h 82"/>
              <a:gd name="T48" fmla="*/ 2147483646 w 60"/>
              <a:gd name="T49" fmla="*/ 0 h 82"/>
              <a:gd name="T50" fmla="*/ 2147483646 w 60"/>
              <a:gd name="T51" fmla="*/ 2147483646 h 82"/>
              <a:gd name="T52" fmla="*/ 2147483646 w 60"/>
              <a:gd name="T53" fmla="*/ 2147483646 h 82"/>
              <a:gd name="T54" fmla="*/ 2147483646 w 60"/>
              <a:gd name="T55" fmla="*/ 2147483646 h 82"/>
              <a:gd name="T56" fmla="*/ 2147483646 w 60"/>
              <a:gd name="T57" fmla="*/ 2147483646 h 82"/>
              <a:gd name="T58" fmla="*/ 2147483646 w 60"/>
              <a:gd name="T59" fmla="*/ 2147483646 h 82"/>
              <a:gd name="T60" fmla="*/ 2147483646 w 60"/>
              <a:gd name="T61" fmla="*/ 2147483646 h 82"/>
              <a:gd name="T62" fmla="*/ 2147483646 w 60"/>
              <a:gd name="T63" fmla="*/ 2147483646 h 82"/>
              <a:gd name="T64" fmla="*/ 2147483646 w 60"/>
              <a:gd name="T65" fmla="*/ 2147483646 h 82"/>
              <a:gd name="T66" fmla="*/ 2147483646 w 60"/>
              <a:gd name="T67" fmla="*/ 2147483646 h 82"/>
              <a:gd name="T68" fmla="*/ 2147483646 w 60"/>
              <a:gd name="T69" fmla="*/ 2147483646 h 82"/>
              <a:gd name="T70" fmla="*/ 2147483646 w 60"/>
              <a:gd name="T71" fmla="*/ 2147483646 h 82"/>
              <a:gd name="T72" fmla="*/ 2147483646 w 60"/>
              <a:gd name="T73" fmla="*/ 2147483646 h 82"/>
              <a:gd name="T74" fmla="*/ 2147483646 w 60"/>
              <a:gd name="T75" fmla="*/ 2147483646 h 82"/>
              <a:gd name="T76" fmla="*/ 2147483646 w 60"/>
              <a:gd name="T77" fmla="*/ 2147483646 h 82"/>
              <a:gd name="T78" fmla="*/ 2147483646 w 60"/>
              <a:gd name="T79" fmla="*/ 2147483646 h 82"/>
              <a:gd name="T80" fmla="*/ 2147483646 w 60"/>
              <a:gd name="T81" fmla="*/ 2147483646 h 82"/>
              <a:gd name="T82" fmla="*/ 2147483646 w 60"/>
              <a:gd name="T83" fmla="*/ 2147483646 h 82"/>
              <a:gd name="T84" fmla="*/ 2147483646 w 60"/>
              <a:gd name="T85" fmla="*/ 2147483646 h 82"/>
              <a:gd name="T86" fmla="*/ 2147483646 w 60"/>
              <a:gd name="T87" fmla="*/ 2147483646 h 82"/>
              <a:gd name="T88" fmla="*/ 2147483646 w 60"/>
              <a:gd name="T89" fmla="*/ 2147483646 h 82"/>
              <a:gd name="T90" fmla="*/ 2147483646 w 60"/>
              <a:gd name="T91" fmla="*/ 2147483646 h 82"/>
              <a:gd name="T92" fmla="*/ 2147483646 w 60"/>
              <a:gd name="T93" fmla="*/ 2147483646 h 82"/>
              <a:gd name="T94" fmla="*/ 2147483646 w 60"/>
              <a:gd name="T95" fmla="*/ 2147483646 h 82"/>
              <a:gd name="T96" fmla="*/ 2147483646 w 60"/>
              <a:gd name="T97" fmla="*/ 2147483646 h 82"/>
              <a:gd name="T98" fmla="*/ 2147483646 w 60"/>
              <a:gd name="T99" fmla="*/ 2147483646 h 82"/>
              <a:gd name="T100" fmla="*/ 2147483646 w 60"/>
              <a:gd name="T101" fmla="*/ 2147483646 h 82"/>
              <a:gd name="T102" fmla="*/ 2147483646 w 60"/>
              <a:gd name="T103" fmla="*/ 2147483646 h 82"/>
              <a:gd name="T104" fmla="*/ 2147483646 w 60"/>
              <a:gd name="T105" fmla="*/ 2147483646 h 82"/>
              <a:gd name="T106" fmla="*/ 2147483646 w 60"/>
              <a:gd name="T107" fmla="*/ 2147483646 h 82"/>
              <a:gd name="T108" fmla="*/ 2147483646 w 60"/>
              <a:gd name="T109" fmla="*/ 2147483646 h 82"/>
              <a:gd name="T110" fmla="*/ 2147483646 w 60"/>
              <a:gd name="T111" fmla="*/ 2147483646 h 82"/>
              <a:gd name="T112" fmla="*/ 2147483646 w 60"/>
              <a:gd name="T113" fmla="*/ 2147483646 h 82"/>
              <a:gd name="T114" fmla="*/ 2147483646 w 60"/>
              <a:gd name="T115" fmla="*/ 2147483646 h 82"/>
              <a:gd name="T116" fmla="*/ 2147483646 w 60"/>
              <a:gd name="T117" fmla="*/ 2147483646 h 82"/>
              <a:gd name="T118" fmla="*/ 2147483646 w 60"/>
              <a:gd name="T119" fmla="*/ 2147483646 h 82"/>
              <a:gd name="T120" fmla="*/ 2147483646 w 60"/>
              <a:gd name="T121" fmla="*/ 2147483646 h 82"/>
              <a:gd name="T122" fmla="*/ 0 w 60"/>
              <a:gd name="T123" fmla="*/ 2147483646 h 8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0"/>
              <a:gd name="T187" fmla="*/ 0 h 82"/>
              <a:gd name="T188" fmla="*/ 60 w 60"/>
              <a:gd name="T189" fmla="*/ 82 h 8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0" h="82">
                <a:moveTo>
                  <a:pt x="0" y="82"/>
                </a:moveTo>
                <a:lnTo>
                  <a:pt x="5" y="72"/>
                </a:lnTo>
                <a:lnTo>
                  <a:pt x="6" y="68"/>
                </a:lnTo>
                <a:lnTo>
                  <a:pt x="7" y="61"/>
                </a:lnTo>
                <a:lnTo>
                  <a:pt x="5" y="55"/>
                </a:lnTo>
                <a:lnTo>
                  <a:pt x="2" y="48"/>
                </a:lnTo>
                <a:lnTo>
                  <a:pt x="1" y="45"/>
                </a:lnTo>
                <a:lnTo>
                  <a:pt x="2" y="41"/>
                </a:lnTo>
                <a:lnTo>
                  <a:pt x="0" y="37"/>
                </a:lnTo>
                <a:lnTo>
                  <a:pt x="2" y="34"/>
                </a:lnTo>
                <a:lnTo>
                  <a:pt x="3" y="27"/>
                </a:lnTo>
                <a:lnTo>
                  <a:pt x="3" y="24"/>
                </a:lnTo>
                <a:lnTo>
                  <a:pt x="5" y="22"/>
                </a:lnTo>
                <a:lnTo>
                  <a:pt x="5" y="19"/>
                </a:lnTo>
                <a:lnTo>
                  <a:pt x="8" y="18"/>
                </a:lnTo>
                <a:lnTo>
                  <a:pt x="12" y="13"/>
                </a:lnTo>
                <a:lnTo>
                  <a:pt x="11" y="21"/>
                </a:lnTo>
                <a:lnTo>
                  <a:pt x="14" y="19"/>
                </a:lnTo>
                <a:lnTo>
                  <a:pt x="14" y="12"/>
                </a:lnTo>
                <a:lnTo>
                  <a:pt x="17" y="9"/>
                </a:lnTo>
                <a:lnTo>
                  <a:pt x="19" y="8"/>
                </a:lnTo>
                <a:lnTo>
                  <a:pt x="17" y="7"/>
                </a:lnTo>
                <a:lnTo>
                  <a:pt x="16" y="5"/>
                </a:lnTo>
                <a:lnTo>
                  <a:pt x="18" y="1"/>
                </a:lnTo>
                <a:lnTo>
                  <a:pt x="21" y="0"/>
                </a:lnTo>
                <a:lnTo>
                  <a:pt x="28" y="2"/>
                </a:lnTo>
                <a:lnTo>
                  <a:pt x="31" y="5"/>
                </a:lnTo>
                <a:lnTo>
                  <a:pt x="39" y="7"/>
                </a:lnTo>
                <a:lnTo>
                  <a:pt x="40" y="9"/>
                </a:lnTo>
                <a:lnTo>
                  <a:pt x="43" y="12"/>
                </a:lnTo>
                <a:lnTo>
                  <a:pt x="40" y="12"/>
                </a:lnTo>
                <a:lnTo>
                  <a:pt x="40" y="14"/>
                </a:lnTo>
                <a:lnTo>
                  <a:pt x="43" y="17"/>
                </a:lnTo>
                <a:lnTo>
                  <a:pt x="44" y="23"/>
                </a:lnTo>
                <a:lnTo>
                  <a:pt x="44" y="26"/>
                </a:lnTo>
                <a:lnTo>
                  <a:pt x="41" y="30"/>
                </a:lnTo>
                <a:lnTo>
                  <a:pt x="40" y="32"/>
                </a:lnTo>
                <a:lnTo>
                  <a:pt x="37" y="34"/>
                </a:lnTo>
                <a:lnTo>
                  <a:pt x="37" y="35"/>
                </a:lnTo>
                <a:lnTo>
                  <a:pt x="37" y="40"/>
                </a:lnTo>
                <a:lnTo>
                  <a:pt x="40" y="42"/>
                </a:lnTo>
                <a:lnTo>
                  <a:pt x="43" y="38"/>
                </a:lnTo>
                <a:lnTo>
                  <a:pt x="46" y="33"/>
                </a:lnTo>
                <a:lnTo>
                  <a:pt x="50" y="31"/>
                </a:lnTo>
                <a:lnTo>
                  <a:pt x="54" y="33"/>
                </a:lnTo>
                <a:lnTo>
                  <a:pt x="56" y="37"/>
                </a:lnTo>
                <a:lnTo>
                  <a:pt x="59" y="47"/>
                </a:lnTo>
                <a:lnTo>
                  <a:pt x="60" y="51"/>
                </a:lnTo>
                <a:lnTo>
                  <a:pt x="59" y="53"/>
                </a:lnTo>
                <a:lnTo>
                  <a:pt x="60" y="57"/>
                </a:lnTo>
                <a:lnTo>
                  <a:pt x="58" y="59"/>
                </a:lnTo>
                <a:lnTo>
                  <a:pt x="57" y="57"/>
                </a:lnTo>
                <a:lnTo>
                  <a:pt x="56" y="58"/>
                </a:lnTo>
                <a:lnTo>
                  <a:pt x="55" y="62"/>
                </a:lnTo>
                <a:lnTo>
                  <a:pt x="55" y="64"/>
                </a:lnTo>
                <a:lnTo>
                  <a:pt x="52" y="66"/>
                </a:lnTo>
                <a:lnTo>
                  <a:pt x="52" y="71"/>
                </a:lnTo>
                <a:lnTo>
                  <a:pt x="50" y="73"/>
                </a:lnTo>
                <a:lnTo>
                  <a:pt x="49" y="77"/>
                </a:lnTo>
                <a:lnTo>
                  <a:pt x="29" y="80"/>
                </a:lnTo>
                <a:lnTo>
                  <a:pt x="28" y="79"/>
                </a:lnTo>
                <a:lnTo>
                  <a:pt x="0" y="82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94" name="New York">
            <a:extLst>
              <a:ext uri="{FF2B5EF4-FFF2-40B4-BE49-F238E27FC236}">
                <a16:creationId xmlns:a16="http://schemas.microsoft.com/office/drawing/2014/main" id="{5E1E2629-85FF-4190-956F-846ABEF348F1}"/>
              </a:ext>
            </a:extLst>
          </p:cNvPr>
          <p:cNvSpPr>
            <a:spLocks noChangeAspect="1"/>
          </p:cNvSpPr>
          <p:nvPr/>
        </p:nvSpPr>
        <p:spPr bwMode="auto">
          <a:xfrm>
            <a:off x="6731000" y="2063750"/>
            <a:ext cx="723900" cy="646113"/>
          </a:xfrm>
          <a:custGeom>
            <a:avLst/>
            <a:gdLst>
              <a:gd name="T0" fmla="*/ 0 w 92"/>
              <a:gd name="T1" fmla="*/ 2147483646 h 83"/>
              <a:gd name="T2" fmla="*/ 2147483646 w 92"/>
              <a:gd name="T3" fmla="*/ 2147483646 h 83"/>
              <a:gd name="T4" fmla="*/ 2147483646 w 92"/>
              <a:gd name="T5" fmla="*/ 2147483646 h 83"/>
              <a:gd name="T6" fmla="*/ 2147483646 w 92"/>
              <a:gd name="T7" fmla="*/ 2147483646 h 83"/>
              <a:gd name="T8" fmla="*/ 2147483646 w 92"/>
              <a:gd name="T9" fmla="*/ 2147483646 h 83"/>
              <a:gd name="T10" fmla="*/ 2147483646 w 92"/>
              <a:gd name="T11" fmla="*/ 2147483646 h 83"/>
              <a:gd name="T12" fmla="*/ 2147483646 w 92"/>
              <a:gd name="T13" fmla="*/ 2147483646 h 83"/>
              <a:gd name="T14" fmla="*/ 2147483646 w 92"/>
              <a:gd name="T15" fmla="*/ 2147483646 h 83"/>
              <a:gd name="T16" fmla="*/ 2147483646 w 92"/>
              <a:gd name="T17" fmla="*/ 2147483646 h 83"/>
              <a:gd name="T18" fmla="*/ 2147483646 w 92"/>
              <a:gd name="T19" fmla="*/ 2147483646 h 83"/>
              <a:gd name="T20" fmla="*/ 2147483646 w 92"/>
              <a:gd name="T21" fmla="*/ 2147483646 h 83"/>
              <a:gd name="T22" fmla="*/ 2147483646 w 92"/>
              <a:gd name="T23" fmla="*/ 2147483646 h 83"/>
              <a:gd name="T24" fmla="*/ 2147483646 w 92"/>
              <a:gd name="T25" fmla="*/ 2147483646 h 83"/>
              <a:gd name="T26" fmla="*/ 2147483646 w 92"/>
              <a:gd name="T27" fmla="*/ 2147483646 h 83"/>
              <a:gd name="T28" fmla="*/ 2147483646 w 92"/>
              <a:gd name="T29" fmla="*/ 2147483646 h 83"/>
              <a:gd name="T30" fmla="*/ 2147483646 w 92"/>
              <a:gd name="T31" fmla="*/ 2147483646 h 83"/>
              <a:gd name="T32" fmla="*/ 2147483646 w 92"/>
              <a:gd name="T33" fmla="*/ 2147483646 h 83"/>
              <a:gd name="T34" fmla="*/ 2147483646 w 92"/>
              <a:gd name="T35" fmla="*/ 0 h 83"/>
              <a:gd name="T36" fmla="*/ 2147483646 w 92"/>
              <a:gd name="T37" fmla="*/ 2147483646 h 83"/>
              <a:gd name="T38" fmla="*/ 2147483646 w 92"/>
              <a:gd name="T39" fmla="*/ 2147483646 h 83"/>
              <a:gd name="T40" fmla="*/ 2147483646 w 92"/>
              <a:gd name="T41" fmla="*/ 2147483646 h 83"/>
              <a:gd name="T42" fmla="*/ 2147483646 w 92"/>
              <a:gd name="T43" fmla="*/ 2147483646 h 83"/>
              <a:gd name="T44" fmla="*/ 2147483646 w 92"/>
              <a:gd name="T45" fmla="*/ 2147483646 h 83"/>
              <a:gd name="T46" fmla="*/ 2147483646 w 92"/>
              <a:gd name="T47" fmla="*/ 2147483646 h 83"/>
              <a:gd name="T48" fmla="*/ 2147483646 w 92"/>
              <a:gd name="T49" fmla="*/ 2147483646 h 83"/>
              <a:gd name="T50" fmla="*/ 2147483646 w 92"/>
              <a:gd name="T51" fmla="*/ 2147483646 h 83"/>
              <a:gd name="T52" fmla="*/ 2147483646 w 92"/>
              <a:gd name="T53" fmla="*/ 2147483646 h 83"/>
              <a:gd name="T54" fmla="*/ 2147483646 w 92"/>
              <a:gd name="T55" fmla="*/ 2147483646 h 83"/>
              <a:gd name="T56" fmla="*/ 2147483646 w 92"/>
              <a:gd name="T57" fmla="*/ 2147483646 h 83"/>
              <a:gd name="T58" fmla="*/ 2147483646 w 92"/>
              <a:gd name="T59" fmla="*/ 2147483646 h 83"/>
              <a:gd name="T60" fmla="*/ 2147483646 w 92"/>
              <a:gd name="T61" fmla="*/ 2147483646 h 83"/>
              <a:gd name="T62" fmla="*/ 2147483646 w 92"/>
              <a:gd name="T63" fmla="*/ 2147483646 h 83"/>
              <a:gd name="T64" fmla="*/ 2147483646 w 92"/>
              <a:gd name="T65" fmla="*/ 2147483646 h 83"/>
              <a:gd name="T66" fmla="*/ 2147483646 w 92"/>
              <a:gd name="T67" fmla="*/ 2147483646 h 83"/>
              <a:gd name="T68" fmla="*/ 2147483646 w 92"/>
              <a:gd name="T69" fmla="*/ 2147483646 h 83"/>
              <a:gd name="T70" fmla="*/ 2147483646 w 92"/>
              <a:gd name="T71" fmla="*/ 2147483646 h 83"/>
              <a:gd name="T72" fmla="*/ 2147483646 w 92"/>
              <a:gd name="T73" fmla="*/ 2147483646 h 83"/>
              <a:gd name="T74" fmla="*/ 2147483646 w 92"/>
              <a:gd name="T75" fmla="*/ 2147483646 h 83"/>
              <a:gd name="T76" fmla="*/ 2147483646 w 92"/>
              <a:gd name="T77" fmla="*/ 2147483646 h 83"/>
              <a:gd name="T78" fmla="*/ 2147483646 w 92"/>
              <a:gd name="T79" fmla="*/ 2147483646 h 83"/>
              <a:gd name="T80" fmla="*/ 2147483646 w 92"/>
              <a:gd name="T81" fmla="*/ 2147483646 h 83"/>
              <a:gd name="T82" fmla="*/ 2147483646 w 92"/>
              <a:gd name="T83" fmla="*/ 2147483646 h 83"/>
              <a:gd name="T84" fmla="*/ 2147483646 w 92"/>
              <a:gd name="T85" fmla="*/ 2147483646 h 83"/>
              <a:gd name="T86" fmla="*/ 2147483646 w 92"/>
              <a:gd name="T87" fmla="*/ 2147483646 h 83"/>
              <a:gd name="T88" fmla="*/ 2147483646 w 92"/>
              <a:gd name="T89" fmla="*/ 2147483646 h 83"/>
              <a:gd name="T90" fmla="*/ 2147483646 w 92"/>
              <a:gd name="T91" fmla="*/ 2147483646 h 83"/>
              <a:gd name="T92" fmla="*/ 2147483646 w 92"/>
              <a:gd name="T93" fmla="*/ 2147483646 h 83"/>
              <a:gd name="T94" fmla="*/ 2147483646 w 92"/>
              <a:gd name="T95" fmla="*/ 2147483646 h 83"/>
              <a:gd name="T96" fmla="*/ 2147483646 w 92"/>
              <a:gd name="T97" fmla="*/ 2147483646 h 83"/>
              <a:gd name="T98" fmla="*/ 2147483646 w 92"/>
              <a:gd name="T99" fmla="*/ 2147483646 h 83"/>
              <a:gd name="T100" fmla="*/ 2147483646 w 92"/>
              <a:gd name="T101" fmla="*/ 2147483646 h 83"/>
              <a:gd name="T102" fmla="*/ 2147483646 w 92"/>
              <a:gd name="T103" fmla="*/ 2147483646 h 83"/>
              <a:gd name="T104" fmla="*/ 0 w 92"/>
              <a:gd name="T105" fmla="*/ 2147483646 h 8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2"/>
              <a:gd name="T160" fmla="*/ 0 h 83"/>
              <a:gd name="T161" fmla="*/ 92 w 92"/>
              <a:gd name="T162" fmla="*/ 83 h 8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2" h="83">
                <a:moveTo>
                  <a:pt x="0" y="71"/>
                </a:moveTo>
                <a:lnTo>
                  <a:pt x="3" y="76"/>
                </a:lnTo>
                <a:lnTo>
                  <a:pt x="63" y="64"/>
                </a:lnTo>
                <a:lnTo>
                  <a:pt x="67" y="67"/>
                </a:lnTo>
                <a:lnTo>
                  <a:pt x="70" y="71"/>
                </a:lnTo>
                <a:lnTo>
                  <a:pt x="75" y="74"/>
                </a:lnTo>
                <a:lnTo>
                  <a:pt x="89" y="79"/>
                </a:lnTo>
                <a:lnTo>
                  <a:pt x="89" y="81"/>
                </a:lnTo>
                <a:lnTo>
                  <a:pt x="90" y="83"/>
                </a:lnTo>
                <a:lnTo>
                  <a:pt x="91" y="82"/>
                </a:lnTo>
                <a:lnTo>
                  <a:pt x="92" y="78"/>
                </a:lnTo>
                <a:lnTo>
                  <a:pt x="92" y="71"/>
                </a:lnTo>
                <a:lnTo>
                  <a:pt x="90" y="57"/>
                </a:lnTo>
                <a:lnTo>
                  <a:pt x="90" y="43"/>
                </a:lnTo>
                <a:lnTo>
                  <a:pt x="87" y="32"/>
                </a:lnTo>
                <a:lnTo>
                  <a:pt x="83" y="23"/>
                </a:lnTo>
                <a:lnTo>
                  <a:pt x="82" y="14"/>
                </a:lnTo>
                <a:lnTo>
                  <a:pt x="79" y="0"/>
                </a:lnTo>
                <a:lnTo>
                  <a:pt x="60" y="5"/>
                </a:lnTo>
                <a:lnTo>
                  <a:pt x="59" y="5"/>
                </a:lnTo>
                <a:lnTo>
                  <a:pt x="53" y="9"/>
                </a:lnTo>
                <a:lnTo>
                  <a:pt x="48" y="16"/>
                </a:lnTo>
                <a:lnTo>
                  <a:pt x="47" y="20"/>
                </a:lnTo>
                <a:lnTo>
                  <a:pt x="45" y="23"/>
                </a:lnTo>
                <a:lnTo>
                  <a:pt x="41" y="27"/>
                </a:lnTo>
                <a:lnTo>
                  <a:pt x="43" y="29"/>
                </a:lnTo>
                <a:lnTo>
                  <a:pt x="43" y="27"/>
                </a:lnTo>
                <a:lnTo>
                  <a:pt x="45" y="28"/>
                </a:lnTo>
                <a:lnTo>
                  <a:pt x="44" y="29"/>
                </a:lnTo>
                <a:lnTo>
                  <a:pt x="45" y="29"/>
                </a:lnTo>
                <a:lnTo>
                  <a:pt x="44" y="31"/>
                </a:lnTo>
                <a:lnTo>
                  <a:pt x="43" y="31"/>
                </a:lnTo>
                <a:lnTo>
                  <a:pt x="43" y="32"/>
                </a:lnTo>
                <a:lnTo>
                  <a:pt x="45" y="34"/>
                </a:lnTo>
                <a:lnTo>
                  <a:pt x="45" y="37"/>
                </a:lnTo>
                <a:lnTo>
                  <a:pt x="42" y="38"/>
                </a:lnTo>
                <a:lnTo>
                  <a:pt x="39" y="43"/>
                </a:lnTo>
                <a:lnTo>
                  <a:pt x="36" y="45"/>
                </a:lnTo>
                <a:lnTo>
                  <a:pt x="30" y="45"/>
                </a:lnTo>
                <a:lnTo>
                  <a:pt x="28" y="47"/>
                </a:lnTo>
                <a:lnTo>
                  <a:pt x="25" y="45"/>
                </a:lnTo>
                <a:lnTo>
                  <a:pt x="15" y="46"/>
                </a:lnTo>
                <a:lnTo>
                  <a:pt x="7" y="50"/>
                </a:lnTo>
                <a:lnTo>
                  <a:pt x="8" y="52"/>
                </a:lnTo>
                <a:lnTo>
                  <a:pt x="7" y="54"/>
                </a:lnTo>
                <a:lnTo>
                  <a:pt x="8" y="54"/>
                </a:lnTo>
                <a:lnTo>
                  <a:pt x="9" y="56"/>
                </a:lnTo>
                <a:lnTo>
                  <a:pt x="10" y="56"/>
                </a:lnTo>
                <a:lnTo>
                  <a:pt x="11" y="58"/>
                </a:lnTo>
                <a:lnTo>
                  <a:pt x="11" y="59"/>
                </a:lnTo>
                <a:lnTo>
                  <a:pt x="9" y="61"/>
                </a:lnTo>
                <a:lnTo>
                  <a:pt x="8" y="64"/>
                </a:lnTo>
                <a:lnTo>
                  <a:pt x="0" y="71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95" name="Freeform 15">
            <a:extLst>
              <a:ext uri="{FF2B5EF4-FFF2-40B4-BE49-F238E27FC236}">
                <a16:creationId xmlns:a16="http://schemas.microsoft.com/office/drawing/2014/main" id="{D8A2CC23-30BB-4056-8F70-F1A1DC7FDB3A}"/>
              </a:ext>
            </a:extLst>
          </p:cNvPr>
          <p:cNvSpPr>
            <a:spLocks noChangeAspect="1"/>
          </p:cNvSpPr>
          <p:nvPr/>
        </p:nvSpPr>
        <p:spPr bwMode="auto">
          <a:xfrm>
            <a:off x="7405688" y="2733675"/>
            <a:ext cx="17462" cy="28575"/>
          </a:xfrm>
          <a:custGeom>
            <a:avLst/>
            <a:gdLst>
              <a:gd name="T0" fmla="*/ 0 w 2"/>
              <a:gd name="T1" fmla="*/ 2147483646 h 4"/>
              <a:gd name="T2" fmla="*/ 0 w 2"/>
              <a:gd name="T3" fmla="*/ 2147483646 h 4"/>
              <a:gd name="T4" fmla="*/ 2147483646 w 2"/>
              <a:gd name="T5" fmla="*/ 0 h 4"/>
              <a:gd name="T6" fmla="*/ 2147483646 w 2"/>
              <a:gd name="T7" fmla="*/ 2147483646 h 4"/>
              <a:gd name="T8" fmla="*/ 2147483646 w 2"/>
              <a:gd name="T9" fmla="*/ 2147483646 h 4"/>
              <a:gd name="T10" fmla="*/ 0 w 2"/>
              <a:gd name="T11" fmla="*/ 2147483646 h 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"/>
              <a:gd name="T19" fmla="*/ 0 h 4"/>
              <a:gd name="T20" fmla="*/ 2 w 2"/>
              <a:gd name="T21" fmla="*/ 4 h 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" h="4">
                <a:moveTo>
                  <a:pt x="0" y="4"/>
                </a:moveTo>
                <a:lnTo>
                  <a:pt x="0" y="2"/>
                </a:lnTo>
                <a:lnTo>
                  <a:pt x="1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496" name="Freeform 16">
            <a:extLst>
              <a:ext uri="{FF2B5EF4-FFF2-40B4-BE49-F238E27FC236}">
                <a16:creationId xmlns:a16="http://schemas.microsoft.com/office/drawing/2014/main" id="{865741E8-99CB-49AE-A543-04FBADB137C8}"/>
              </a:ext>
            </a:extLst>
          </p:cNvPr>
          <p:cNvSpPr>
            <a:spLocks noChangeAspect="1"/>
          </p:cNvSpPr>
          <p:nvPr/>
        </p:nvSpPr>
        <p:spPr bwMode="auto">
          <a:xfrm>
            <a:off x="7431088" y="2608263"/>
            <a:ext cx="217487" cy="141287"/>
          </a:xfrm>
          <a:custGeom>
            <a:avLst/>
            <a:gdLst>
              <a:gd name="T0" fmla="*/ 0 w 28"/>
              <a:gd name="T1" fmla="*/ 2147483646 h 18"/>
              <a:gd name="T2" fmla="*/ 0 w 28"/>
              <a:gd name="T3" fmla="*/ 2147483646 h 18"/>
              <a:gd name="T4" fmla="*/ 2147483646 w 28"/>
              <a:gd name="T5" fmla="*/ 2147483646 h 18"/>
              <a:gd name="T6" fmla="*/ 2147483646 w 28"/>
              <a:gd name="T7" fmla="*/ 2147483646 h 18"/>
              <a:gd name="T8" fmla="*/ 2147483646 w 28"/>
              <a:gd name="T9" fmla="*/ 2147483646 h 18"/>
              <a:gd name="T10" fmla="*/ 2147483646 w 28"/>
              <a:gd name="T11" fmla="*/ 2147483646 h 18"/>
              <a:gd name="T12" fmla="*/ 2147483646 w 28"/>
              <a:gd name="T13" fmla="*/ 2147483646 h 18"/>
              <a:gd name="T14" fmla="*/ 2147483646 w 28"/>
              <a:gd name="T15" fmla="*/ 2147483646 h 18"/>
              <a:gd name="T16" fmla="*/ 2147483646 w 28"/>
              <a:gd name="T17" fmla="*/ 2147483646 h 18"/>
              <a:gd name="T18" fmla="*/ 2147483646 w 28"/>
              <a:gd name="T19" fmla="*/ 2147483646 h 18"/>
              <a:gd name="T20" fmla="*/ 2147483646 w 28"/>
              <a:gd name="T21" fmla="*/ 2147483646 h 18"/>
              <a:gd name="T22" fmla="*/ 2147483646 w 28"/>
              <a:gd name="T23" fmla="*/ 2147483646 h 18"/>
              <a:gd name="T24" fmla="*/ 2147483646 w 28"/>
              <a:gd name="T25" fmla="*/ 2147483646 h 18"/>
              <a:gd name="T26" fmla="*/ 2147483646 w 28"/>
              <a:gd name="T27" fmla="*/ 2147483646 h 18"/>
              <a:gd name="T28" fmla="*/ 2147483646 w 28"/>
              <a:gd name="T29" fmla="*/ 2147483646 h 18"/>
              <a:gd name="T30" fmla="*/ 2147483646 w 28"/>
              <a:gd name="T31" fmla="*/ 2147483646 h 18"/>
              <a:gd name="T32" fmla="*/ 2147483646 w 28"/>
              <a:gd name="T33" fmla="*/ 2147483646 h 18"/>
              <a:gd name="T34" fmla="*/ 2147483646 w 28"/>
              <a:gd name="T35" fmla="*/ 2147483646 h 18"/>
              <a:gd name="T36" fmla="*/ 2147483646 w 28"/>
              <a:gd name="T37" fmla="*/ 2147483646 h 18"/>
              <a:gd name="T38" fmla="*/ 2147483646 w 28"/>
              <a:gd name="T39" fmla="*/ 2147483646 h 18"/>
              <a:gd name="T40" fmla="*/ 2147483646 w 28"/>
              <a:gd name="T41" fmla="*/ 2147483646 h 18"/>
              <a:gd name="T42" fmla="*/ 2147483646 w 28"/>
              <a:gd name="T43" fmla="*/ 2147483646 h 18"/>
              <a:gd name="T44" fmla="*/ 2147483646 w 28"/>
              <a:gd name="T45" fmla="*/ 2147483646 h 18"/>
              <a:gd name="T46" fmla="*/ 2147483646 w 28"/>
              <a:gd name="T47" fmla="*/ 2147483646 h 18"/>
              <a:gd name="T48" fmla="*/ 2147483646 w 28"/>
              <a:gd name="T49" fmla="*/ 2147483646 h 18"/>
              <a:gd name="T50" fmla="*/ 2147483646 w 28"/>
              <a:gd name="T51" fmla="*/ 2147483646 h 18"/>
              <a:gd name="T52" fmla="*/ 2147483646 w 28"/>
              <a:gd name="T53" fmla="*/ 2147483646 h 18"/>
              <a:gd name="T54" fmla="*/ 2147483646 w 28"/>
              <a:gd name="T55" fmla="*/ 2147483646 h 18"/>
              <a:gd name="T56" fmla="*/ 2147483646 w 28"/>
              <a:gd name="T57" fmla="*/ 2147483646 h 18"/>
              <a:gd name="T58" fmla="*/ 2147483646 w 28"/>
              <a:gd name="T59" fmla="*/ 2147483646 h 18"/>
              <a:gd name="T60" fmla="*/ 2147483646 w 28"/>
              <a:gd name="T61" fmla="*/ 2147483646 h 18"/>
              <a:gd name="T62" fmla="*/ 2147483646 w 28"/>
              <a:gd name="T63" fmla="*/ 2147483646 h 18"/>
              <a:gd name="T64" fmla="*/ 2147483646 w 28"/>
              <a:gd name="T65" fmla="*/ 0 h 18"/>
              <a:gd name="T66" fmla="*/ 2147483646 w 28"/>
              <a:gd name="T67" fmla="*/ 0 h 18"/>
              <a:gd name="T68" fmla="*/ 2147483646 w 28"/>
              <a:gd name="T69" fmla="*/ 2147483646 h 18"/>
              <a:gd name="T70" fmla="*/ 2147483646 w 28"/>
              <a:gd name="T71" fmla="*/ 2147483646 h 18"/>
              <a:gd name="T72" fmla="*/ 2147483646 w 28"/>
              <a:gd name="T73" fmla="*/ 2147483646 h 18"/>
              <a:gd name="T74" fmla="*/ 2147483646 w 28"/>
              <a:gd name="T75" fmla="*/ 2147483646 h 18"/>
              <a:gd name="T76" fmla="*/ 2147483646 w 28"/>
              <a:gd name="T77" fmla="*/ 2147483646 h 18"/>
              <a:gd name="T78" fmla="*/ 2147483646 w 28"/>
              <a:gd name="T79" fmla="*/ 2147483646 h 18"/>
              <a:gd name="T80" fmla="*/ 2147483646 w 28"/>
              <a:gd name="T81" fmla="*/ 2147483646 h 18"/>
              <a:gd name="T82" fmla="*/ 2147483646 w 28"/>
              <a:gd name="T83" fmla="*/ 2147483646 h 18"/>
              <a:gd name="T84" fmla="*/ 2147483646 w 28"/>
              <a:gd name="T85" fmla="*/ 2147483646 h 18"/>
              <a:gd name="T86" fmla="*/ 2147483646 w 28"/>
              <a:gd name="T87" fmla="*/ 2147483646 h 18"/>
              <a:gd name="T88" fmla="*/ 2147483646 w 28"/>
              <a:gd name="T89" fmla="*/ 2147483646 h 18"/>
              <a:gd name="T90" fmla="*/ 2147483646 w 28"/>
              <a:gd name="T91" fmla="*/ 2147483646 h 18"/>
              <a:gd name="T92" fmla="*/ 2147483646 w 28"/>
              <a:gd name="T93" fmla="*/ 2147483646 h 18"/>
              <a:gd name="T94" fmla="*/ 0 w 28"/>
              <a:gd name="T95" fmla="*/ 2147483646 h 18"/>
              <a:gd name="T96" fmla="*/ 0 w 28"/>
              <a:gd name="T97" fmla="*/ 2147483646 h 1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8"/>
              <a:gd name="T148" fmla="*/ 0 h 18"/>
              <a:gd name="T149" fmla="*/ 28 w 28"/>
              <a:gd name="T150" fmla="*/ 18 h 1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8" h="18">
                <a:moveTo>
                  <a:pt x="0" y="16"/>
                </a:moveTo>
                <a:lnTo>
                  <a:pt x="0" y="17"/>
                </a:lnTo>
                <a:lnTo>
                  <a:pt x="1" y="18"/>
                </a:lnTo>
                <a:lnTo>
                  <a:pt x="2" y="16"/>
                </a:lnTo>
                <a:lnTo>
                  <a:pt x="3" y="16"/>
                </a:lnTo>
                <a:lnTo>
                  <a:pt x="4" y="16"/>
                </a:lnTo>
                <a:lnTo>
                  <a:pt x="2" y="18"/>
                </a:lnTo>
                <a:lnTo>
                  <a:pt x="5" y="17"/>
                </a:lnTo>
                <a:lnTo>
                  <a:pt x="5" y="16"/>
                </a:lnTo>
                <a:lnTo>
                  <a:pt x="9" y="14"/>
                </a:lnTo>
                <a:lnTo>
                  <a:pt x="12" y="12"/>
                </a:lnTo>
                <a:lnTo>
                  <a:pt x="16" y="10"/>
                </a:lnTo>
                <a:lnTo>
                  <a:pt x="18" y="9"/>
                </a:lnTo>
                <a:lnTo>
                  <a:pt x="13" y="13"/>
                </a:lnTo>
                <a:lnTo>
                  <a:pt x="11" y="14"/>
                </a:lnTo>
                <a:lnTo>
                  <a:pt x="12" y="14"/>
                </a:lnTo>
                <a:lnTo>
                  <a:pt x="14" y="13"/>
                </a:lnTo>
                <a:lnTo>
                  <a:pt x="23" y="6"/>
                </a:lnTo>
                <a:lnTo>
                  <a:pt x="24" y="5"/>
                </a:lnTo>
                <a:lnTo>
                  <a:pt x="28" y="1"/>
                </a:lnTo>
                <a:lnTo>
                  <a:pt x="26" y="3"/>
                </a:lnTo>
                <a:lnTo>
                  <a:pt x="25" y="2"/>
                </a:lnTo>
                <a:lnTo>
                  <a:pt x="23" y="3"/>
                </a:lnTo>
                <a:lnTo>
                  <a:pt x="22" y="3"/>
                </a:lnTo>
                <a:lnTo>
                  <a:pt x="21" y="7"/>
                </a:lnTo>
                <a:lnTo>
                  <a:pt x="20" y="6"/>
                </a:lnTo>
                <a:lnTo>
                  <a:pt x="18" y="6"/>
                </a:lnTo>
                <a:lnTo>
                  <a:pt x="21" y="3"/>
                </a:lnTo>
                <a:lnTo>
                  <a:pt x="23" y="0"/>
                </a:lnTo>
                <a:lnTo>
                  <a:pt x="22" y="0"/>
                </a:lnTo>
                <a:lnTo>
                  <a:pt x="18" y="5"/>
                </a:lnTo>
                <a:lnTo>
                  <a:pt x="14" y="7"/>
                </a:lnTo>
                <a:lnTo>
                  <a:pt x="11" y="7"/>
                </a:lnTo>
                <a:lnTo>
                  <a:pt x="11" y="8"/>
                </a:lnTo>
                <a:lnTo>
                  <a:pt x="8" y="9"/>
                </a:lnTo>
                <a:lnTo>
                  <a:pt x="6" y="9"/>
                </a:lnTo>
                <a:lnTo>
                  <a:pt x="6" y="10"/>
                </a:lnTo>
                <a:lnTo>
                  <a:pt x="5" y="10"/>
                </a:lnTo>
                <a:lnTo>
                  <a:pt x="4" y="12"/>
                </a:lnTo>
                <a:lnTo>
                  <a:pt x="4" y="11"/>
                </a:lnTo>
                <a:lnTo>
                  <a:pt x="3" y="13"/>
                </a:lnTo>
                <a:lnTo>
                  <a:pt x="1" y="13"/>
                </a:lnTo>
                <a:lnTo>
                  <a:pt x="0" y="15"/>
                </a:lnTo>
                <a:lnTo>
                  <a:pt x="0" y="16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497" name="Washington">
            <a:extLst>
              <a:ext uri="{FF2B5EF4-FFF2-40B4-BE49-F238E27FC236}">
                <a16:creationId xmlns:a16="http://schemas.microsoft.com/office/drawing/2014/main" id="{DFCEEC76-C37D-4467-9083-4B29DAD56FD6}"/>
              </a:ext>
            </a:extLst>
          </p:cNvPr>
          <p:cNvSpPr>
            <a:spLocks noChangeAspect="1"/>
          </p:cNvSpPr>
          <p:nvPr/>
        </p:nvSpPr>
        <p:spPr bwMode="auto">
          <a:xfrm>
            <a:off x="1946275" y="1349375"/>
            <a:ext cx="815975" cy="584200"/>
          </a:xfrm>
          <a:custGeom>
            <a:avLst/>
            <a:gdLst>
              <a:gd name="T0" fmla="*/ 2147483646 w 104"/>
              <a:gd name="T1" fmla="*/ 2147483646 h 75"/>
              <a:gd name="T2" fmla="*/ 2147483646 w 104"/>
              <a:gd name="T3" fmla="*/ 2147483646 h 75"/>
              <a:gd name="T4" fmla="*/ 2147483646 w 104"/>
              <a:gd name="T5" fmla="*/ 2147483646 h 75"/>
              <a:gd name="T6" fmla="*/ 2147483646 w 104"/>
              <a:gd name="T7" fmla="*/ 2147483646 h 75"/>
              <a:gd name="T8" fmla="*/ 2147483646 w 104"/>
              <a:gd name="T9" fmla="*/ 2147483646 h 75"/>
              <a:gd name="T10" fmla="*/ 2147483646 w 104"/>
              <a:gd name="T11" fmla="*/ 2147483646 h 75"/>
              <a:gd name="T12" fmla="*/ 0 w 104"/>
              <a:gd name="T13" fmla="*/ 2147483646 h 75"/>
              <a:gd name="T14" fmla="*/ 2147483646 w 104"/>
              <a:gd name="T15" fmla="*/ 2147483646 h 75"/>
              <a:gd name="T16" fmla="*/ 2147483646 w 104"/>
              <a:gd name="T17" fmla="*/ 2147483646 h 75"/>
              <a:gd name="T18" fmla="*/ 2147483646 w 104"/>
              <a:gd name="T19" fmla="*/ 2147483646 h 75"/>
              <a:gd name="T20" fmla="*/ 2147483646 w 104"/>
              <a:gd name="T21" fmla="*/ 2147483646 h 75"/>
              <a:gd name="T22" fmla="*/ 2147483646 w 104"/>
              <a:gd name="T23" fmla="*/ 0 h 75"/>
              <a:gd name="T24" fmla="*/ 2147483646 w 104"/>
              <a:gd name="T25" fmla="*/ 2147483646 h 75"/>
              <a:gd name="T26" fmla="*/ 2147483646 w 104"/>
              <a:gd name="T27" fmla="*/ 2147483646 h 75"/>
              <a:gd name="T28" fmla="*/ 2147483646 w 104"/>
              <a:gd name="T29" fmla="*/ 2147483646 h 75"/>
              <a:gd name="T30" fmla="*/ 2147483646 w 104"/>
              <a:gd name="T31" fmla="*/ 2147483646 h 75"/>
              <a:gd name="T32" fmla="*/ 2147483646 w 104"/>
              <a:gd name="T33" fmla="*/ 2147483646 h 75"/>
              <a:gd name="T34" fmla="*/ 2147483646 w 104"/>
              <a:gd name="T35" fmla="*/ 2147483646 h 75"/>
              <a:gd name="T36" fmla="*/ 2147483646 w 104"/>
              <a:gd name="T37" fmla="*/ 2147483646 h 75"/>
              <a:gd name="T38" fmla="*/ 2147483646 w 104"/>
              <a:gd name="T39" fmla="*/ 2147483646 h 75"/>
              <a:gd name="T40" fmla="*/ 2147483646 w 104"/>
              <a:gd name="T41" fmla="*/ 2147483646 h 75"/>
              <a:gd name="T42" fmla="*/ 2147483646 w 104"/>
              <a:gd name="T43" fmla="*/ 2147483646 h 75"/>
              <a:gd name="T44" fmla="*/ 2147483646 w 104"/>
              <a:gd name="T45" fmla="*/ 2147483646 h 75"/>
              <a:gd name="T46" fmla="*/ 2147483646 w 104"/>
              <a:gd name="T47" fmla="*/ 2147483646 h 75"/>
              <a:gd name="T48" fmla="*/ 2147483646 w 104"/>
              <a:gd name="T49" fmla="*/ 2147483646 h 75"/>
              <a:gd name="T50" fmla="*/ 2147483646 w 104"/>
              <a:gd name="T51" fmla="*/ 2147483646 h 75"/>
              <a:gd name="T52" fmla="*/ 2147483646 w 104"/>
              <a:gd name="T53" fmla="*/ 2147483646 h 75"/>
              <a:gd name="T54" fmla="*/ 2147483646 w 104"/>
              <a:gd name="T55" fmla="*/ 2147483646 h 75"/>
              <a:gd name="T56" fmla="*/ 2147483646 w 104"/>
              <a:gd name="T57" fmla="*/ 2147483646 h 75"/>
              <a:gd name="T58" fmla="*/ 2147483646 w 104"/>
              <a:gd name="T59" fmla="*/ 2147483646 h 75"/>
              <a:gd name="T60" fmla="*/ 2147483646 w 104"/>
              <a:gd name="T61" fmla="*/ 2147483646 h 75"/>
              <a:gd name="T62" fmla="*/ 2147483646 w 104"/>
              <a:gd name="T63" fmla="*/ 2147483646 h 75"/>
              <a:gd name="T64" fmla="*/ 2147483646 w 104"/>
              <a:gd name="T65" fmla="*/ 2147483646 h 75"/>
              <a:gd name="T66" fmla="*/ 2147483646 w 104"/>
              <a:gd name="T67" fmla="*/ 2147483646 h 75"/>
              <a:gd name="T68" fmla="*/ 2147483646 w 104"/>
              <a:gd name="T69" fmla="*/ 2147483646 h 75"/>
              <a:gd name="T70" fmla="*/ 2147483646 w 104"/>
              <a:gd name="T71" fmla="*/ 2147483646 h 75"/>
              <a:gd name="T72" fmla="*/ 2147483646 w 104"/>
              <a:gd name="T73" fmla="*/ 2147483646 h 75"/>
              <a:gd name="T74" fmla="*/ 2147483646 w 104"/>
              <a:gd name="T75" fmla="*/ 2147483646 h 75"/>
              <a:gd name="T76" fmla="*/ 2147483646 w 104"/>
              <a:gd name="T77" fmla="*/ 2147483646 h 75"/>
              <a:gd name="T78" fmla="*/ 2147483646 w 104"/>
              <a:gd name="T79" fmla="*/ 2147483646 h 75"/>
              <a:gd name="T80" fmla="*/ 2147483646 w 104"/>
              <a:gd name="T81" fmla="*/ 2147483646 h 75"/>
              <a:gd name="T82" fmla="*/ 2147483646 w 104"/>
              <a:gd name="T83" fmla="*/ 2147483646 h 75"/>
              <a:gd name="T84" fmla="*/ 2147483646 w 104"/>
              <a:gd name="T85" fmla="*/ 2147483646 h 75"/>
              <a:gd name="T86" fmla="*/ 2147483646 w 104"/>
              <a:gd name="T87" fmla="*/ 2147483646 h 7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4"/>
              <a:gd name="T133" fmla="*/ 0 h 75"/>
              <a:gd name="T134" fmla="*/ 104 w 104"/>
              <a:gd name="T135" fmla="*/ 75 h 7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4" h="75">
                <a:moveTo>
                  <a:pt x="2" y="12"/>
                </a:moveTo>
                <a:lnTo>
                  <a:pt x="4" y="16"/>
                </a:lnTo>
                <a:lnTo>
                  <a:pt x="4" y="21"/>
                </a:lnTo>
                <a:lnTo>
                  <a:pt x="3" y="24"/>
                </a:lnTo>
                <a:lnTo>
                  <a:pt x="4" y="26"/>
                </a:lnTo>
                <a:lnTo>
                  <a:pt x="3" y="32"/>
                </a:lnTo>
                <a:lnTo>
                  <a:pt x="5" y="31"/>
                </a:lnTo>
                <a:lnTo>
                  <a:pt x="7" y="33"/>
                </a:lnTo>
                <a:lnTo>
                  <a:pt x="5" y="33"/>
                </a:lnTo>
                <a:lnTo>
                  <a:pt x="3" y="33"/>
                </a:lnTo>
                <a:lnTo>
                  <a:pt x="2" y="35"/>
                </a:lnTo>
                <a:lnTo>
                  <a:pt x="2" y="37"/>
                </a:lnTo>
                <a:lnTo>
                  <a:pt x="5" y="37"/>
                </a:lnTo>
                <a:lnTo>
                  <a:pt x="5" y="38"/>
                </a:lnTo>
                <a:lnTo>
                  <a:pt x="3" y="39"/>
                </a:lnTo>
                <a:lnTo>
                  <a:pt x="4" y="41"/>
                </a:lnTo>
                <a:lnTo>
                  <a:pt x="2" y="44"/>
                </a:lnTo>
                <a:lnTo>
                  <a:pt x="2" y="39"/>
                </a:lnTo>
                <a:lnTo>
                  <a:pt x="0" y="44"/>
                </a:lnTo>
                <a:lnTo>
                  <a:pt x="3" y="46"/>
                </a:lnTo>
                <a:lnTo>
                  <a:pt x="7" y="48"/>
                </a:lnTo>
                <a:lnTo>
                  <a:pt x="8" y="50"/>
                </a:lnTo>
                <a:lnTo>
                  <a:pt x="10" y="50"/>
                </a:lnTo>
                <a:lnTo>
                  <a:pt x="14" y="58"/>
                </a:lnTo>
                <a:lnTo>
                  <a:pt x="13" y="61"/>
                </a:lnTo>
                <a:lnTo>
                  <a:pt x="19" y="66"/>
                </a:lnTo>
                <a:lnTo>
                  <a:pt x="30" y="65"/>
                </a:lnTo>
                <a:lnTo>
                  <a:pt x="38" y="69"/>
                </a:lnTo>
                <a:lnTo>
                  <a:pt x="41" y="68"/>
                </a:lnTo>
                <a:lnTo>
                  <a:pt x="65" y="69"/>
                </a:lnTo>
                <a:lnTo>
                  <a:pt x="92" y="75"/>
                </a:lnTo>
                <a:lnTo>
                  <a:pt x="93" y="67"/>
                </a:lnTo>
                <a:lnTo>
                  <a:pt x="104" y="19"/>
                </a:lnTo>
                <a:lnTo>
                  <a:pt x="32" y="0"/>
                </a:lnTo>
                <a:lnTo>
                  <a:pt x="31" y="0"/>
                </a:lnTo>
                <a:lnTo>
                  <a:pt x="32" y="1"/>
                </a:lnTo>
                <a:lnTo>
                  <a:pt x="31" y="2"/>
                </a:lnTo>
                <a:lnTo>
                  <a:pt x="32" y="3"/>
                </a:lnTo>
                <a:lnTo>
                  <a:pt x="32" y="4"/>
                </a:lnTo>
                <a:lnTo>
                  <a:pt x="32" y="5"/>
                </a:lnTo>
                <a:lnTo>
                  <a:pt x="33" y="4"/>
                </a:lnTo>
                <a:lnTo>
                  <a:pt x="34" y="5"/>
                </a:lnTo>
                <a:lnTo>
                  <a:pt x="34" y="7"/>
                </a:lnTo>
                <a:lnTo>
                  <a:pt x="34" y="8"/>
                </a:lnTo>
                <a:lnTo>
                  <a:pt x="33" y="11"/>
                </a:lnTo>
                <a:lnTo>
                  <a:pt x="31" y="9"/>
                </a:lnTo>
                <a:lnTo>
                  <a:pt x="30" y="9"/>
                </a:lnTo>
                <a:lnTo>
                  <a:pt x="30" y="11"/>
                </a:lnTo>
                <a:lnTo>
                  <a:pt x="31" y="11"/>
                </a:lnTo>
                <a:lnTo>
                  <a:pt x="33" y="14"/>
                </a:lnTo>
                <a:lnTo>
                  <a:pt x="32" y="18"/>
                </a:lnTo>
                <a:lnTo>
                  <a:pt x="33" y="19"/>
                </a:lnTo>
                <a:lnTo>
                  <a:pt x="34" y="19"/>
                </a:lnTo>
                <a:lnTo>
                  <a:pt x="33" y="20"/>
                </a:lnTo>
                <a:lnTo>
                  <a:pt x="32" y="21"/>
                </a:lnTo>
                <a:lnTo>
                  <a:pt x="30" y="23"/>
                </a:lnTo>
                <a:lnTo>
                  <a:pt x="30" y="24"/>
                </a:lnTo>
                <a:lnTo>
                  <a:pt x="30" y="25"/>
                </a:lnTo>
                <a:lnTo>
                  <a:pt x="29" y="25"/>
                </a:lnTo>
                <a:lnTo>
                  <a:pt x="30" y="27"/>
                </a:lnTo>
                <a:lnTo>
                  <a:pt x="29" y="27"/>
                </a:lnTo>
                <a:lnTo>
                  <a:pt x="29" y="31"/>
                </a:lnTo>
                <a:lnTo>
                  <a:pt x="27" y="32"/>
                </a:lnTo>
                <a:lnTo>
                  <a:pt x="27" y="33"/>
                </a:lnTo>
                <a:lnTo>
                  <a:pt x="26" y="32"/>
                </a:lnTo>
                <a:lnTo>
                  <a:pt x="25" y="33"/>
                </a:lnTo>
                <a:lnTo>
                  <a:pt x="23" y="35"/>
                </a:lnTo>
                <a:lnTo>
                  <a:pt x="22" y="35"/>
                </a:lnTo>
                <a:lnTo>
                  <a:pt x="21" y="34"/>
                </a:lnTo>
                <a:lnTo>
                  <a:pt x="21" y="35"/>
                </a:lnTo>
                <a:lnTo>
                  <a:pt x="20" y="34"/>
                </a:lnTo>
                <a:lnTo>
                  <a:pt x="20" y="36"/>
                </a:lnTo>
                <a:lnTo>
                  <a:pt x="19" y="36"/>
                </a:lnTo>
                <a:lnTo>
                  <a:pt x="19" y="34"/>
                </a:lnTo>
                <a:lnTo>
                  <a:pt x="18" y="35"/>
                </a:lnTo>
                <a:lnTo>
                  <a:pt x="20" y="33"/>
                </a:lnTo>
                <a:lnTo>
                  <a:pt x="18" y="33"/>
                </a:lnTo>
                <a:lnTo>
                  <a:pt x="19" y="32"/>
                </a:lnTo>
                <a:lnTo>
                  <a:pt x="18" y="32"/>
                </a:lnTo>
                <a:lnTo>
                  <a:pt x="19" y="31"/>
                </a:lnTo>
                <a:lnTo>
                  <a:pt x="20" y="32"/>
                </a:lnTo>
                <a:lnTo>
                  <a:pt x="21" y="31"/>
                </a:lnTo>
                <a:lnTo>
                  <a:pt x="23" y="30"/>
                </a:lnTo>
                <a:lnTo>
                  <a:pt x="22" y="32"/>
                </a:lnTo>
                <a:lnTo>
                  <a:pt x="22" y="34"/>
                </a:lnTo>
                <a:lnTo>
                  <a:pt x="23" y="31"/>
                </a:lnTo>
                <a:lnTo>
                  <a:pt x="25" y="30"/>
                </a:lnTo>
                <a:lnTo>
                  <a:pt x="24" y="32"/>
                </a:lnTo>
                <a:lnTo>
                  <a:pt x="25" y="33"/>
                </a:lnTo>
                <a:lnTo>
                  <a:pt x="25" y="31"/>
                </a:lnTo>
                <a:lnTo>
                  <a:pt x="26" y="30"/>
                </a:lnTo>
                <a:lnTo>
                  <a:pt x="27" y="28"/>
                </a:lnTo>
                <a:lnTo>
                  <a:pt x="27" y="27"/>
                </a:lnTo>
                <a:lnTo>
                  <a:pt x="25" y="27"/>
                </a:lnTo>
                <a:lnTo>
                  <a:pt x="25" y="25"/>
                </a:lnTo>
                <a:lnTo>
                  <a:pt x="26" y="26"/>
                </a:lnTo>
                <a:lnTo>
                  <a:pt x="26" y="24"/>
                </a:lnTo>
                <a:lnTo>
                  <a:pt x="29" y="24"/>
                </a:lnTo>
                <a:lnTo>
                  <a:pt x="29" y="21"/>
                </a:lnTo>
                <a:lnTo>
                  <a:pt x="28" y="19"/>
                </a:lnTo>
                <a:lnTo>
                  <a:pt x="28" y="22"/>
                </a:lnTo>
                <a:lnTo>
                  <a:pt x="27" y="21"/>
                </a:lnTo>
                <a:lnTo>
                  <a:pt x="26" y="23"/>
                </a:lnTo>
                <a:lnTo>
                  <a:pt x="24" y="24"/>
                </a:lnTo>
                <a:lnTo>
                  <a:pt x="23" y="24"/>
                </a:lnTo>
                <a:lnTo>
                  <a:pt x="21" y="26"/>
                </a:lnTo>
                <a:lnTo>
                  <a:pt x="19" y="28"/>
                </a:lnTo>
                <a:lnTo>
                  <a:pt x="22" y="28"/>
                </a:lnTo>
                <a:lnTo>
                  <a:pt x="19" y="29"/>
                </a:lnTo>
                <a:lnTo>
                  <a:pt x="18" y="29"/>
                </a:lnTo>
                <a:lnTo>
                  <a:pt x="21" y="24"/>
                </a:lnTo>
                <a:lnTo>
                  <a:pt x="23" y="24"/>
                </a:lnTo>
                <a:lnTo>
                  <a:pt x="25" y="21"/>
                </a:lnTo>
                <a:lnTo>
                  <a:pt x="25" y="22"/>
                </a:lnTo>
                <a:lnTo>
                  <a:pt x="27" y="21"/>
                </a:lnTo>
                <a:lnTo>
                  <a:pt x="28" y="18"/>
                </a:lnTo>
                <a:lnTo>
                  <a:pt x="28" y="16"/>
                </a:lnTo>
                <a:lnTo>
                  <a:pt x="27" y="18"/>
                </a:lnTo>
                <a:lnTo>
                  <a:pt x="26" y="17"/>
                </a:lnTo>
                <a:lnTo>
                  <a:pt x="27" y="15"/>
                </a:lnTo>
                <a:lnTo>
                  <a:pt x="26" y="15"/>
                </a:lnTo>
                <a:lnTo>
                  <a:pt x="26" y="17"/>
                </a:lnTo>
                <a:lnTo>
                  <a:pt x="25" y="18"/>
                </a:lnTo>
                <a:lnTo>
                  <a:pt x="25" y="16"/>
                </a:lnTo>
                <a:lnTo>
                  <a:pt x="24" y="15"/>
                </a:lnTo>
                <a:lnTo>
                  <a:pt x="24" y="16"/>
                </a:lnTo>
                <a:lnTo>
                  <a:pt x="23" y="14"/>
                </a:lnTo>
                <a:lnTo>
                  <a:pt x="20" y="14"/>
                </a:lnTo>
                <a:lnTo>
                  <a:pt x="11" y="9"/>
                </a:lnTo>
                <a:lnTo>
                  <a:pt x="4" y="3"/>
                </a:lnTo>
                <a:lnTo>
                  <a:pt x="2" y="7"/>
                </a:lnTo>
                <a:lnTo>
                  <a:pt x="2" y="12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498" name="Freeform 19">
            <a:extLst>
              <a:ext uri="{FF2B5EF4-FFF2-40B4-BE49-F238E27FC236}">
                <a16:creationId xmlns:a16="http://schemas.microsoft.com/office/drawing/2014/main" id="{07082441-1959-4512-8628-594F839A3920}"/>
              </a:ext>
            </a:extLst>
          </p:cNvPr>
          <p:cNvSpPr>
            <a:spLocks noChangeAspect="1"/>
          </p:cNvSpPr>
          <p:nvPr/>
        </p:nvSpPr>
        <p:spPr bwMode="auto">
          <a:xfrm>
            <a:off x="2165350" y="1435100"/>
            <a:ext cx="23813" cy="61913"/>
          </a:xfrm>
          <a:custGeom>
            <a:avLst/>
            <a:gdLst>
              <a:gd name="T0" fmla="*/ 0 w 3"/>
              <a:gd name="T1" fmla="*/ 2147483646 h 8"/>
              <a:gd name="T2" fmla="*/ 2147483646 w 3"/>
              <a:gd name="T3" fmla="*/ 0 h 8"/>
              <a:gd name="T4" fmla="*/ 2147483646 w 3"/>
              <a:gd name="T5" fmla="*/ 2147483646 h 8"/>
              <a:gd name="T6" fmla="*/ 2147483646 w 3"/>
              <a:gd name="T7" fmla="*/ 2147483646 h 8"/>
              <a:gd name="T8" fmla="*/ 0 w 3"/>
              <a:gd name="T9" fmla="*/ 2147483646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8"/>
              <a:gd name="T17" fmla="*/ 3 w 3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8">
                <a:moveTo>
                  <a:pt x="0" y="2"/>
                </a:moveTo>
                <a:lnTo>
                  <a:pt x="2" y="0"/>
                </a:lnTo>
                <a:lnTo>
                  <a:pt x="3" y="1"/>
                </a:lnTo>
                <a:lnTo>
                  <a:pt x="2" y="8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499" name="Alabama">
            <a:extLst>
              <a:ext uri="{FF2B5EF4-FFF2-40B4-BE49-F238E27FC236}">
                <a16:creationId xmlns:a16="http://schemas.microsoft.com/office/drawing/2014/main" id="{E6F1A096-B524-4F75-9893-DDC9089D5C89}"/>
              </a:ext>
            </a:extLst>
          </p:cNvPr>
          <p:cNvSpPr>
            <a:spLocks noChangeAspect="1"/>
          </p:cNvSpPr>
          <p:nvPr/>
        </p:nvSpPr>
        <p:spPr bwMode="auto">
          <a:xfrm>
            <a:off x="5868988" y="3822700"/>
            <a:ext cx="461962" cy="744538"/>
          </a:xfrm>
          <a:custGeom>
            <a:avLst/>
            <a:gdLst>
              <a:gd name="T0" fmla="*/ 0 w 59"/>
              <a:gd name="T1" fmla="*/ 2147483646 h 96"/>
              <a:gd name="T2" fmla="*/ 2147483646 w 59"/>
              <a:gd name="T3" fmla="*/ 2147483646 h 96"/>
              <a:gd name="T4" fmla="*/ 0 w 59"/>
              <a:gd name="T5" fmla="*/ 2147483646 h 96"/>
              <a:gd name="T6" fmla="*/ 2147483646 w 59"/>
              <a:gd name="T7" fmla="*/ 2147483646 h 96"/>
              <a:gd name="T8" fmla="*/ 2147483646 w 59"/>
              <a:gd name="T9" fmla="*/ 2147483646 h 96"/>
              <a:gd name="T10" fmla="*/ 2147483646 w 59"/>
              <a:gd name="T11" fmla="*/ 2147483646 h 96"/>
              <a:gd name="T12" fmla="*/ 2147483646 w 59"/>
              <a:gd name="T13" fmla="*/ 2147483646 h 96"/>
              <a:gd name="T14" fmla="*/ 2147483646 w 59"/>
              <a:gd name="T15" fmla="*/ 2147483646 h 96"/>
              <a:gd name="T16" fmla="*/ 2147483646 w 59"/>
              <a:gd name="T17" fmla="*/ 2147483646 h 96"/>
              <a:gd name="T18" fmla="*/ 2147483646 w 59"/>
              <a:gd name="T19" fmla="*/ 2147483646 h 96"/>
              <a:gd name="T20" fmla="*/ 2147483646 w 59"/>
              <a:gd name="T21" fmla="*/ 2147483646 h 96"/>
              <a:gd name="T22" fmla="*/ 2147483646 w 59"/>
              <a:gd name="T23" fmla="*/ 2147483646 h 96"/>
              <a:gd name="T24" fmla="*/ 2147483646 w 59"/>
              <a:gd name="T25" fmla="*/ 2147483646 h 96"/>
              <a:gd name="T26" fmla="*/ 2147483646 w 59"/>
              <a:gd name="T27" fmla="*/ 2147483646 h 96"/>
              <a:gd name="T28" fmla="*/ 2147483646 w 59"/>
              <a:gd name="T29" fmla="*/ 2147483646 h 96"/>
              <a:gd name="T30" fmla="*/ 2147483646 w 59"/>
              <a:gd name="T31" fmla="*/ 2147483646 h 96"/>
              <a:gd name="T32" fmla="*/ 2147483646 w 59"/>
              <a:gd name="T33" fmla="*/ 2147483646 h 96"/>
              <a:gd name="T34" fmla="*/ 2147483646 w 59"/>
              <a:gd name="T35" fmla="*/ 2147483646 h 96"/>
              <a:gd name="T36" fmla="*/ 2147483646 w 59"/>
              <a:gd name="T37" fmla="*/ 2147483646 h 96"/>
              <a:gd name="T38" fmla="*/ 2147483646 w 59"/>
              <a:gd name="T39" fmla="*/ 2147483646 h 96"/>
              <a:gd name="T40" fmla="*/ 2147483646 w 59"/>
              <a:gd name="T41" fmla="*/ 2147483646 h 96"/>
              <a:gd name="T42" fmla="*/ 2147483646 w 59"/>
              <a:gd name="T43" fmla="*/ 2147483646 h 96"/>
              <a:gd name="T44" fmla="*/ 2147483646 w 59"/>
              <a:gd name="T45" fmla="*/ 0 h 96"/>
              <a:gd name="T46" fmla="*/ 0 w 59"/>
              <a:gd name="T47" fmla="*/ 2147483646 h 9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9"/>
              <a:gd name="T73" fmla="*/ 0 h 96"/>
              <a:gd name="T74" fmla="*/ 59 w 59"/>
              <a:gd name="T75" fmla="*/ 96 h 9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9" h="96">
                <a:moveTo>
                  <a:pt x="0" y="3"/>
                </a:moveTo>
                <a:lnTo>
                  <a:pt x="1" y="5"/>
                </a:lnTo>
                <a:lnTo>
                  <a:pt x="0" y="65"/>
                </a:lnTo>
                <a:lnTo>
                  <a:pt x="4" y="94"/>
                </a:lnTo>
                <a:lnTo>
                  <a:pt x="8" y="94"/>
                </a:lnTo>
                <a:lnTo>
                  <a:pt x="10" y="86"/>
                </a:lnTo>
                <a:lnTo>
                  <a:pt x="11" y="88"/>
                </a:lnTo>
                <a:lnTo>
                  <a:pt x="11" y="92"/>
                </a:lnTo>
                <a:lnTo>
                  <a:pt x="14" y="94"/>
                </a:lnTo>
                <a:lnTo>
                  <a:pt x="10" y="96"/>
                </a:lnTo>
                <a:lnTo>
                  <a:pt x="19" y="94"/>
                </a:lnTo>
                <a:lnTo>
                  <a:pt x="20" y="91"/>
                </a:lnTo>
                <a:lnTo>
                  <a:pt x="19" y="90"/>
                </a:lnTo>
                <a:lnTo>
                  <a:pt x="20" y="88"/>
                </a:lnTo>
                <a:lnTo>
                  <a:pt x="16" y="84"/>
                </a:lnTo>
                <a:lnTo>
                  <a:pt x="16" y="81"/>
                </a:lnTo>
                <a:lnTo>
                  <a:pt x="59" y="77"/>
                </a:lnTo>
                <a:lnTo>
                  <a:pt x="56" y="61"/>
                </a:lnTo>
                <a:lnTo>
                  <a:pt x="56" y="56"/>
                </a:lnTo>
                <a:lnTo>
                  <a:pt x="58" y="53"/>
                </a:lnTo>
                <a:lnTo>
                  <a:pt x="57" y="47"/>
                </a:lnTo>
                <a:lnTo>
                  <a:pt x="52" y="41"/>
                </a:lnTo>
                <a:lnTo>
                  <a:pt x="41" y="0"/>
                </a:lnTo>
                <a:lnTo>
                  <a:pt x="0" y="3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0" name="Arizona">
            <a:extLst>
              <a:ext uri="{FF2B5EF4-FFF2-40B4-BE49-F238E27FC236}">
                <a16:creationId xmlns:a16="http://schemas.microsoft.com/office/drawing/2014/main" id="{D3D568A2-EB1C-46F3-AB88-11709B1EDDF9}"/>
              </a:ext>
            </a:extLst>
          </p:cNvPr>
          <p:cNvSpPr>
            <a:spLocks noChangeAspect="1"/>
          </p:cNvSpPr>
          <p:nvPr/>
        </p:nvSpPr>
        <p:spPr bwMode="auto">
          <a:xfrm>
            <a:off x="2470150" y="3354388"/>
            <a:ext cx="833438" cy="957262"/>
          </a:xfrm>
          <a:custGeom>
            <a:avLst/>
            <a:gdLst>
              <a:gd name="T0" fmla="*/ 0 w 106"/>
              <a:gd name="T1" fmla="*/ 2147483646 h 123"/>
              <a:gd name="T2" fmla="*/ 2147483646 w 106"/>
              <a:gd name="T3" fmla="*/ 2147483646 h 123"/>
              <a:gd name="T4" fmla="*/ 2147483646 w 106"/>
              <a:gd name="T5" fmla="*/ 2147483646 h 123"/>
              <a:gd name="T6" fmla="*/ 2147483646 w 106"/>
              <a:gd name="T7" fmla="*/ 2147483646 h 123"/>
              <a:gd name="T8" fmla="*/ 2147483646 w 106"/>
              <a:gd name="T9" fmla="*/ 2147483646 h 123"/>
              <a:gd name="T10" fmla="*/ 2147483646 w 106"/>
              <a:gd name="T11" fmla="*/ 2147483646 h 123"/>
              <a:gd name="T12" fmla="*/ 2147483646 w 106"/>
              <a:gd name="T13" fmla="*/ 2147483646 h 123"/>
              <a:gd name="T14" fmla="*/ 2147483646 w 106"/>
              <a:gd name="T15" fmla="*/ 2147483646 h 123"/>
              <a:gd name="T16" fmla="*/ 2147483646 w 106"/>
              <a:gd name="T17" fmla="*/ 2147483646 h 123"/>
              <a:gd name="T18" fmla="*/ 2147483646 w 106"/>
              <a:gd name="T19" fmla="*/ 2147483646 h 123"/>
              <a:gd name="T20" fmla="*/ 2147483646 w 106"/>
              <a:gd name="T21" fmla="*/ 2147483646 h 123"/>
              <a:gd name="T22" fmla="*/ 2147483646 w 106"/>
              <a:gd name="T23" fmla="*/ 0 h 123"/>
              <a:gd name="T24" fmla="*/ 2147483646 w 106"/>
              <a:gd name="T25" fmla="*/ 2147483646 h 123"/>
              <a:gd name="T26" fmla="*/ 2147483646 w 106"/>
              <a:gd name="T27" fmla="*/ 2147483646 h 123"/>
              <a:gd name="T28" fmla="*/ 2147483646 w 106"/>
              <a:gd name="T29" fmla="*/ 2147483646 h 123"/>
              <a:gd name="T30" fmla="*/ 2147483646 w 106"/>
              <a:gd name="T31" fmla="*/ 2147483646 h 123"/>
              <a:gd name="T32" fmla="*/ 2147483646 w 106"/>
              <a:gd name="T33" fmla="*/ 2147483646 h 123"/>
              <a:gd name="T34" fmla="*/ 0 w 106"/>
              <a:gd name="T35" fmla="*/ 2147483646 h 12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123"/>
              <a:gd name="T56" fmla="*/ 106 w 106"/>
              <a:gd name="T57" fmla="*/ 123 h 12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123">
                <a:moveTo>
                  <a:pt x="0" y="85"/>
                </a:moveTo>
                <a:lnTo>
                  <a:pt x="7" y="79"/>
                </a:lnTo>
                <a:lnTo>
                  <a:pt x="4" y="74"/>
                </a:lnTo>
                <a:lnTo>
                  <a:pt x="5" y="67"/>
                </a:lnTo>
                <a:lnTo>
                  <a:pt x="12" y="56"/>
                </a:lnTo>
                <a:lnTo>
                  <a:pt x="17" y="52"/>
                </a:lnTo>
                <a:lnTo>
                  <a:pt x="14" y="48"/>
                </a:lnTo>
                <a:lnTo>
                  <a:pt x="13" y="37"/>
                </a:lnTo>
                <a:lnTo>
                  <a:pt x="14" y="16"/>
                </a:lnTo>
                <a:lnTo>
                  <a:pt x="18" y="15"/>
                </a:lnTo>
                <a:lnTo>
                  <a:pt x="24" y="18"/>
                </a:lnTo>
                <a:lnTo>
                  <a:pt x="29" y="0"/>
                </a:lnTo>
                <a:lnTo>
                  <a:pt x="106" y="13"/>
                </a:lnTo>
                <a:lnTo>
                  <a:pt x="90" y="123"/>
                </a:lnTo>
                <a:lnTo>
                  <a:pt x="67" y="120"/>
                </a:lnTo>
                <a:lnTo>
                  <a:pt x="52" y="116"/>
                </a:lnTo>
                <a:lnTo>
                  <a:pt x="22" y="98"/>
                </a:lnTo>
                <a:lnTo>
                  <a:pt x="0" y="8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1" name="Arkansas">
            <a:extLst>
              <a:ext uri="{FF2B5EF4-FFF2-40B4-BE49-F238E27FC236}">
                <a16:creationId xmlns:a16="http://schemas.microsoft.com/office/drawing/2014/main" id="{ED4A71EE-85D8-46C1-949E-07C66F6DD943}"/>
              </a:ext>
            </a:extLst>
          </p:cNvPr>
          <p:cNvSpPr>
            <a:spLocks noChangeAspect="1"/>
          </p:cNvSpPr>
          <p:nvPr/>
        </p:nvSpPr>
        <p:spPr bwMode="auto">
          <a:xfrm>
            <a:off x="5060950" y="3635375"/>
            <a:ext cx="620713" cy="544513"/>
          </a:xfrm>
          <a:custGeom>
            <a:avLst/>
            <a:gdLst>
              <a:gd name="T0" fmla="*/ 0 w 79"/>
              <a:gd name="T1" fmla="*/ 2147483646 h 70"/>
              <a:gd name="T2" fmla="*/ 2147483646 w 79"/>
              <a:gd name="T3" fmla="*/ 2147483646 h 70"/>
              <a:gd name="T4" fmla="*/ 2147483646 w 79"/>
              <a:gd name="T5" fmla="*/ 2147483646 h 70"/>
              <a:gd name="T6" fmla="*/ 2147483646 w 79"/>
              <a:gd name="T7" fmla="*/ 2147483646 h 70"/>
              <a:gd name="T8" fmla="*/ 2147483646 w 79"/>
              <a:gd name="T9" fmla="*/ 2147483646 h 70"/>
              <a:gd name="T10" fmla="*/ 2147483646 w 79"/>
              <a:gd name="T11" fmla="*/ 2147483646 h 70"/>
              <a:gd name="T12" fmla="*/ 2147483646 w 79"/>
              <a:gd name="T13" fmla="*/ 2147483646 h 70"/>
              <a:gd name="T14" fmla="*/ 2147483646 w 79"/>
              <a:gd name="T15" fmla="*/ 2147483646 h 70"/>
              <a:gd name="T16" fmla="*/ 2147483646 w 79"/>
              <a:gd name="T17" fmla="*/ 2147483646 h 70"/>
              <a:gd name="T18" fmla="*/ 2147483646 w 79"/>
              <a:gd name="T19" fmla="*/ 2147483646 h 70"/>
              <a:gd name="T20" fmla="*/ 2147483646 w 79"/>
              <a:gd name="T21" fmla="*/ 2147483646 h 70"/>
              <a:gd name="T22" fmla="*/ 2147483646 w 79"/>
              <a:gd name="T23" fmla="*/ 2147483646 h 70"/>
              <a:gd name="T24" fmla="*/ 2147483646 w 79"/>
              <a:gd name="T25" fmla="*/ 2147483646 h 70"/>
              <a:gd name="T26" fmla="*/ 2147483646 w 79"/>
              <a:gd name="T27" fmla="*/ 2147483646 h 70"/>
              <a:gd name="T28" fmla="*/ 2147483646 w 79"/>
              <a:gd name="T29" fmla="*/ 2147483646 h 70"/>
              <a:gd name="T30" fmla="*/ 2147483646 w 79"/>
              <a:gd name="T31" fmla="*/ 2147483646 h 70"/>
              <a:gd name="T32" fmla="*/ 2147483646 w 79"/>
              <a:gd name="T33" fmla="*/ 2147483646 h 70"/>
              <a:gd name="T34" fmla="*/ 2147483646 w 79"/>
              <a:gd name="T35" fmla="*/ 2147483646 h 70"/>
              <a:gd name="T36" fmla="*/ 2147483646 w 79"/>
              <a:gd name="T37" fmla="*/ 2147483646 h 70"/>
              <a:gd name="T38" fmla="*/ 2147483646 w 79"/>
              <a:gd name="T39" fmla="*/ 0 h 70"/>
              <a:gd name="T40" fmla="*/ 0 w 79"/>
              <a:gd name="T41" fmla="*/ 2147483646 h 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9"/>
              <a:gd name="T64" fmla="*/ 0 h 70"/>
              <a:gd name="T65" fmla="*/ 79 w 79"/>
              <a:gd name="T66" fmla="*/ 70 h 7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9" h="70">
                <a:moveTo>
                  <a:pt x="0" y="2"/>
                </a:moveTo>
                <a:lnTo>
                  <a:pt x="3" y="24"/>
                </a:lnTo>
                <a:lnTo>
                  <a:pt x="3" y="58"/>
                </a:lnTo>
                <a:lnTo>
                  <a:pt x="4" y="60"/>
                </a:lnTo>
                <a:lnTo>
                  <a:pt x="10" y="60"/>
                </a:lnTo>
                <a:lnTo>
                  <a:pt x="10" y="70"/>
                </a:lnTo>
                <a:lnTo>
                  <a:pt x="57" y="70"/>
                </a:lnTo>
                <a:lnTo>
                  <a:pt x="56" y="59"/>
                </a:lnTo>
                <a:lnTo>
                  <a:pt x="60" y="47"/>
                </a:lnTo>
                <a:lnTo>
                  <a:pt x="66" y="39"/>
                </a:lnTo>
                <a:lnTo>
                  <a:pt x="65" y="37"/>
                </a:lnTo>
                <a:lnTo>
                  <a:pt x="70" y="29"/>
                </a:lnTo>
                <a:lnTo>
                  <a:pt x="72" y="22"/>
                </a:lnTo>
                <a:lnTo>
                  <a:pt x="71" y="21"/>
                </a:lnTo>
                <a:lnTo>
                  <a:pt x="75" y="17"/>
                </a:lnTo>
                <a:lnTo>
                  <a:pt x="79" y="11"/>
                </a:lnTo>
                <a:lnTo>
                  <a:pt x="78" y="9"/>
                </a:lnTo>
                <a:lnTo>
                  <a:pt x="67" y="10"/>
                </a:lnTo>
                <a:lnTo>
                  <a:pt x="70" y="6"/>
                </a:lnTo>
                <a:lnTo>
                  <a:pt x="69" y="0"/>
                </a:lnTo>
                <a:lnTo>
                  <a:pt x="0" y="2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2" name="California">
            <a:extLst>
              <a:ext uri="{FF2B5EF4-FFF2-40B4-BE49-F238E27FC236}">
                <a16:creationId xmlns:a16="http://schemas.microsoft.com/office/drawing/2014/main" id="{608CC05D-877A-4551-815C-7C46E456587C}"/>
              </a:ext>
            </a:extLst>
          </p:cNvPr>
          <p:cNvSpPr>
            <a:spLocks noChangeAspect="1"/>
          </p:cNvSpPr>
          <p:nvPr/>
        </p:nvSpPr>
        <p:spPr bwMode="auto">
          <a:xfrm>
            <a:off x="1638300" y="2320925"/>
            <a:ext cx="966788" cy="1647825"/>
          </a:xfrm>
          <a:custGeom>
            <a:avLst/>
            <a:gdLst>
              <a:gd name="T0" fmla="*/ 2147483646 w 123"/>
              <a:gd name="T1" fmla="*/ 2147483646 h 212"/>
              <a:gd name="T2" fmla="*/ 2147483646 w 123"/>
              <a:gd name="T3" fmla="*/ 2147483646 h 212"/>
              <a:gd name="T4" fmla="*/ 2147483646 w 123"/>
              <a:gd name="T5" fmla="*/ 2147483646 h 212"/>
              <a:gd name="T6" fmla="*/ 2147483646 w 123"/>
              <a:gd name="T7" fmla="*/ 2147483646 h 212"/>
              <a:gd name="T8" fmla="*/ 2147483646 w 123"/>
              <a:gd name="T9" fmla="*/ 2147483646 h 212"/>
              <a:gd name="T10" fmla="*/ 2147483646 w 123"/>
              <a:gd name="T11" fmla="*/ 2147483646 h 212"/>
              <a:gd name="T12" fmla="*/ 2147483646 w 123"/>
              <a:gd name="T13" fmla="*/ 2147483646 h 212"/>
              <a:gd name="T14" fmla="*/ 2147483646 w 123"/>
              <a:gd name="T15" fmla="*/ 2147483646 h 212"/>
              <a:gd name="T16" fmla="*/ 2147483646 w 123"/>
              <a:gd name="T17" fmla="*/ 2147483646 h 212"/>
              <a:gd name="T18" fmla="*/ 2147483646 w 123"/>
              <a:gd name="T19" fmla="*/ 2147483646 h 212"/>
              <a:gd name="T20" fmla="*/ 2147483646 w 123"/>
              <a:gd name="T21" fmla="*/ 2147483646 h 212"/>
              <a:gd name="T22" fmla="*/ 2147483646 w 123"/>
              <a:gd name="T23" fmla="*/ 2147483646 h 212"/>
              <a:gd name="T24" fmla="*/ 2147483646 w 123"/>
              <a:gd name="T25" fmla="*/ 2147483646 h 212"/>
              <a:gd name="T26" fmla="*/ 2147483646 w 123"/>
              <a:gd name="T27" fmla="*/ 2147483646 h 212"/>
              <a:gd name="T28" fmla="*/ 2147483646 w 123"/>
              <a:gd name="T29" fmla="*/ 2147483646 h 212"/>
              <a:gd name="T30" fmla="*/ 2147483646 w 123"/>
              <a:gd name="T31" fmla="*/ 2147483646 h 212"/>
              <a:gd name="T32" fmla="*/ 2147483646 w 123"/>
              <a:gd name="T33" fmla="*/ 2147483646 h 212"/>
              <a:gd name="T34" fmla="*/ 2147483646 w 123"/>
              <a:gd name="T35" fmla="*/ 2147483646 h 212"/>
              <a:gd name="T36" fmla="*/ 2147483646 w 123"/>
              <a:gd name="T37" fmla="*/ 2147483646 h 212"/>
              <a:gd name="T38" fmla="*/ 2147483646 w 123"/>
              <a:gd name="T39" fmla="*/ 2147483646 h 212"/>
              <a:gd name="T40" fmla="*/ 2147483646 w 123"/>
              <a:gd name="T41" fmla="*/ 2147483646 h 212"/>
              <a:gd name="T42" fmla="*/ 2147483646 w 123"/>
              <a:gd name="T43" fmla="*/ 2147483646 h 212"/>
              <a:gd name="T44" fmla="*/ 2147483646 w 123"/>
              <a:gd name="T45" fmla="*/ 2147483646 h 212"/>
              <a:gd name="T46" fmla="*/ 2147483646 w 123"/>
              <a:gd name="T47" fmla="*/ 2147483646 h 212"/>
              <a:gd name="T48" fmla="*/ 2147483646 w 123"/>
              <a:gd name="T49" fmla="*/ 2147483646 h 212"/>
              <a:gd name="T50" fmla="*/ 2147483646 w 123"/>
              <a:gd name="T51" fmla="*/ 2147483646 h 212"/>
              <a:gd name="T52" fmla="*/ 2147483646 w 123"/>
              <a:gd name="T53" fmla="*/ 2147483646 h 212"/>
              <a:gd name="T54" fmla="*/ 2147483646 w 123"/>
              <a:gd name="T55" fmla="*/ 2147483646 h 212"/>
              <a:gd name="T56" fmla="*/ 2147483646 w 123"/>
              <a:gd name="T57" fmla="*/ 2147483646 h 212"/>
              <a:gd name="T58" fmla="*/ 2147483646 w 123"/>
              <a:gd name="T59" fmla="*/ 2147483646 h 212"/>
              <a:gd name="T60" fmla="*/ 2147483646 w 123"/>
              <a:gd name="T61" fmla="*/ 2147483646 h 212"/>
              <a:gd name="T62" fmla="*/ 2147483646 w 123"/>
              <a:gd name="T63" fmla="*/ 2147483646 h 212"/>
              <a:gd name="T64" fmla="*/ 2147483646 w 123"/>
              <a:gd name="T65" fmla="*/ 2147483646 h 212"/>
              <a:gd name="T66" fmla="*/ 2147483646 w 123"/>
              <a:gd name="T67" fmla="*/ 2147483646 h 212"/>
              <a:gd name="T68" fmla="*/ 2147483646 w 123"/>
              <a:gd name="T69" fmla="*/ 2147483646 h 212"/>
              <a:gd name="T70" fmla="*/ 2147483646 w 123"/>
              <a:gd name="T71" fmla="*/ 2147483646 h 212"/>
              <a:gd name="T72" fmla="*/ 2147483646 w 123"/>
              <a:gd name="T73" fmla="*/ 2147483646 h 212"/>
              <a:gd name="T74" fmla="*/ 2147483646 w 123"/>
              <a:gd name="T75" fmla="*/ 2147483646 h 212"/>
              <a:gd name="T76" fmla="*/ 2147483646 w 123"/>
              <a:gd name="T77" fmla="*/ 2147483646 h 212"/>
              <a:gd name="T78" fmla="*/ 2147483646 w 123"/>
              <a:gd name="T79" fmla="*/ 2147483646 h 212"/>
              <a:gd name="T80" fmla="*/ 2147483646 w 123"/>
              <a:gd name="T81" fmla="*/ 2147483646 h 212"/>
              <a:gd name="T82" fmla="*/ 2147483646 w 123"/>
              <a:gd name="T83" fmla="*/ 2147483646 h 212"/>
              <a:gd name="T84" fmla="*/ 2147483646 w 123"/>
              <a:gd name="T85" fmla="*/ 2147483646 h 212"/>
              <a:gd name="T86" fmla="*/ 2147483646 w 123"/>
              <a:gd name="T87" fmla="*/ 2147483646 h 212"/>
              <a:gd name="T88" fmla="*/ 2147483646 w 123"/>
              <a:gd name="T89" fmla="*/ 2147483646 h 212"/>
              <a:gd name="T90" fmla="*/ 2147483646 w 123"/>
              <a:gd name="T91" fmla="*/ 2147483646 h 212"/>
              <a:gd name="T92" fmla="*/ 2147483646 w 123"/>
              <a:gd name="T93" fmla="*/ 2147483646 h 212"/>
              <a:gd name="T94" fmla="*/ 2147483646 w 123"/>
              <a:gd name="T95" fmla="*/ 2147483646 h 212"/>
              <a:gd name="T96" fmla="*/ 2147483646 w 123"/>
              <a:gd name="T97" fmla="*/ 0 h 212"/>
              <a:gd name="T98" fmla="*/ 2147483646 w 123"/>
              <a:gd name="T99" fmla="*/ 2147483646 h 212"/>
              <a:gd name="T100" fmla="*/ 2147483646 w 123"/>
              <a:gd name="T101" fmla="*/ 2147483646 h 212"/>
              <a:gd name="T102" fmla="*/ 0 w 123"/>
              <a:gd name="T103" fmla="*/ 2147483646 h 212"/>
              <a:gd name="T104" fmla="*/ 2147483646 w 123"/>
              <a:gd name="T105" fmla="*/ 2147483646 h 2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3"/>
              <a:gd name="T160" fmla="*/ 0 h 212"/>
              <a:gd name="T161" fmla="*/ 123 w 123"/>
              <a:gd name="T162" fmla="*/ 212 h 2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3" h="212">
                <a:moveTo>
                  <a:pt x="3" y="38"/>
                </a:moveTo>
                <a:lnTo>
                  <a:pt x="4" y="43"/>
                </a:lnTo>
                <a:lnTo>
                  <a:pt x="1" y="59"/>
                </a:lnTo>
                <a:lnTo>
                  <a:pt x="3" y="64"/>
                </a:lnTo>
                <a:lnTo>
                  <a:pt x="13" y="86"/>
                </a:lnTo>
                <a:lnTo>
                  <a:pt x="14" y="85"/>
                </a:lnTo>
                <a:lnTo>
                  <a:pt x="14" y="81"/>
                </a:lnTo>
                <a:lnTo>
                  <a:pt x="16" y="80"/>
                </a:lnTo>
                <a:lnTo>
                  <a:pt x="18" y="81"/>
                </a:lnTo>
                <a:lnTo>
                  <a:pt x="15" y="84"/>
                </a:lnTo>
                <a:lnTo>
                  <a:pt x="16" y="85"/>
                </a:lnTo>
                <a:lnTo>
                  <a:pt x="18" y="95"/>
                </a:lnTo>
                <a:lnTo>
                  <a:pt x="17" y="95"/>
                </a:lnTo>
                <a:lnTo>
                  <a:pt x="13" y="91"/>
                </a:lnTo>
                <a:lnTo>
                  <a:pt x="14" y="87"/>
                </a:lnTo>
                <a:lnTo>
                  <a:pt x="13" y="87"/>
                </a:lnTo>
                <a:lnTo>
                  <a:pt x="11" y="91"/>
                </a:lnTo>
                <a:lnTo>
                  <a:pt x="11" y="100"/>
                </a:lnTo>
                <a:lnTo>
                  <a:pt x="13" y="104"/>
                </a:lnTo>
                <a:lnTo>
                  <a:pt x="18" y="107"/>
                </a:lnTo>
                <a:lnTo>
                  <a:pt x="17" y="112"/>
                </a:lnTo>
                <a:lnTo>
                  <a:pt x="14" y="112"/>
                </a:lnTo>
                <a:lnTo>
                  <a:pt x="13" y="118"/>
                </a:lnTo>
                <a:lnTo>
                  <a:pt x="19" y="130"/>
                </a:lnTo>
                <a:lnTo>
                  <a:pt x="24" y="138"/>
                </a:lnTo>
                <a:lnTo>
                  <a:pt x="23" y="143"/>
                </a:lnTo>
                <a:lnTo>
                  <a:pt x="26" y="146"/>
                </a:lnTo>
                <a:lnTo>
                  <a:pt x="25" y="149"/>
                </a:lnTo>
                <a:lnTo>
                  <a:pt x="23" y="156"/>
                </a:lnTo>
                <a:lnTo>
                  <a:pt x="26" y="159"/>
                </a:lnTo>
                <a:lnTo>
                  <a:pt x="41" y="164"/>
                </a:lnTo>
                <a:lnTo>
                  <a:pt x="47" y="172"/>
                </a:lnTo>
                <a:lnTo>
                  <a:pt x="54" y="175"/>
                </a:lnTo>
                <a:lnTo>
                  <a:pt x="54" y="180"/>
                </a:lnTo>
                <a:lnTo>
                  <a:pt x="59" y="181"/>
                </a:lnTo>
                <a:lnTo>
                  <a:pt x="65" y="190"/>
                </a:lnTo>
                <a:lnTo>
                  <a:pt x="69" y="197"/>
                </a:lnTo>
                <a:lnTo>
                  <a:pt x="69" y="209"/>
                </a:lnTo>
                <a:lnTo>
                  <a:pt x="113" y="212"/>
                </a:lnTo>
                <a:lnTo>
                  <a:pt x="110" y="207"/>
                </a:lnTo>
                <a:lnTo>
                  <a:pt x="111" y="200"/>
                </a:lnTo>
                <a:lnTo>
                  <a:pt x="118" y="189"/>
                </a:lnTo>
                <a:lnTo>
                  <a:pt x="123" y="185"/>
                </a:lnTo>
                <a:lnTo>
                  <a:pt x="120" y="181"/>
                </a:lnTo>
                <a:lnTo>
                  <a:pt x="119" y="170"/>
                </a:lnTo>
                <a:lnTo>
                  <a:pt x="60" y="82"/>
                </a:lnTo>
                <a:lnTo>
                  <a:pt x="56" y="73"/>
                </a:lnTo>
                <a:lnTo>
                  <a:pt x="70" y="16"/>
                </a:lnTo>
                <a:lnTo>
                  <a:pt x="12" y="0"/>
                </a:lnTo>
                <a:lnTo>
                  <a:pt x="10" y="3"/>
                </a:lnTo>
                <a:lnTo>
                  <a:pt x="11" y="11"/>
                </a:lnTo>
                <a:lnTo>
                  <a:pt x="0" y="28"/>
                </a:lnTo>
                <a:lnTo>
                  <a:pt x="3" y="38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3" name="Colorado">
            <a:extLst>
              <a:ext uri="{FF2B5EF4-FFF2-40B4-BE49-F238E27FC236}">
                <a16:creationId xmlns:a16="http://schemas.microsoft.com/office/drawing/2014/main" id="{D3738B49-4BCE-42A5-A6FA-2D139FC48CE7}"/>
              </a:ext>
            </a:extLst>
          </p:cNvPr>
          <p:cNvSpPr>
            <a:spLocks noChangeAspect="1"/>
          </p:cNvSpPr>
          <p:nvPr/>
        </p:nvSpPr>
        <p:spPr bwMode="auto">
          <a:xfrm>
            <a:off x="3303588" y="2849563"/>
            <a:ext cx="893762" cy="698500"/>
          </a:xfrm>
          <a:custGeom>
            <a:avLst/>
            <a:gdLst>
              <a:gd name="T0" fmla="*/ 0 w 114"/>
              <a:gd name="T1" fmla="*/ 2147483646 h 90"/>
              <a:gd name="T2" fmla="*/ 2147483646 w 114"/>
              <a:gd name="T3" fmla="*/ 0 h 90"/>
              <a:gd name="T4" fmla="*/ 2147483646 w 114"/>
              <a:gd name="T5" fmla="*/ 2147483646 h 90"/>
              <a:gd name="T6" fmla="*/ 2147483646 w 114"/>
              <a:gd name="T7" fmla="*/ 2147483646 h 90"/>
              <a:gd name="T8" fmla="*/ 2147483646 w 114"/>
              <a:gd name="T9" fmla="*/ 2147483646 h 90"/>
              <a:gd name="T10" fmla="*/ 2147483646 w 114"/>
              <a:gd name="T11" fmla="*/ 2147483646 h 90"/>
              <a:gd name="T12" fmla="*/ 2147483646 w 114"/>
              <a:gd name="T13" fmla="*/ 2147483646 h 90"/>
              <a:gd name="T14" fmla="*/ 2147483646 w 114"/>
              <a:gd name="T15" fmla="*/ 2147483646 h 90"/>
              <a:gd name="T16" fmla="*/ 0 w 114"/>
              <a:gd name="T17" fmla="*/ 2147483646 h 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4"/>
              <a:gd name="T28" fmla="*/ 0 h 90"/>
              <a:gd name="T29" fmla="*/ 114 w 114"/>
              <a:gd name="T30" fmla="*/ 90 h 9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4" h="90">
                <a:moveTo>
                  <a:pt x="0" y="78"/>
                </a:moveTo>
                <a:lnTo>
                  <a:pt x="11" y="0"/>
                </a:lnTo>
                <a:lnTo>
                  <a:pt x="84" y="8"/>
                </a:lnTo>
                <a:lnTo>
                  <a:pt x="114" y="11"/>
                </a:lnTo>
                <a:lnTo>
                  <a:pt x="112" y="30"/>
                </a:lnTo>
                <a:lnTo>
                  <a:pt x="108" y="90"/>
                </a:lnTo>
                <a:lnTo>
                  <a:pt x="94" y="89"/>
                </a:lnTo>
                <a:lnTo>
                  <a:pt x="47" y="84"/>
                </a:lnTo>
                <a:lnTo>
                  <a:pt x="0" y="78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4" name="Connecticut">
            <a:extLst>
              <a:ext uri="{FF2B5EF4-FFF2-40B4-BE49-F238E27FC236}">
                <a16:creationId xmlns:a16="http://schemas.microsoft.com/office/drawing/2014/main" id="{E25E07F3-7F25-4FED-921B-551A1B0B1200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468563"/>
            <a:ext cx="203200" cy="201612"/>
          </a:xfrm>
          <a:custGeom>
            <a:avLst/>
            <a:gdLst>
              <a:gd name="T0" fmla="*/ 0 w 26"/>
              <a:gd name="T1" fmla="*/ 2147483646 h 26"/>
              <a:gd name="T2" fmla="*/ 2147483646 w 26"/>
              <a:gd name="T3" fmla="*/ 2147483646 h 26"/>
              <a:gd name="T4" fmla="*/ 2147483646 w 26"/>
              <a:gd name="T5" fmla="*/ 2147483646 h 26"/>
              <a:gd name="T6" fmla="*/ 2147483646 w 26"/>
              <a:gd name="T7" fmla="*/ 2147483646 h 26"/>
              <a:gd name="T8" fmla="*/ 2147483646 w 26"/>
              <a:gd name="T9" fmla="*/ 2147483646 h 26"/>
              <a:gd name="T10" fmla="*/ 2147483646 w 26"/>
              <a:gd name="T11" fmla="*/ 2147483646 h 26"/>
              <a:gd name="T12" fmla="*/ 2147483646 w 26"/>
              <a:gd name="T13" fmla="*/ 2147483646 h 26"/>
              <a:gd name="T14" fmla="*/ 2147483646 w 26"/>
              <a:gd name="T15" fmla="*/ 2147483646 h 26"/>
              <a:gd name="T16" fmla="*/ 2147483646 w 26"/>
              <a:gd name="T17" fmla="*/ 2147483646 h 26"/>
              <a:gd name="T18" fmla="*/ 2147483646 w 26"/>
              <a:gd name="T19" fmla="*/ 2147483646 h 26"/>
              <a:gd name="T20" fmla="*/ 2147483646 w 26"/>
              <a:gd name="T21" fmla="*/ 2147483646 h 26"/>
              <a:gd name="T22" fmla="*/ 2147483646 w 26"/>
              <a:gd name="T23" fmla="*/ 2147483646 h 26"/>
              <a:gd name="T24" fmla="*/ 2147483646 w 26"/>
              <a:gd name="T25" fmla="*/ 2147483646 h 26"/>
              <a:gd name="T26" fmla="*/ 2147483646 w 26"/>
              <a:gd name="T27" fmla="*/ 2147483646 h 26"/>
              <a:gd name="T28" fmla="*/ 2147483646 w 26"/>
              <a:gd name="T29" fmla="*/ 2147483646 h 26"/>
              <a:gd name="T30" fmla="*/ 2147483646 w 26"/>
              <a:gd name="T31" fmla="*/ 0 h 26"/>
              <a:gd name="T32" fmla="*/ 0 w 26"/>
              <a:gd name="T33" fmla="*/ 2147483646 h 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"/>
              <a:gd name="T52" fmla="*/ 0 h 26"/>
              <a:gd name="T53" fmla="*/ 26 w 26"/>
              <a:gd name="T54" fmla="*/ 26 h 2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" h="26">
                <a:moveTo>
                  <a:pt x="0" y="5"/>
                </a:moveTo>
                <a:lnTo>
                  <a:pt x="2" y="19"/>
                </a:lnTo>
                <a:lnTo>
                  <a:pt x="2" y="26"/>
                </a:lnTo>
                <a:lnTo>
                  <a:pt x="4" y="25"/>
                </a:lnTo>
                <a:lnTo>
                  <a:pt x="5" y="23"/>
                </a:lnTo>
                <a:lnTo>
                  <a:pt x="9" y="21"/>
                </a:lnTo>
                <a:lnTo>
                  <a:pt x="11" y="18"/>
                </a:lnTo>
                <a:lnTo>
                  <a:pt x="12" y="19"/>
                </a:lnTo>
                <a:lnTo>
                  <a:pt x="15" y="17"/>
                </a:lnTo>
                <a:lnTo>
                  <a:pt x="19" y="17"/>
                </a:lnTo>
                <a:lnTo>
                  <a:pt x="19" y="15"/>
                </a:lnTo>
                <a:lnTo>
                  <a:pt x="21" y="16"/>
                </a:lnTo>
                <a:lnTo>
                  <a:pt x="22" y="15"/>
                </a:lnTo>
                <a:lnTo>
                  <a:pt x="24" y="15"/>
                </a:lnTo>
                <a:lnTo>
                  <a:pt x="26" y="13"/>
                </a:lnTo>
                <a:lnTo>
                  <a:pt x="24" y="0"/>
                </a:lnTo>
                <a:lnTo>
                  <a:pt x="0" y="5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5" name="Delaware">
            <a:extLst>
              <a:ext uri="{FF2B5EF4-FFF2-40B4-BE49-F238E27FC236}">
                <a16:creationId xmlns:a16="http://schemas.microsoft.com/office/drawing/2014/main" id="{8FCF53E7-4576-43B3-90F0-82B2473C3039}"/>
              </a:ext>
            </a:extLst>
          </p:cNvPr>
          <p:cNvSpPr>
            <a:spLocks noChangeAspect="1"/>
          </p:cNvSpPr>
          <p:nvPr/>
        </p:nvSpPr>
        <p:spPr bwMode="auto">
          <a:xfrm>
            <a:off x="7256463" y="2895600"/>
            <a:ext cx="127000" cy="211138"/>
          </a:xfrm>
          <a:custGeom>
            <a:avLst/>
            <a:gdLst>
              <a:gd name="T0" fmla="*/ 0 w 16"/>
              <a:gd name="T1" fmla="*/ 2147483646 h 27"/>
              <a:gd name="T2" fmla="*/ 2147483646 w 16"/>
              <a:gd name="T3" fmla="*/ 0 h 27"/>
              <a:gd name="T4" fmla="*/ 2147483646 w 16"/>
              <a:gd name="T5" fmla="*/ 0 h 27"/>
              <a:gd name="T6" fmla="*/ 2147483646 w 16"/>
              <a:gd name="T7" fmla="*/ 2147483646 h 27"/>
              <a:gd name="T8" fmla="*/ 2147483646 w 16"/>
              <a:gd name="T9" fmla="*/ 2147483646 h 27"/>
              <a:gd name="T10" fmla="*/ 2147483646 w 16"/>
              <a:gd name="T11" fmla="*/ 2147483646 h 27"/>
              <a:gd name="T12" fmla="*/ 2147483646 w 16"/>
              <a:gd name="T13" fmla="*/ 2147483646 h 27"/>
              <a:gd name="T14" fmla="*/ 2147483646 w 16"/>
              <a:gd name="T15" fmla="*/ 2147483646 h 27"/>
              <a:gd name="T16" fmla="*/ 2147483646 w 16"/>
              <a:gd name="T17" fmla="*/ 2147483646 h 27"/>
              <a:gd name="T18" fmla="*/ 2147483646 w 16"/>
              <a:gd name="T19" fmla="*/ 2147483646 h 27"/>
              <a:gd name="T20" fmla="*/ 2147483646 w 16"/>
              <a:gd name="T21" fmla="*/ 2147483646 h 27"/>
              <a:gd name="T22" fmla="*/ 2147483646 w 16"/>
              <a:gd name="T23" fmla="*/ 2147483646 h 27"/>
              <a:gd name="T24" fmla="*/ 2147483646 w 16"/>
              <a:gd name="T25" fmla="*/ 2147483646 h 27"/>
              <a:gd name="T26" fmla="*/ 2147483646 w 16"/>
              <a:gd name="T27" fmla="*/ 2147483646 h 27"/>
              <a:gd name="T28" fmla="*/ 2147483646 w 16"/>
              <a:gd name="T29" fmla="*/ 2147483646 h 27"/>
              <a:gd name="T30" fmla="*/ 2147483646 w 16"/>
              <a:gd name="T31" fmla="*/ 2147483646 h 27"/>
              <a:gd name="T32" fmla="*/ 2147483646 w 16"/>
              <a:gd name="T33" fmla="*/ 2147483646 h 27"/>
              <a:gd name="T34" fmla="*/ 2147483646 w 16"/>
              <a:gd name="T35" fmla="*/ 2147483646 h 27"/>
              <a:gd name="T36" fmla="*/ 2147483646 w 16"/>
              <a:gd name="T37" fmla="*/ 2147483646 h 27"/>
              <a:gd name="T38" fmla="*/ 0 w 16"/>
              <a:gd name="T39" fmla="*/ 2147483646 h 2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6"/>
              <a:gd name="T61" fmla="*/ 0 h 27"/>
              <a:gd name="T62" fmla="*/ 16 w 16"/>
              <a:gd name="T63" fmla="*/ 27 h 2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6" h="27">
                <a:moveTo>
                  <a:pt x="0" y="3"/>
                </a:moveTo>
                <a:lnTo>
                  <a:pt x="2" y="0"/>
                </a:lnTo>
                <a:lnTo>
                  <a:pt x="5" y="0"/>
                </a:lnTo>
                <a:lnTo>
                  <a:pt x="4" y="3"/>
                </a:lnTo>
                <a:lnTo>
                  <a:pt x="3" y="4"/>
                </a:lnTo>
                <a:lnTo>
                  <a:pt x="4" y="7"/>
                </a:lnTo>
                <a:lnTo>
                  <a:pt x="5" y="9"/>
                </a:lnTo>
                <a:lnTo>
                  <a:pt x="7" y="11"/>
                </a:lnTo>
                <a:lnTo>
                  <a:pt x="8" y="14"/>
                </a:lnTo>
                <a:lnTo>
                  <a:pt x="10" y="17"/>
                </a:lnTo>
                <a:lnTo>
                  <a:pt x="12" y="18"/>
                </a:lnTo>
                <a:lnTo>
                  <a:pt x="14" y="19"/>
                </a:lnTo>
                <a:lnTo>
                  <a:pt x="15" y="21"/>
                </a:lnTo>
                <a:lnTo>
                  <a:pt x="13" y="23"/>
                </a:lnTo>
                <a:lnTo>
                  <a:pt x="15" y="23"/>
                </a:lnTo>
                <a:lnTo>
                  <a:pt x="16" y="25"/>
                </a:lnTo>
                <a:lnTo>
                  <a:pt x="12" y="26"/>
                </a:lnTo>
                <a:lnTo>
                  <a:pt x="6" y="27"/>
                </a:lnTo>
                <a:lnTo>
                  <a:pt x="6" y="25"/>
                </a:lnTo>
                <a:lnTo>
                  <a:pt x="0" y="3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6" name="Freeform 27">
            <a:extLst>
              <a:ext uri="{FF2B5EF4-FFF2-40B4-BE49-F238E27FC236}">
                <a16:creationId xmlns:a16="http://schemas.microsoft.com/office/drawing/2014/main" id="{2FCAA61E-6080-46AE-BC4F-7627998E62EE}"/>
              </a:ext>
            </a:extLst>
          </p:cNvPr>
          <p:cNvSpPr>
            <a:spLocks noChangeAspect="1"/>
          </p:cNvSpPr>
          <p:nvPr/>
        </p:nvSpPr>
        <p:spPr bwMode="auto">
          <a:xfrm>
            <a:off x="7123113" y="3060700"/>
            <a:ext cx="23812" cy="20638"/>
          </a:xfrm>
          <a:custGeom>
            <a:avLst/>
            <a:gdLst>
              <a:gd name="T0" fmla="*/ 0 w 3"/>
              <a:gd name="T1" fmla="*/ 2147483646 h 3"/>
              <a:gd name="T2" fmla="*/ 2147483646 w 3"/>
              <a:gd name="T3" fmla="*/ 0 h 3"/>
              <a:gd name="T4" fmla="*/ 2147483646 w 3"/>
              <a:gd name="T5" fmla="*/ 2147483646 h 3"/>
              <a:gd name="T6" fmla="*/ 2147483646 w 3"/>
              <a:gd name="T7" fmla="*/ 2147483646 h 3"/>
              <a:gd name="T8" fmla="*/ 0 w 3"/>
              <a:gd name="T9" fmla="*/ 2147483646 h 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3"/>
              <a:gd name="T17" fmla="*/ 3 w 3"/>
              <a:gd name="T18" fmla="*/ 3 h 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3">
                <a:moveTo>
                  <a:pt x="0" y="1"/>
                </a:moveTo>
                <a:lnTo>
                  <a:pt x="2" y="0"/>
                </a:lnTo>
                <a:lnTo>
                  <a:pt x="3" y="2"/>
                </a:lnTo>
                <a:lnTo>
                  <a:pt x="2" y="3"/>
                </a:lnTo>
                <a:lnTo>
                  <a:pt x="0" y="1"/>
                </a:lnTo>
                <a:close/>
              </a:path>
            </a:pathLst>
          </a:custGeom>
          <a:noFill/>
          <a:ln w="15875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07" name="Georgia">
            <a:extLst>
              <a:ext uri="{FF2B5EF4-FFF2-40B4-BE49-F238E27FC236}">
                <a16:creationId xmlns:a16="http://schemas.microsoft.com/office/drawing/2014/main" id="{55249F9E-ECB5-484D-80B8-BA548712D210}"/>
              </a:ext>
            </a:extLst>
          </p:cNvPr>
          <p:cNvSpPr>
            <a:spLocks noChangeAspect="1"/>
          </p:cNvSpPr>
          <p:nvPr/>
        </p:nvSpPr>
        <p:spPr bwMode="auto">
          <a:xfrm>
            <a:off x="6191250" y="3783013"/>
            <a:ext cx="665163" cy="684212"/>
          </a:xfrm>
          <a:custGeom>
            <a:avLst/>
            <a:gdLst>
              <a:gd name="T0" fmla="*/ 0 w 85"/>
              <a:gd name="T1" fmla="*/ 2147483646 h 88"/>
              <a:gd name="T2" fmla="*/ 2147483646 w 85"/>
              <a:gd name="T3" fmla="*/ 2147483646 h 88"/>
              <a:gd name="T4" fmla="*/ 2147483646 w 85"/>
              <a:gd name="T5" fmla="*/ 2147483646 h 88"/>
              <a:gd name="T6" fmla="*/ 2147483646 w 85"/>
              <a:gd name="T7" fmla="*/ 2147483646 h 88"/>
              <a:gd name="T8" fmla="*/ 2147483646 w 85"/>
              <a:gd name="T9" fmla="*/ 2147483646 h 88"/>
              <a:gd name="T10" fmla="*/ 2147483646 w 85"/>
              <a:gd name="T11" fmla="*/ 2147483646 h 88"/>
              <a:gd name="T12" fmla="*/ 2147483646 w 85"/>
              <a:gd name="T13" fmla="*/ 2147483646 h 88"/>
              <a:gd name="T14" fmla="*/ 2147483646 w 85"/>
              <a:gd name="T15" fmla="*/ 2147483646 h 88"/>
              <a:gd name="T16" fmla="*/ 2147483646 w 85"/>
              <a:gd name="T17" fmla="*/ 2147483646 h 88"/>
              <a:gd name="T18" fmla="*/ 2147483646 w 85"/>
              <a:gd name="T19" fmla="*/ 2147483646 h 88"/>
              <a:gd name="T20" fmla="*/ 2147483646 w 85"/>
              <a:gd name="T21" fmla="*/ 2147483646 h 88"/>
              <a:gd name="T22" fmla="*/ 2147483646 w 85"/>
              <a:gd name="T23" fmla="*/ 2147483646 h 88"/>
              <a:gd name="T24" fmla="*/ 2147483646 w 85"/>
              <a:gd name="T25" fmla="*/ 2147483646 h 88"/>
              <a:gd name="T26" fmla="*/ 2147483646 w 85"/>
              <a:gd name="T27" fmla="*/ 2147483646 h 88"/>
              <a:gd name="T28" fmla="*/ 2147483646 w 85"/>
              <a:gd name="T29" fmla="*/ 2147483646 h 88"/>
              <a:gd name="T30" fmla="*/ 2147483646 w 85"/>
              <a:gd name="T31" fmla="*/ 2147483646 h 88"/>
              <a:gd name="T32" fmla="*/ 2147483646 w 85"/>
              <a:gd name="T33" fmla="*/ 2147483646 h 88"/>
              <a:gd name="T34" fmla="*/ 2147483646 w 85"/>
              <a:gd name="T35" fmla="*/ 2147483646 h 88"/>
              <a:gd name="T36" fmla="*/ 2147483646 w 85"/>
              <a:gd name="T37" fmla="*/ 2147483646 h 88"/>
              <a:gd name="T38" fmla="*/ 2147483646 w 85"/>
              <a:gd name="T39" fmla="*/ 2147483646 h 88"/>
              <a:gd name="T40" fmla="*/ 2147483646 w 85"/>
              <a:gd name="T41" fmla="*/ 2147483646 h 88"/>
              <a:gd name="T42" fmla="*/ 2147483646 w 85"/>
              <a:gd name="T43" fmla="*/ 2147483646 h 88"/>
              <a:gd name="T44" fmla="*/ 2147483646 w 85"/>
              <a:gd name="T45" fmla="*/ 2147483646 h 88"/>
              <a:gd name="T46" fmla="*/ 2147483646 w 85"/>
              <a:gd name="T47" fmla="*/ 2147483646 h 88"/>
              <a:gd name="T48" fmla="*/ 2147483646 w 85"/>
              <a:gd name="T49" fmla="*/ 2147483646 h 88"/>
              <a:gd name="T50" fmla="*/ 2147483646 w 85"/>
              <a:gd name="T51" fmla="*/ 2147483646 h 88"/>
              <a:gd name="T52" fmla="*/ 2147483646 w 85"/>
              <a:gd name="T53" fmla="*/ 2147483646 h 88"/>
              <a:gd name="T54" fmla="*/ 2147483646 w 85"/>
              <a:gd name="T55" fmla="*/ 2147483646 h 88"/>
              <a:gd name="T56" fmla="*/ 2147483646 w 85"/>
              <a:gd name="T57" fmla="*/ 2147483646 h 88"/>
              <a:gd name="T58" fmla="*/ 2147483646 w 85"/>
              <a:gd name="T59" fmla="*/ 2147483646 h 88"/>
              <a:gd name="T60" fmla="*/ 2147483646 w 85"/>
              <a:gd name="T61" fmla="*/ 2147483646 h 88"/>
              <a:gd name="T62" fmla="*/ 2147483646 w 85"/>
              <a:gd name="T63" fmla="*/ 2147483646 h 88"/>
              <a:gd name="T64" fmla="*/ 2147483646 w 85"/>
              <a:gd name="T65" fmla="*/ 2147483646 h 88"/>
              <a:gd name="T66" fmla="*/ 2147483646 w 85"/>
              <a:gd name="T67" fmla="*/ 2147483646 h 88"/>
              <a:gd name="T68" fmla="*/ 2147483646 w 85"/>
              <a:gd name="T69" fmla="*/ 2147483646 h 88"/>
              <a:gd name="T70" fmla="*/ 2147483646 w 85"/>
              <a:gd name="T71" fmla="*/ 2147483646 h 88"/>
              <a:gd name="T72" fmla="*/ 2147483646 w 85"/>
              <a:gd name="T73" fmla="*/ 2147483646 h 88"/>
              <a:gd name="T74" fmla="*/ 2147483646 w 85"/>
              <a:gd name="T75" fmla="*/ 2147483646 h 88"/>
              <a:gd name="T76" fmla="*/ 2147483646 w 85"/>
              <a:gd name="T77" fmla="*/ 2147483646 h 88"/>
              <a:gd name="T78" fmla="*/ 2147483646 w 85"/>
              <a:gd name="T79" fmla="*/ 2147483646 h 88"/>
              <a:gd name="T80" fmla="*/ 2147483646 w 85"/>
              <a:gd name="T81" fmla="*/ 0 h 88"/>
              <a:gd name="T82" fmla="*/ 2147483646 w 85"/>
              <a:gd name="T83" fmla="*/ 2147483646 h 88"/>
              <a:gd name="T84" fmla="*/ 0 w 85"/>
              <a:gd name="T85" fmla="*/ 2147483646 h 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5"/>
              <a:gd name="T130" fmla="*/ 0 h 88"/>
              <a:gd name="T131" fmla="*/ 85 w 85"/>
              <a:gd name="T132" fmla="*/ 88 h 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5" h="88">
                <a:moveTo>
                  <a:pt x="0" y="5"/>
                </a:moveTo>
                <a:lnTo>
                  <a:pt x="11" y="46"/>
                </a:lnTo>
                <a:lnTo>
                  <a:pt x="16" y="52"/>
                </a:lnTo>
                <a:lnTo>
                  <a:pt x="17" y="58"/>
                </a:lnTo>
                <a:lnTo>
                  <a:pt x="15" y="61"/>
                </a:lnTo>
                <a:lnTo>
                  <a:pt x="15" y="66"/>
                </a:lnTo>
                <a:lnTo>
                  <a:pt x="18" y="82"/>
                </a:lnTo>
                <a:lnTo>
                  <a:pt x="21" y="87"/>
                </a:lnTo>
                <a:lnTo>
                  <a:pt x="66" y="84"/>
                </a:lnTo>
                <a:lnTo>
                  <a:pt x="67" y="88"/>
                </a:lnTo>
                <a:lnTo>
                  <a:pt x="70" y="88"/>
                </a:lnTo>
                <a:lnTo>
                  <a:pt x="68" y="81"/>
                </a:lnTo>
                <a:lnTo>
                  <a:pt x="70" y="79"/>
                </a:lnTo>
                <a:lnTo>
                  <a:pt x="77" y="80"/>
                </a:lnTo>
                <a:lnTo>
                  <a:pt x="78" y="75"/>
                </a:lnTo>
                <a:lnTo>
                  <a:pt x="77" y="74"/>
                </a:lnTo>
                <a:lnTo>
                  <a:pt x="78" y="73"/>
                </a:lnTo>
                <a:lnTo>
                  <a:pt x="76" y="72"/>
                </a:lnTo>
                <a:lnTo>
                  <a:pt x="77" y="70"/>
                </a:lnTo>
                <a:lnTo>
                  <a:pt x="77" y="68"/>
                </a:lnTo>
                <a:lnTo>
                  <a:pt x="80" y="66"/>
                </a:lnTo>
                <a:lnTo>
                  <a:pt x="79" y="63"/>
                </a:lnTo>
                <a:lnTo>
                  <a:pt x="80" y="63"/>
                </a:lnTo>
                <a:lnTo>
                  <a:pt x="81" y="60"/>
                </a:lnTo>
                <a:lnTo>
                  <a:pt x="80" y="59"/>
                </a:lnTo>
                <a:lnTo>
                  <a:pt x="82" y="58"/>
                </a:lnTo>
                <a:lnTo>
                  <a:pt x="81" y="56"/>
                </a:lnTo>
                <a:lnTo>
                  <a:pt x="83" y="56"/>
                </a:lnTo>
                <a:lnTo>
                  <a:pt x="85" y="53"/>
                </a:lnTo>
                <a:lnTo>
                  <a:pt x="84" y="52"/>
                </a:lnTo>
                <a:lnTo>
                  <a:pt x="81" y="52"/>
                </a:lnTo>
                <a:lnTo>
                  <a:pt x="79" y="49"/>
                </a:lnTo>
                <a:lnTo>
                  <a:pt x="76" y="43"/>
                </a:lnTo>
                <a:lnTo>
                  <a:pt x="74" y="43"/>
                </a:lnTo>
                <a:lnTo>
                  <a:pt x="70" y="35"/>
                </a:lnTo>
                <a:lnTo>
                  <a:pt x="65" y="31"/>
                </a:lnTo>
                <a:lnTo>
                  <a:pt x="61" y="26"/>
                </a:lnTo>
                <a:lnTo>
                  <a:pt x="51" y="19"/>
                </a:lnTo>
                <a:lnTo>
                  <a:pt x="47" y="13"/>
                </a:lnTo>
                <a:lnTo>
                  <a:pt x="37" y="6"/>
                </a:lnTo>
                <a:lnTo>
                  <a:pt x="40" y="0"/>
                </a:lnTo>
                <a:lnTo>
                  <a:pt x="21" y="2"/>
                </a:lnTo>
                <a:lnTo>
                  <a:pt x="0" y="5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8" name="Idaho">
            <a:extLst>
              <a:ext uri="{FF2B5EF4-FFF2-40B4-BE49-F238E27FC236}">
                <a16:creationId xmlns:a16="http://schemas.microsoft.com/office/drawing/2014/main" id="{B1188025-F975-46CC-9FA5-AC7A30979E2C}"/>
              </a:ext>
            </a:extLst>
          </p:cNvPr>
          <p:cNvSpPr>
            <a:spLocks noChangeAspect="1"/>
          </p:cNvSpPr>
          <p:nvPr/>
        </p:nvSpPr>
        <p:spPr bwMode="auto">
          <a:xfrm>
            <a:off x="2519363" y="1497013"/>
            <a:ext cx="728662" cy="1166812"/>
          </a:xfrm>
          <a:custGeom>
            <a:avLst/>
            <a:gdLst>
              <a:gd name="T0" fmla="*/ 0 w 93"/>
              <a:gd name="T1" fmla="*/ 2147483646 h 150"/>
              <a:gd name="T2" fmla="*/ 2147483646 w 93"/>
              <a:gd name="T3" fmla="*/ 2147483646 h 150"/>
              <a:gd name="T4" fmla="*/ 2147483646 w 93"/>
              <a:gd name="T5" fmla="*/ 2147483646 h 150"/>
              <a:gd name="T6" fmla="*/ 2147483646 w 93"/>
              <a:gd name="T7" fmla="*/ 2147483646 h 150"/>
              <a:gd name="T8" fmla="*/ 2147483646 w 93"/>
              <a:gd name="T9" fmla="*/ 2147483646 h 150"/>
              <a:gd name="T10" fmla="*/ 2147483646 w 93"/>
              <a:gd name="T11" fmla="*/ 2147483646 h 150"/>
              <a:gd name="T12" fmla="*/ 2147483646 w 93"/>
              <a:gd name="T13" fmla="*/ 2147483646 h 150"/>
              <a:gd name="T14" fmla="*/ 2147483646 w 93"/>
              <a:gd name="T15" fmla="*/ 2147483646 h 150"/>
              <a:gd name="T16" fmla="*/ 2147483646 w 93"/>
              <a:gd name="T17" fmla="*/ 2147483646 h 150"/>
              <a:gd name="T18" fmla="*/ 2147483646 w 93"/>
              <a:gd name="T19" fmla="*/ 2147483646 h 150"/>
              <a:gd name="T20" fmla="*/ 2147483646 w 93"/>
              <a:gd name="T21" fmla="*/ 2147483646 h 150"/>
              <a:gd name="T22" fmla="*/ 2147483646 w 93"/>
              <a:gd name="T23" fmla="*/ 0 h 150"/>
              <a:gd name="T24" fmla="*/ 2147483646 w 93"/>
              <a:gd name="T25" fmla="*/ 2147483646 h 150"/>
              <a:gd name="T26" fmla="*/ 2147483646 w 93"/>
              <a:gd name="T27" fmla="*/ 2147483646 h 150"/>
              <a:gd name="T28" fmla="*/ 2147483646 w 93"/>
              <a:gd name="T29" fmla="*/ 2147483646 h 150"/>
              <a:gd name="T30" fmla="*/ 2147483646 w 93"/>
              <a:gd name="T31" fmla="*/ 2147483646 h 150"/>
              <a:gd name="T32" fmla="*/ 2147483646 w 93"/>
              <a:gd name="T33" fmla="*/ 2147483646 h 150"/>
              <a:gd name="T34" fmla="*/ 2147483646 w 93"/>
              <a:gd name="T35" fmla="*/ 2147483646 h 150"/>
              <a:gd name="T36" fmla="*/ 2147483646 w 93"/>
              <a:gd name="T37" fmla="*/ 2147483646 h 150"/>
              <a:gd name="T38" fmla="*/ 2147483646 w 93"/>
              <a:gd name="T39" fmla="*/ 2147483646 h 150"/>
              <a:gd name="T40" fmla="*/ 2147483646 w 93"/>
              <a:gd name="T41" fmla="*/ 2147483646 h 150"/>
              <a:gd name="T42" fmla="*/ 2147483646 w 93"/>
              <a:gd name="T43" fmla="*/ 2147483646 h 150"/>
              <a:gd name="T44" fmla="*/ 2147483646 w 93"/>
              <a:gd name="T45" fmla="*/ 2147483646 h 150"/>
              <a:gd name="T46" fmla="*/ 2147483646 w 93"/>
              <a:gd name="T47" fmla="*/ 2147483646 h 150"/>
              <a:gd name="T48" fmla="*/ 2147483646 w 93"/>
              <a:gd name="T49" fmla="*/ 2147483646 h 150"/>
              <a:gd name="T50" fmla="*/ 2147483646 w 93"/>
              <a:gd name="T51" fmla="*/ 2147483646 h 150"/>
              <a:gd name="T52" fmla="*/ 2147483646 w 93"/>
              <a:gd name="T53" fmla="*/ 2147483646 h 150"/>
              <a:gd name="T54" fmla="*/ 2147483646 w 93"/>
              <a:gd name="T55" fmla="*/ 2147483646 h 150"/>
              <a:gd name="T56" fmla="*/ 2147483646 w 93"/>
              <a:gd name="T57" fmla="*/ 2147483646 h 150"/>
              <a:gd name="T58" fmla="*/ 2147483646 w 93"/>
              <a:gd name="T59" fmla="*/ 2147483646 h 150"/>
              <a:gd name="T60" fmla="*/ 2147483646 w 93"/>
              <a:gd name="T61" fmla="*/ 2147483646 h 150"/>
              <a:gd name="T62" fmla="*/ 2147483646 w 93"/>
              <a:gd name="T63" fmla="*/ 2147483646 h 150"/>
              <a:gd name="T64" fmla="*/ 2147483646 w 93"/>
              <a:gd name="T65" fmla="*/ 2147483646 h 150"/>
              <a:gd name="T66" fmla="*/ 2147483646 w 93"/>
              <a:gd name="T67" fmla="*/ 2147483646 h 150"/>
              <a:gd name="T68" fmla="*/ 2147483646 w 93"/>
              <a:gd name="T69" fmla="*/ 2147483646 h 150"/>
              <a:gd name="T70" fmla="*/ 2147483646 w 93"/>
              <a:gd name="T71" fmla="*/ 2147483646 h 150"/>
              <a:gd name="T72" fmla="*/ 2147483646 w 93"/>
              <a:gd name="T73" fmla="*/ 2147483646 h 150"/>
              <a:gd name="T74" fmla="*/ 2147483646 w 93"/>
              <a:gd name="T75" fmla="*/ 2147483646 h 150"/>
              <a:gd name="T76" fmla="*/ 2147483646 w 93"/>
              <a:gd name="T77" fmla="*/ 2147483646 h 150"/>
              <a:gd name="T78" fmla="*/ 2147483646 w 93"/>
              <a:gd name="T79" fmla="*/ 2147483646 h 150"/>
              <a:gd name="T80" fmla="*/ 2147483646 w 93"/>
              <a:gd name="T81" fmla="*/ 2147483646 h 150"/>
              <a:gd name="T82" fmla="*/ 0 w 93"/>
              <a:gd name="T83" fmla="*/ 2147483646 h 15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93"/>
              <a:gd name="T127" fmla="*/ 0 h 150"/>
              <a:gd name="T128" fmla="*/ 93 w 93"/>
              <a:gd name="T129" fmla="*/ 150 h 15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93" h="150">
                <a:moveTo>
                  <a:pt x="0" y="133"/>
                </a:moveTo>
                <a:lnTo>
                  <a:pt x="7" y="101"/>
                </a:lnTo>
                <a:lnTo>
                  <a:pt x="11" y="92"/>
                </a:lnTo>
                <a:lnTo>
                  <a:pt x="8" y="88"/>
                </a:lnTo>
                <a:lnTo>
                  <a:pt x="9" y="84"/>
                </a:lnTo>
                <a:lnTo>
                  <a:pt x="15" y="79"/>
                </a:lnTo>
                <a:lnTo>
                  <a:pt x="20" y="71"/>
                </a:lnTo>
                <a:lnTo>
                  <a:pt x="24" y="65"/>
                </a:lnTo>
                <a:lnTo>
                  <a:pt x="21" y="60"/>
                </a:lnTo>
                <a:lnTo>
                  <a:pt x="19" y="56"/>
                </a:lnTo>
                <a:lnTo>
                  <a:pt x="20" y="48"/>
                </a:lnTo>
                <a:lnTo>
                  <a:pt x="31" y="0"/>
                </a:lnTo>
                <a:lnTo>
                  <a:pt x="44" y="2"/>
                </a:lnTo>
                <a:lnTo>
                  <a:pt x="40" y="21"/>
                </a:lnTo>
                <a:lnTo>
                  <a:pt x="42" y="28"/>
                </a:lnTo>
                <a:lnTo>
                  <a:pt x="42" y="32"/>
                </a:lnTo>
                <a:lnTo>
                  <a:pt x="41" y="33"/>
                </a:lnTo>
                <a:lnTo>
                  <a:pt x="46" y="37"/>
                </a:lnTo>
                <a:lnTo>
                  <a:pt x="51" y="49"/>
                </a:lnTo>
                <a:lnTo>
                  <a:pt x="52" y="49"/>
                </a:lnTo>
                <a:lnTo>
                  <a:pt x="52" y="51"/>
                </a:lnTo>
                <a:lnTo>
                  <a:pt x="55" y="51"/>
                </a:lnTo>
                <a:lnTo>
                  <a:pt x="57" y="52"/>
                </a:lnTo>
                <a:lnTo>
                  <a:pt x="52" y="60"/>
                </a:lnTo>
                <a:lnTo>
                  <a:pt x="53" y="66"/>
                </a:lnTo>
                <a:lnTo>
                  <a:pt x="50" y="72"/>
                </a:lnTo>
                <a:lnTo>
                  <a:pt x="51" y="74"/>
                </a:lnTo>
                <a:lnTo>
                  <a:pt x="58" y="71"/>
                </a:lnTo>
                <a:lnTo>
                  <a:pt x="63" y="90"/>
                </a:lnTo>
                <a:lnTo>
                  <a:pt x="66" y="91"/>
                </a:lnTo>
                <a:lnTo>
                  <a:pt x="66" y="97"/>
                </a:lnTo>
                <a:lnTo>
                  <a:pt x="69" y="99"/>
                </a:lnTo>
                <a:lnTo>
                  <a:pt x="71" y="97"/>
                </a:lnTo>
                <a:lnTo>
                  <a:pt x="75" y="99"/>
                </a:lnTo>
                <a:lnTo>
                  <a:pt x="77" y="97"/>
                </a:lnTo>
                <a:lnTo>
                  <a:pt x="86" y="99"/>
                </a:lnTo>
                <a:lnTo>
                  <a:pt x="88" y="99"/>
                </a:lnTo>
                <a:lnTo>
                  <a:pt x="90" y="95"/>
                </a:lnTo>
                <a:lnTo>
                  <a:pt x="93" y="101"/>
                </a:lnTo>
                <a:lnTo>
                  <a:pt x="85" y="150"/>
                </a:lnTo>
                <a:lnTo>
                  <a:pt x="42" y="142"/>
                </a:lnTo>
                <a:lnTo>
                  <a:pt x="0" y="133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09" name="Indiana">
            <a:extLst>
              <a:ext uri="{FF2B5EF4-FFF2-40B4-BE49-F238E27FC236}">
                <a16:creationId xmlns:a16="http://schemas.microsoft.com/office/drawing/2014/main" id="{A7E4E596-3324-4A99-90D4-0F0A46E569EE}"/>
              </a:ext>
            </a:extLst>
          </p:cNvPr>
          <p:cNvSpPr>
            <a:spLocks noChangeAspect="1"/>
          </p:cNvSpPr>
          <p:nvPr/>
        </p:nvSpPr>
        <p:spPr bwMode="auto">
          <a:xfrm>
            <a:off x="5846763" y="2773363"/>
            <a:ext cx="374650" cy="644525"/>
          </a:xfrm>
          <a:custGeom>
            <a:avLst/>
            <a:gdLst>
              <a:gd name="T0" fmla="*/ 0 w 48"/>
              <a:gd name="T1" fmla="*/ 2147483646 h 83"/>
              <a:gd name="T2" fmla="*/ 2147483646 w 48"/>
              <a:gd name="T3" fmla="*/ 2147483646 h 83"/>
              <a:gd name="T4" fmla="*/ 2147483646 w 48"/>
              <a:gd name="T5" fmla="*/ 2147483646 h 83"/>
              <a:gd name="T6" fmla="*/ 2147483646 w 48"/>
              <a:gd name="T7" fmla="*/ 2147483646 h 83"/>
              <a:gd name="T8" fmla="*/ 2147483646 w 48"/>
              <a:gd name="T9" fmla="*/ 2147483646 h 83"/>
              <a:gd name="T10" fmla="*/ 2147483646 w 48"/>
              <a:gd name="T11" fmla="*/ 2147483646 h 83"/>
              <a:gd name="T12" fmla="*/ 2147483646 w 48"/>
              <a:gd name="T13" fmla="*/ 2147483646 h 83"/>
              <a:gd name="T14" fmla="*/ 2147483646 w 48"/>
              <a:gd name="T15" fmla="*/ 2147483646 h 83"/>
              <a:gd name="T16" fmla="*/ 2147483646 w 48"/>
              <a:gd name="T17" fmla="*/ 2147483646 h 83"/>
              <a:gd name="T18" fmla="*/ 2147483646 w 48"/>
              <a:gd name="T19" fmla="*/ 2147483646 h 83"/>
              <a:gd name="T20" fmla="*/ 2147483646 w 48"/>
              <a:gd name="T21" fmla="*/ 2147483646 h 83"/>
              <a:gd name="T22" fmla="*/ 2147483646 w 48"/>
              <a:gd name="T23" fmla="*/ 2147483646 h 83"/>
              <a:gd name="T24" fmla="*/ 2147483646 w 48"/>
              <a:gd name="T25" fmla="*/ 2147483646 h 83"/>
              <a:gd name="T26" fmla="*/ 2147483646 w 48"/>
              <a:gd name="T27" fmla="*/ 2147483646 h 83"/>
              <a:gd name="T28" fmla="*/ 2147483646 w 48"/>
              <a:gd name="T29" fmla="*/ 2147483646 h 83"/>
              <a:gd name="T30" fmla="*/ 2147483646 w 48"/>
              <a:gd name="T31" fmla="*/ 2147483646 h 83"/>
              <a:gd name="T32" fmla="*/ 2147483646 w 48"/>
              <a:gd name="T33" fmla="*/ 2147483646 h 83"/>
              <a:gd name="T34" fmla="*/ 2147483646 w 48"/>
              <a:gd name="T35" fmla="*/ 2147483646 h 83"/>
              <a:gd name="T36" fmla="*/ 2147483646 w 48"/>
              <a:gd name="T37" fmla="*/ 0 h 83"/>
              <a:gd name="T38" fmla="*/ 2147483646 w 48"/>
              <a:gd name="T39" fmla="*/ 2147483646 h 83"/>
              <a:gd name="T40" fmla="*/ 2147483646 w 48"/>
              <a:gd name="T41" fmla="*/ 2147483646 h 83"/>
              <a:gd name="T42" fmla="*/ 2147483646 w 48"/>
              <a:gd name="T43" fmla="*/ 2147483646 h 83"/>
              <a:gd name="T44" fmla="*/ 2147483646 w 48"/>
              <a:gd name="T45" fmla="*/ 2147483646 h 83"/>
              <a:gd name="T46" fmla="*/ 2147483646 w 48"/>
              <a:gd name="T47" fmla="*/ 2147483646 h 83"/>
              <a:gd name="T48" fmla="*/ 2147483646 w 48"/>
              <a:gd name="T49" fmla="*/ 2147483646 h 83"/>
              <a:gd name="T50" fmla="*/ 2147483646 w 48"/>
              <a:gd name="T51" fmla="*/ 2147483646 h 83"/>
              <a:gd name="T52" fmla="*/ 2147483646 w 48"/>
              <a:gd name="T53" fmla="*/ 2147483646 h 83"/>
              <a:gd name="T54" fmla="*/ 0 w 48"/>
              <a:gd name="T55" fmla="*/ 2147483646 h 8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8"/>
              <a:gd name="T85" fmla="*/ 0 h 83"/>
              <a:gd name="T86" fmla="*/ 48 w 48"/>
              <a:gd name="T87" fmla="*/ 83 h 83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8" h="83">
                <a:moveTo>
                  <a:pt x="0" y="81"/>
                </a:moveTo>
                <a:lnTo>
                  <a:pt x="1" y="83"/>
                </a:lnTo>
                <a:lnTo>
                  <a:pt x="3" y="81"/>
                </a:lnTo>
                <a:lnTo>
                  <a:pt x="10" y="79"/>
                </a:lnTo>
                <a:lnTo>
                  <a:pt x="12" y="80"/>
                </a:lnTo>
                <a:lnTo>
                  <a:pt x="20" y="77"/>
                </a:lnTo>
                <a:lnTo>
                  <a:pt x="22" y="80"/>
                </a:lnTo>
                <a:lnTo>
                  <a:pt x="25" y="74"/>
                </a:lnTo>
                <a:lnTo>
                  <a:pt x="27" y="73"/>
                </a:lnTo>
                <a:lnTo>
                  <a:pt x="33" y="76"/>
                </a:lnTo>
                <a:lnTo>
                  <a:pt x="33" y="72"/>
                </a:lnTo>
                <a:lnTo>
                  <a:pt x="40" y="65"/>
                </a:lnTo>
                <a:lnTo>
                  <a:pt x="41" y="60"/>
                </a:lnTo>
                <a:lnTo>
                  <a:pt x="43" y="61"/>
                </a:lnTo>
                <a:lnTo>
                  <a:pt x="48" y="57"/>
                </a:lnTo>
                <a:lnTo>
                  <a:pt x="47" y="54"/>
                </a:lnTo>
                <a:lnTo>
                  <a:pt x="48" y="52"/>
                </a:lnTo>
                <a:lnTo>
                  <a:pt x="42" y="1"/>
                </a:lnTo>
                <a:lnTo>
                  <a:pt x="41" y="0"/>
                </a:lnTo>
                <a:lnTo>
                  <a:pt x="13" y="3"/>
                </a:lnTo>
                <a:lnTo>
                  <a:pt x="7" y="6"/>
                </a:lnTo>
                <a:lnTo>
                  <a:pt x="2" y="5"/>
                </a:lnTo>
                <a:lnTo>
                  <a:pt x="6" y="47"/>
                </a:lnTo>
                <a:lnTo>
                  <a:pt x="5" y="55"/>
                </a:lnTo>
                <a:lnTo>
                  <a:pt x="7" y="60"/>
                </a:lnTo>
                <a:lnTo>
                  <a:pt x="5" y="70"/>
                </a:lnTo>
                <a:lnTo>
                  <a:pt x="2" y="74"/>
                </a:lnTo>
                <a:lnTo>
                  <a:pt x="0" y="81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0" name="Kentucky">
            <a:extLst>
              <a:ext uri="{FF2B5EF4-FFF2-40B4-BE49-F238E27FC236}">
                <a16:creationId xmlns:a16="http://schemas.microsoft.com/office/drawing/2014/main" id="{AD9D5A27-8DDA-429E-861D-B366A71CC4DB}"/>
              </a:ext>
            </a:extLst>
          </p:cNvPr>
          <p:cNvSpPr>
            <a:spLocks noChangeAspect="1"/>
          </p:cNvSpPr>
          <p:nvPr/>
        </p:nvSpPr>
        <p:spPr bwMode="auto">
          <a:xfrm>
            <a:off x="5703888" y="3175000"/>
            <a:ext cx="885825" cy="452438"/>
          </a:xfrm>
          <a:custGeom>
            <a:avLst/>
            <a:gdLst>
              <a:gd name="T0" fmla="*/ 0 w 113"/>
              <a:gd name="T1" fmla="*/ 2147483646 h 58"/>
              <a:gd name="T2" fmla="*/ 2147483646 w 113"/>
              <a:gd name="T3" fmla="*/ 2147483646 h 58"/>
              <a:gd name="T4" fmla="*/ 2147483646 w 113"/>
              <a:gd name="T5" fmla="*/ 2147483646 h 58"/>
              <a:gd name="T6" fmla="*/ 2147483646 w 113"/>
              <a:gd name="T7" fmla="*/ 2147483646 h 58"/>
              <a:gd name="T8" fmla="*/ 2147483646 w 113"/>
              <a:gd name="T9" fmla="*/ 2147483646 h 58"/>
              <a:gd name="T10" fmla="*/ 2147483646 w 113"/>
              <a:gd name="T11" fmla="*/ 2147483646 h 58"/>
              <a:gd name="T12" fmla="*/ 2147483646 w 113"/>
              <a:gd name="T13" fmla="*/ 2147483646 h 58"/>
              <a:gd name="T14" fmla="*/ 2147483646 w 113"/>
              <a:gd name="T15" fmla="*/ 2147483646 h 58"/>
              <a:gd name="T16" fmla="*/ 2147483646 w 113"/>
              <a:gd name="T17" fmla="*/ 2147483646 h 58"/>
              <a:gd name="T18" fmla="*/ 2147483646 w 113"/>
              <a:gd name="T19" fmla="*/ 2147483646 h 58"/>
              <a:gd name="T20" fmla="*/ 2147483646 w 113"/>
              <a:gd name="T21" fmla="*/ 2147483646 h 58"/>
              <a:gd name="T22" fmla="*/ 2147483646 w 113"/>
              <a:gd name="T23" fmla="*/ 2147483646 h 58"/>
              <a:gd name="T24" fmla="*/ 2147483646 w 113"/>
              <a:gd name="T25" fmla="*/ 2147483646 h 58"/>
              <a:gd name="T26" fmla="*/ 2147483646 w 113"/>
              <a:gd name="T27" fmla="*/ 2147483646 h 58"/>
              <a:gd name="T28" fmla="*/ 2147483646 w 113"/>
              <a:gd name="T29" fmla="*/ 2147483646 h 58"/>
              <a:gd name="T30" fmla="*/ 2147483646 w 113"/>
              <a:gd name="T31" fmla="*/ 2147483646 h 58"/>
              <a:gd name="T32" fmla="*/ 2147483646 w 113"/>
              <a:gd name="T33" fmla="*/ 2147483646 h 58"/>
              <a:gd name="T34" fmla="*/ 2147483646 w 113"/>
              <a:gd name="T35" fmla="*/ 2147483646 h 58"/>
              <a:gd name="T36" fmla="*/ 2147483646 w 113"/>
              <a:gd name="T37" fmla="*/ 2147483646 h 58"/>
              <a:gd name="T38" fmla="*/ 2147483646 w 113"/>
              <a:gd name="T39" fmla="*/ 2147483646 h 58"/>
              <a:gd name="T40" fmla="*/ 2147483646 w 113"/>
              <a:gd name="T41" fmla="*/ 2147483646 h 58"/>
              <a:gd name="T42" fmla="*/ 2147483646 w 113"/>
              <a:gd name="T43" fmla="*/ 2147483646 h 58"/>
              <a:gd name="T44" fmla="*/ 2147483646 w 113"/>
              <a:gd name="T45" fmla="*/ 2147483646 h 58"/>
              <a:gd name="T46" fmla="*/ 2147483646 w 113"/>
              <a:gd name="T47" fmla="*/ 2147483646 h 58"/>
              <a:gd name="T48" fmla="*/ 2147483646 w 113"/>
              <a:gd name="T49" fmla="*/ 2147483646 h 58"/>
              <a:gd name="T50" fmla="*/ 2147483646 w 113"/>
              <a:gd name="T51" fmla="*/ 2147483646 h 58"/>
              <a:gd name="T52" fmla="*/ 2147483646 w 113"/>
              <a:gd name="T53" fmla="*/ 0 h 58"/>
              <a:gd name="T54" fmla="*/ 2147483646 w 113"/>
              <a:gd name="T55" fmla="*/ 0 h 58"/>
              <a:gd name="T56" fmla="*/ 2147483646 w 113"/>
              <a:gd name="T57" fmla="*/ 2147483646 h 58"/>
              <a:gd name="T58" fmla="*/ 2147483646 w 113"/>
              <a:gd name="T59" fmla="*/ 2147483646 h 58"/>
              <a:gd name="T60" fmla="*/ 2147483646 w 113"/>
              <a:gd name="T61" fmla="*/ 2147483646 h 58"/>
              <a:gd name="T62" fmla="*/ 2147483646 w 113"/>
              <a:gd name="T63" fmla="*/ 2147483646 h 58"/>
              <a:gd name="T64" fmla="*/ 2147483646 w 113"/>
              <a:gd name="T65" fmla="*/ 2147483646 h 58"/>
              <a:gd name="T66" fmla="*/ 2147483646 w 113"/>
              <a:gd name="T67" fmla="*/ 2147483646 h 58"/>
              <a:gd name="T68" fmla="*/ 2147483646 w 113"/>
              <a:gd name="T69" fmla="*/ 2147483646 h 58"/>
              <a:gd name="T70" fmla="*/ 2147483646 w 113"/>
              <a:gd name="T71" fmla="*/ 2147483646 h 58"/>
              <a:gd name="T72" fmla="*/ 2147483646 w 113"/>
              <a:gd name="T73" fmla="*/ 2147483646 h 58"/>
              <a:gd name="T74" fmla="*/ 2147483646 w 113"/>
              <a:gd name="T75" fmla="*/ 2147483646 h 58"/>
              <a:gd name="T76" fmla="*/ 2147483646 w 113"/>
              <a:gd name="T77" fmla="*/ 2147483646 h 58"/>
              <a:gd name="T78" fmla="*/ 2147483646 w 113"/>
              <a:gd name="T79" fmla="*/ 2147483646 h 58"/>
              <a:gd name="T80" fmla="*/ 2147483646 w 113"/>
              <a:gd name="T81" fmla="*/ 2147483646 h 58"/>
              <a:gd name="T82" fmla="*/ 2147483646 w 113"/>
              <a:gd name="T83" fmla="*/ 2147483646 h 58"/>
              <a:gd name="T84" fmla="*/ 2147483646 w 113"/>
              <a:gd name="T85" fmla="*/ 2147483646 h 58"/>
              <a:gd name="T86" fmla="*/ 2147483646 w 113"/>
              <a:gd name="T87" fmla="*/ 2147483646 h 58"/>
              <a:gd name="T88" fmla="*/ 2147483646 w 113"/>
              <a:gd name="T89" fmla="*/ 2147483646 h 58"/>
              <a:gd name="T90" fmla="*/ 2147483646 w 113"/>
              <a:gd name="T91" fmla="*/ 2147483646 h 58"/>
              <a:gd name="T92" fmla="*/ 0 w 113"/>
              <a:gd name="T93" fmla="*/ 2147483646 h 5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3"/>
              <a:gd name="T142" fmla="*/ 0 h 58"/>
              <a:gd name="T143" fmla="*/ 113 w 113"/>
              <a:gd name="T144" fmla="*/ 58 h 5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3" h="58">
                <a:moveTo>
                  <a:pt x="0" y="58"/>
                </a:moveTo>
                <a:lnTo>
                  <a:pt x="1" y="55"/>
                </a:lnTo>
                <a:lnTo>
                  <a:pt x="3" y="55"/>
                </a:lnTo>
                <a:lnTo>
                  <a:pt x="4" y="48"/>
                </a:lnTo>
                <a:lnTo>
                  <a:pt x="3" y="48"/>
                </a:lnTo>
                <a:lnTo>
                  <a:pt x="2" y="47"/>
                </a:lnTo>
                <a:lnTo>
                  <a:pt x="6" y="43"/>
                </a:lnTo>
                <a:lnTo>
                  <a:pt x="13" y="46"/>
                </a:lnTo>
                <a:lnTo>
                  <a:pt x="14" y="39"/>
                </a:lnTo>
                <a:lnTo>
                  <a:pt x="19" y="37"/>
                </a:lnTo>
                <a:lnTo>
                  <a:pt x="18" y="35"/>
                </a:lnTo>
                <a:lnTo>
                  <a:pt x="19" y="31"/>
                </a:lnTo>
                <a:lnTo>
                  <a:pt x="21" y="29"/>
                </a:lnTo>
                <a:lnTo>
                  <a:pt x="28" y="27"/>
                </a:lnTo>
                <a:lnTo>
                  <a:pt x="30" y="28"/>
                </a:lnTo>
                <a:lnTo>
                  <a:pt x="38" y="25"/>
                </a:lnTo>
                <a:lnTo>
                  <a:pt x="40" y="28"/>
                </a:lnTo>
                <a:lnTo>
                  <a:pt x="43" y="22"/>
                </a:lnTo>
                <a:lnTo>
                  <a:pt x="45" y="21"/>
                </a:lnTo>
                <a:lnTo>
                  <a:pt x="51" y="24"/>
                </a:lnTo>
                <a:lnTo>
                  <a:pt x="51" y="20"/>
                </a:lnTo>
                <a:lnTo>
                  <a:pt x="58" y="13"/>
                </a:lnTo>
                <a:lnTo>
                  <a:pt x="59" y="8"/>
                </a:lnTo>
                <a:lnTo>
                  <a:pt x="61" y="9"/>
                </a:lnTo>
                <a:lnTo>
                  <a:pt x="66" y="5"/>
                </a:lnTo>
                <a:lnTo>
                  <a:pt x="65" y="2"/>
                </a:lnTo>
                <a:lnTo>
                  <a:pt x="66" y="0"/>
                </a:lnTo>
                <a:lnTo>
                  <a:pt x="70" y="0"/>
                </a:lnTo>
                <a:lnTo>
                  <a:pt x="73" y="1"/>
                </a:lnTo>
                <a:lnTo>
                  <a:pt x="75" y="5"/>
                </a:lnTo>
                <a:lnTo>
                  <a:pt x="80" y="5"/>
                </a:lnTo>
                <a:lnTo>
                  <a:pt x="83" y="7"/>
                </a:lnTo>
                <a:lnTo>
                  <a:pt x="91" y="7"/>
                </a:lnTo>
                <a:lnTo>
                  <a:pt x="93" y="5"/>
                </a:lnTo>
                <a:lnTo>
                  <a:pt x="101" y="9"/>
                </a:lnTo>
                <a:lnTo>
                  <a:pt x="104" y="19"/>
                </a:lnTo>
                <a:lnTo>
                  <a:pt x="107" y="22"/>
                </a:lnTo>
                <a:lnTo>
                  <a:pt x="113" y="26"/>
                </a:lnTo>
                <a:lnTo>
                  <a:pt x="109" y="31"/>
                </a:lnTo>
                <a:lnTo>
                  <a:pt x="105" y="34"/>
                </a:lnTo>
                <a:lnTo>
                  <a:pt x="101" y="38"/>
                </a:lnTo>
                <a:lnTo>
                  <a:pt x="101" y="40"/>
                </a:lnTo>
                <a:lnTo>
                  <a:pt x="90" y="48"/>
                </a:lnTo>
                <a:lnTo>
                  <a:pt x="27" y="53"/>
                </a:lnTo>
                <a:lnTo>
                  <a:pt x="21" y="53"/>
                </a:lnTo>
                <a:lnTo>
                  <a:pt x="21" y="56"/>
                </a:lnTo>
                <a:lnTo>
                  <a:pt x="0" y="58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1" name="Louisiana">
            <a:extLst>
              <a:ext uri="{FF2B5EF4-FFF2-40B4-BE49-F238E27FC236}">
                <a16:creationId xmlns:a16="http://schemas.microsoft.com/office/drawing/2014/main" id="{C85311F1-8D53-4B48-88F5-E207C3CA0A8B}"/>
              </a:ext>
            </a:extLst>
          </p:cNvPr>
          <p:cNvSpPr>
            <a:spLocks noChangeAspect="1"/>
          </p:cNvSpPr>
          <p:nvPr/>
        </p:nvSpPr>
        <p:spPr bwMode="auto">
          <a:xfrm>
            <a:off x="5140325" y="4179888"/>
            <a:ext cx="688975" cy="598487"/>
          </a:xfrm>
          <a:custGeom>
            <a:avLst/>
            <a:gdLst>
              <a:gd name="T0" fmla="*/ 2147483646 w 88"/>
              <a:gd name="T1" fmla="*/ 2147483646 h 77"/>
              <a:gd name="T2" fmla="*/ 2147483646 w 88"/>
              <a:gd name="T3" fmla="*/ 2147483646 h 77"/>
              <a:gd name="T4" fmla="*/ 2147483646 w 88"/>
              <a:gd name="T5" fmla="*/ 2147483646 h 77"/>
              <a:gd name="T6" fmla="*/ 2147483646 w 88"/>
              <a:gd name="T7" fmla="*/ 2147483646 h 77"/>
              <a:gd name="T8" fmla="*/ 2147483646 w 88"/>
              <a:gd name="T9" fmla="*/ 2147483646 h 77"/>
              <a:gd name="T10" fmla="*/ 2147483646 w 88"/>
              <a:gd name="T11" fmla="*/ 2147483646 h 77"/>
              <a:gd name="T12" fmla="*/ 2147483646 w 88"/>
              <a:gd name="T13" fmla="*/ 2147483646 h 77"/>
              <a:gd name="T14" fmla="*/ 2147483646 w 88"/>
              <a:gd name="T15" fmla="*/ 2147483646 h 77"/>
              <a:gd name="T16" fmla="*/ 2147483646 w 88"/>
              <a:gd name="T17" fmla="*/ 2147483646 h 77"/>
              <a:gd name="T18" fmla="*/ 2147483646 w 88"/>
              <a:gd name="T19" fmla="*/ 2147483646 h 77"/>
              <a:gd name="T20" fmla="*/ 2147483646 w 88"/>
              <a:gd name="T21" fmla="*/ 2147483646 h 77"/>
              <a:gd name="T22" fmla="*/ 2147483646 w 88"/>
              <a:gd name="T23" fmla="*/ 2147483646 h 77"/>
              <a:gd name="T24" fmla="*/ 2147483646 w 88"/>
              <a:gd name="T25" fmla="*/ 2147483646 h 77"/>
              <a:gd name="T26" fmla="*/ 2147483646 w 88"/>
              <a:gd name="T27" fmla="*/ 2147483646 h 77"/>
              <a:gd name="T28" fmla="*/ 2147483646 w 88"/>
              <a:gd name="T29" fmla="*/ 2147483646 h 77"/>
              <a:gd name="T30" fmla="*/ 2147483646 w 88"/>
              <a:gd name="T31" fmla="*/ 2147483646 h 77"/>
              <a:gd name="T32" fmla="*/ 2147483646 w 88"/>
              <a:gd name="T33" fmla="*/ 2147483646 h 77"/>
              <a:gd name="T34" fmla="*/ 2147483646 w 88"/>
              <a:gd name="T35" fmla="*/ 2147483646 h 77"/>
              <a:gd name="T36" fmla="*/ 2147483646 w 88"/>
              <a:gd name="T37" fmla="*/ 2147483646 h 77"/>
              <a:gd name="T38" fmla="*/ 2147483646 w 88"/>
              <a:gd name="T39" fmla="*/ 2147483646 h 77"/>
              <a:gd name="T40" fmla="*/ 2147483646 w 88"/>
              <a:gd name="T41" fmla="*/ 2147483646 h 77"/>
              <a:gd name="T42" fmla="*/ 2147483646 w 88"/>
              <a:gd name="T43" fmla="*/ 2147483646 h 77"/>
              <a:gd name="T44" fmla="*/ 2147483646 w 88"/>
              <a:gd name="T45" fmla="*/ 2147483646 h 77"/>
              <a:gd name="T46" fmla="*/ 2147483646 w 88"/>
              <a:gd name="T47" fmla="*/ 2147483646 h 77"/>
              <a:gd name="T48" fmla="*/ 2147483646 w 88"/>
              <a:gd name="T49" fmla="*/ 2147483646 h 77"/>
              <a:gd name="T50" fmla="*/ 2147483646 w 88"/>
              <a:gd name="T51" fmla="*/ 2147483646 h 77"/>
              <a:gd name="T52" fmla="*/ 2147483646 w 88"/>
              <a:gd name="T53" fmla="*/ 2147483646 h 77"/>
              <a:gd name="T54" fmla="*/ 2147483646 w 88"/>
              <a:gd name="T55" fmla="*/ 2147483646 h 77"/>
              <a:gd name="T56" fmla="*/ 2147483646 w 88"/>
              <a:gd name="T57" fmla="*/ 2147483646 h 77"/>
              <a:gd name="T58" fmla="*/ 2147483646 w 88"/>
              <a:gd name="T59" fmla="*/ 2147483646 h 77"/>
              <a:gd name="T60" fmla="*/ 2147483646 w 88"/>
              <a:gd name="T61" fmla="*/ 2147483646 h 77"/>
              <a:gd name="T62" fmla="*/ 2147483646 w 88"/>
              <a:gd name="T63" fmla="*/ 2147483646 h 77"/>
              <a:gd name="T64" fmla="*/ 2147483646 w 88"/>
              <a:gd name="T65" fmla="*/ 2147483646 h 77"/>
              <a:gd name="T66" fmla="*/ 2147483646 w 88"/>
              <a:gd name="T67" fmla="*/ 2147483646 h 77"/>
              <a:gd name="T68" fmla="*/ 2147483646 w 88"/>
              <a:gd name="T69" fmla="*/ 2147483646 h 77"/>
              <a:gd name="T70" fmla="*/ 2147483646 w 88"/>
              <a:gd name="T71" fmla="*/ 2147483646 h 77"/>
              <a:gd name="T72" fmla="*/ 2147483646 w 88"/>
              <a:gd name="T73" fmla="*/ 2147483646 h 77"/>
              <a:gd name="T74" fmla="*/ 2147483646 w 88"/>
              <a:gd name="T75" fmla="*/ 2147483646 h 77"/>
              <a:gd name="T76" fmla="*/ 2147483646 w 88"/>
              <a:gd name="T77" fmla="*/ 2147483646 h 77"/>
              <a:gd name="T78" fmla="*/ 2147483646 w 88"/>
              <a:gd name="T79" fmla="*/ 2147483646 h 77"/>
              <a:gd name="T80" fmla="*/ 2147483646 w 88"/>
              <a:gd name="T81" fmla="*/ 2147483646 h 77"/>
              <a:gd name="T82" fmla="*/ 2147483646 w 88"/>
              <a:gd name="T83" fmla="*/ 2147483646 h 77"/>
              <a:gd name="T84" fmla="*/ 2147483646 w 88"/>
              <a:gd name="T85" fmla="*/ 2147483646 h 77"/>
              <a:gd name="T86" fmla="*/ 2147483646 w 88"/>
              <a:gd name="T87" fmla="*/ 2147483646 h 77"/>
              <a:gd name="T88" fmla="*/ 2147483646 w 88"/>
              <a:gd name="T89" fmla="*/ 2147483646 h 77"/>
              <a:gd name="T90" fmla="*/ 2147483646 w 88"/>
              <a:gd name="T91" fmla="*/ 0 h 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8"/>
              <a:gd name="T139" fmla="*/ 0 h 77"/>
              <a:gd name="T140" fmla="*/ 88 w 88"/>
              <a:gd name="T141" fmla="*/ 77 h 7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8" h="77">
                <a:moveTo>
                  <a:pt x="0" y="0"/>
                </a:moveTo>
                <a:lnTo>
                  <a:pt x="1" y="21"/>
                </a:lnTo>
                <a:lnTo>
                  <a:pt x="4" y="24"/>
                </a:lnTo>
                <a:lnTo>
                  <a:pt x="4" y="29"/>
                </a:lnTo>
                <a:lnTo>
                  <a:pt x="9" y="36"/>
                </a:lnTo>
                <a:lnTo>
                  <a:pt x="9" y="43"/>
                </a:lnTo>
                <a:lnTo>
                  <a:pt x="6" y="48"/>
                </a:lnTo>
                <a:lnTo>
                  <a:pt x="6" y="52"/>
                </a:lnTo>
                <a:lnTo>
                  <a:pt x="7" y="55"/>
                </a:lnTo>
                <a:lnTo>
                  <a:pt x="7" y="58"/>
                </a:lnTo>
                <a:lnTo>
                  <a:pt x="5" y="60"/>
                </a:lnTo>
                <a:lnTo>
                  <a:pt x="3" y="63"/>
                </a:lnTo>
                <a:lnTo>
                  <a:pt x="5" y="65"/>
                </a:lnTo>
                <a:lnTo>
                  <a:pt x="16" y="64"/>
                </a:lnTo>
                <a:lnTo>
                  <a:pt x="26" y="67"/>
                </a:lnTo>
                <a:lnTo>
                  <a:pt x="35" y="67"/>
                </a:lnTo>
                <a:lnTo>
                  <a:pt x="34" y="64"/>
                </a:lnTo>
                <a:lnTo>
                  <a:pt x="37" y="62"/>
                </a:lnTo>
                <a:lnTo>
                  <a:pt x="43" y="63"/>
                </a:lnTo>
                <a:lnTo>
                  <a:pt x="44" y="68"/>
                </a:lnTo>
                <a:lnTo>
                  <a:pt x="46" y="67"/>
                </a:lnTo>
                <a:lnTo>
                  <a:pt x="49" y="68"/>
                </a:lnTo>
                <a:lnTo>
                  <a:pt x="51" y="71"/>
                </a:lnTo>
                <a:lnTo>
                  <a:pt x="52" y="73"/>
                </a:lnTo>
                <a:lnTo>
                  <a:pt x="54" y="74"/>
                </a:lnTo>
                <a:lnTo>
                  <a:pt x="57" y="76"/>
                </a:lnTo>
                <a:lnTo>
                  <a:pt x="59" y="75"/>
                </a:lnTo>
                <a:lnTo>
                  <a:pt x="61" y="72"/>
                </a:lnTo>
                <a:lnTo>
                  <a:pt x="61" y="71"/>
                </a:lnTo>
                <a:lnTo>
                  <a:pt x="63" y="73"/>
                </a:lnTo>
                <a:lnTo>
                  <a:pt x="65" y="71"/>
                </a:lnTo>
                <a:lnTo>
                  <a:pt x="67" y="75"/>
                </a:lnTo>
                <a:lnTo>
                  <a:pt x="70" y="73"/>
                </a:lnTo>
                <a:lnTo>
                  <a:pt x="71" y="72"/>
                </a:lnTo>
                <a:lnTo>
                  <a:pt x="70" y="71"/>
                </a:lnTo>
                <a:lnTo>
                  <a:pt x="70" y="67"/>
                </a:lnTo>
                <a:lnTo>
                  <a:pt x="71" y="67"/>
                </a:lnTo>
                <a:lnTo>
                  <a:pt x="73" y="68"/>
                </a:lnTo>
                <a:lnTo>
                  <a:pt x="74" y="70"/>
                </a:lnTo>
                <a:lnTo>
                  <a:pt x="76" y="70"/>
                </a:lnTo>
                <a:lnTo>
                  <a:pt x="79" y="71"/>
                </a:lnTo>
                <a:lnTo>
                  <a:pt x="80" y="73"/>
                </a:lnTo>
                <a:lnTo>
                  <a:pt x="82" y="74"/>
                </a:lnTo>
                <a:lnTo>
                  <a:pt x="82" y="77"/>
                </a:lnTo>
                <a:lnTo>
                  <a:pt x="84" y="74"/>
                </a:lnTo>
                <a:lnTo>
                  <a:pt x="85" y="76"/>
                </a:lnTo>
                <a:lnTo>
                  <a:pt x="85" y="74"/>
                </a:lnTo>
                <a:lnTo>
                  <a:pt x="88" y="73"/>
                </a:lnTo>
                <a:lnTo>
                  <a:pt x="88" y="72"/>
                </a:lnTo>
                <a:lnTo>
                  <a:pt x="85" y="71"/>
                </a:lnTo>
                <a:lnTo>
                  <a:pt x="84" y="70"/>
                </a:lnTo>
                <a:lnTo>
                  <a:pt x="82" y="71"/>
                </a:lnTo>
                <a:lnTo>
                  <a:pt x="81" y="68"/>
                </a:lnTo>
                <a:lnTo>
                  <a:pt x="79" y="68"/>
                </a:lnTo>
                <a:lnTo>
                  <a:pt x="77" y="65"/>
                </a:lnTo>
                <a:lnTo>
                  <a:pt x="78" y="64"/>
                </a:lnTo>
                <a:lnTo>
                  <a:pt x="80" y="63"/>
                </a:lnTo>
                <a:lnTo>
                  <a:pt x="80" y="60"/>
                </a:lnTo>
                <a:lnTo>
                  <a:pt x="82" y="60"/>
                </a:lnTo>
                <a:lnTo>
                  <a:pt x="84" y="58"/>
                </a:lnTo>
                <a:lnTo>
                  <a:pt x="83" y="57"/>
                </a:lnTo>
                <a:lnTo>
                  <a:pt x="83" y="54"/>
                </a:lnTo>
                <a:lnTo>
                  <a:pt x="81" y="55"/>
                </a:lnTo>
                <a:lnTo>
                  <a:pt x="78" y="56"/>
                </a:lnTo>
                <a:lnTo>
                  <a:pt x="76" y="59"/>
                </a:lnTo>
                <a:lnTo>
                  <a:pt x="73" y="57"/>
                </a:lnTo>
                <a:lnTo>
                  <a:pt x="73" y="56"/>
                </a:lnTo>
                <a:lnTo>
                  <a:pt x="75" y="55"/>
                </a:lnTo>
                <a:lnTo>
                  <a:pt x="75" y="56"/>
                </a:lnTo>
                <a:lnTo>
                  <a:pt x="76" y="54"/>
                </a:lnTo>
                <a:lnTo>
                  <a:pt x="74" y="55"/>
                </a:lnTo>
                <a:lnTo>
                  <a:pt x="74" y="54"/>
                </a:lnTo>
                <a:lnTo>
                  <a:pt x="74" y="55"/>
                </a:lnTo>
                <a:lnTo>
                  <a:pt x="72" y="54"/>
                </a:lnTo>
                <a:lnTo>
                  <a:pt x="70" y="56"/>
                </a:lnTo>
                <a:lnTo>
                  <a:pt x="68" y="57"/>
                </a:lnTo>
                <a:lnTo>
                  <a:pt x="63" y="55"/>
                </a:lnTo>
                <a:lnTo>
                  <a:pt x="63" y="54"/>
                </a:lnTo>
                <a:lnTo>
                  <a:pt x="65" y="50"/>
                </a:lnTo>
                <a:lnTo>
                  <a:pt x="68" y="50"/>
                </a:lnTo>
                <a:lnTo>
                  <a:pt x="70" y="52"/>
                </a:lnTo>
                <a:lnTo>
                  <a:pt x="77" y="53"/>
                </a:lnTo>
                <a:lnTo>
                  <a:pt x="72" y="44"/>
                </a:lnTo>
                <a:lnTo>
                  <a:pt x="73" y="37"/>
                </a:lnTo>
                <a:lnTo>
                  <a:pt x="41" y="39"/>
                </a:lnTo>
                <a:lnTo>
                  <a:pt x="42" y="35"/>
                </a:lnTo>
                <a:lnTo>
                  <a:pt x="45" y="24"/>
                </a:lnTo>
                <a:lnTo>
                  <a:pt x="51" y="17"/>
                </a:lnTo>
                <a:lnTo>
                  <a:pt x="49" y="15"/>
                </a:lnTo>
                <a:lnTo>
                  <a:pt x="50" y="8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2" name="Maine">
            <a:extLst>
              <a:ext uri="{FF2B5EF4-FFF2-40B4-BE49-F238E27FC236}">
                <a16:creationId xmlns:a16="http://schemas.microsoft.com/office/drawing/2014/main" id="{7ADE9407-E711-480C-9EF9-8731345A1A2B}"/>
              </a:ext>
            </a:extLst>
          </p:cNvPr>
          <p:cNvSpPr>
            <a:spLocks noChangeAspect="1"/>
          </p:cNvSpPr>
          <p:nvPr/>
        </p:nvSpPr>
        <p:spPr bwMode="auto">
          <a:xfrm>
            <a:off x="7572375" y="1582738"/>
            <a:ext cx="454025" cy="698500"/>
          </a:xfrm>
          <a:custGeom>
            <a:avLst/>
            <a:gdLst>
              <a:gd name="T0" fmla="*/ 0 w 58"/>
              <a:gd name="T1" fmla="*/ 2147483646 h 90"/>
              <a:gd name="T2" fmla="*/ 2147483646 w 58"/>
              <a:gd name="T3" fmla="*/ 2147483646 h 90"/>
              <a:gd name="T4" fmla="*/ 2147483646 w 58"/>
              <a:gd name="T5" fmla="*/ 2147483646 h 90"/>
              <a:gd name="T6" fmla="*/ 2147483646 w 58"/>
              <a:gd name="T7" fmla="*/ 2147483646 h 90"/>
              <a:gd name="T8" fmla="*/ 2147483646 w 58"/>
              <a:gd name="T9" fmla="*/ 2147483646 h 90"/>
              <a:gd name="T10" fmla="*/ 2147483646 w 58"/>
              <a:gd name="T11" fmla="*/ 2147483646 h 90"/>
              <a:gd name="T12" fmla="*/ 2147483646 w 58"/>
              <a:gd name="T13" fmla="*/ 2147483646 h 90"/>
              <a:gd name="T14" fmla="*/ 2147483646 w 58"/>
              <a:gd name="T15" fmla="*/ 2147483646 h 90"/>
              <a:gd name="T16" fmla="*/ 2147483646 w 58"/>
              <a:gd name="T17" fmla="*/ 2147483646 h 90"/>
              <a:gd name="T18" fmla="*/ 2147483646 w 58"/>
              <a:gd name="T19" fmla="*/ 2147483646 h 90"/>
              <a:gd name="T20" fmla="*/ 2147483646 w 58"/>
              <a:gd name="T21" fmla="*/ 2147483646 h 90"/>
              <a:gd name="T22" fmla="*/ 2147483646 w 58"/>
              <a:gd name="T23" fmla="*/ 2147483646 h 90"/>
              <a:gd name="T24" fmla="*/ 2147483646 w 58"/>
              <a:gd name="T25" fmla="*/ 0 h 90"/>
              <a:gd name="T26" fmla="*/ 2147483646 w 58"/>
              <a:gd name="T27" fmla="*/ 2147483646 h 90"/>
              <a:gd name="T28" fmla="*/ 2147483646 w 58"/>
              <a:gd name="T29" fmla="*/ 2147483646 h 90"/>
              <a:gd name="T30" fmla="*/ 2147483646 w 58"/>
              <a:gd name="T31" fmla="*/ 2147483646 h 90"/>
              <a:gd name="T32" fmla="*/ 2147483646 w 58"/>
              <a:gd name="T33" fmla="*/ 2147483646 h 90"/>
              <a:gd name="T34" fmla="*/ 2147483646 w 58"/>
              <a:gd name="T35" fmla="*/ 2147483646 h 90"/>
              <a:gd name="T36" fmla="*/ 2147483646 w 58"/>
              <a:gd name="T37" fmla="*/ 2147483646 h 90"/>
              <a:gd name="T38" fmla="*/ 2147483646 w 58"/>
              <a:gd name="T39" fmla="*/ 2147483646 h 90"/>
              <a:gd name="T40" fmla="*/ 2147483646 w 58"/>
              <a:gd name="T41" fmla="*/ 2147483646 h 90"/>
              <a:gd name="T42" fmla="*/ 2147483646 w 58"/>
              <a:gd name="T43" fmla="*/ 2147483646 h 90"/>
              <a:gd name="T44" fmla="*/ 2147483646 w 58"/>
              <a:gd name="T45" fmla="*/ 2147483646 h 90"/>
              <a:gd name="T46" fmla="*/ 2147483646 w 58"/>
              <a:gd name="T47" fmla="*/ 2147483646 h 90"/>
              <a:gd name="T48" fmla="*/ 2147483646 w 58"/>
              <a:gd name="T49" fmla="*/ 2147483646 h 90"/>
              <a:gd name="T50" fmla="*/ 2147483646 w 58"/>
              <a:gd name="T51" fmla="*/ 2147483646 h 90"/>
              <a:gd name="T52" fmla="*/ 2147483646 w 58"/>
              <a:gd name="T53" fmla="*/ 2147483646 h 90"/>
              <a:gd name="T54" fmla="*/ 2147483646 w 58"/>
              <a:gd name="T55" fmla="*/ 2147483646 h 90"/>
              <a:gd name="T56" fmla="*/ 2147483646 w 58"/>
              <a:gd name="T57" fmla="*/ 2147483646 h 90"/>
              <a:gd name="T58" fmla="*/ 2147483646 w 58"/>
              <a:gd name="T59" fmla="*/ 2147483646 h 90"/>
              <a:gd name="T60" fmla="*/ 2147483646 w 58"/>
              <a:gd name="T61" fmla="*/ 2147483646 h 90"/>
              <a:gd name="T62" fmla="*/ 2147483646 w 58"/>
              <a:gd name="T63" fmla="*/ 2147483646 h 90"/>
              <a:gd name="T64" fmla="*/ 2147483646 w 58"/>
              <a:gd name="T65" fmla="*/ 2147483646 h 90"/>
              <a:gd name="T66" fmla="*/ 2147483646 w 58"/>
              <a:gd name="T67" fmla="*/ 2147483646 h 90"/>
              <a:gd name="T68" fmla="*/ 2147483646 w 58"/>
              <a:gd name="T69" fmla="*/ 2147483646 h 90"/>
              <a:gd name="T70" fmla="*/ 2147483646 w 58"/>
              <a:gd name="T71" fmla="*/ 2147483646 h 90"/>
              <a:gd name="T72" fmla="*/ 2147483646 w 58"/>
              <a:gd name="T73" fmla="*/ 2147483646 h 90"/>
              <a:gd name="T74" fmla="*/ 2147483646 w 58"/>
              <a:gd name="T75" fmla="*/ 2147483646 h 90"/>
              <a:gd name="T76" fmla="*/ 2147483646 w 58"/>
              <a:gd name="T77" fmla="*/ 2147483646 h 90"/>
              <a:gd name="T78" fmla="*/ 2147483646 w 58"/>
              <a:gd name="T79" fmla="*/ 2147483646 h 90"/>
              <a:gd name="T80" fmla="*/ 2147483646 w 58"/>
              <a:gd name="T81" fmla="*/ 2147483646 h 90"/>
              <a:gd name="T82" fmla="*/ 2147483646 w 58"/>
              <a:gd name="T83" fmla="*/ 2147483646 h 90"/>
              <a:gd name="T84" fmla="*/ 2147483646 w 58"/>
              <a:gd name="T85" fmla="*/ 2147483646 h 90"/>
              <a:gd name="T86" fmla="*/ 2147483646 w 58"/>
              <a:gd name="T87" fmla="*/ 2147483646 h 90"/>
              <a:gd name="T88" fmla="*/ 2147483646 w 58"/>
              <a:gd name="T89" fmla="*/ 2147483646 h 90"/>
              <a:gd name="T90" fmla="*/ 2147483646 w 58"/>
              <a:gd name="T91" fmla="*/ 2147483646 h 90"/>
              <a:gd name="T92" fmla="*/ 2147483646 w 58"/>
              <a:gd name="T93" fmla="*/ 2147483646 h 90"/>
              <a:gd name="T94" fmla="*/ 2147483646 w 58"/>
              <a:gd name="T95" fmla="*/ 2147483646 h 90"/>
              <a:gd name="T96" fmla="*/ 2147483646 w 58"/>
              <a:gd name="T97" fmla="*/ 2147483646 h 90"/>
              <a:gd name="T98" fmla="*/ 2147483646 w 58"/>
              <a:gd name="T99" fmla="*/ 2147483646 h 90"/>
              <a:gd name="T100" fmla="*/ 2147483646 w 58"/>
              <a:gd name="T101" fmla="*/ 2147483646 h 90"/>
              <a:gd name="T102" fmla="*/ 2147483646 w 58"/>
              <a:gd name="T103" fmla="*/ 2147483646 h 90"/>
              <a:gd name="T104" fmla="*/ 2147483646 w 58"/>
              <a:gd name="T105" fmla="*/ 2147483646 h 90"/>
              <a:gd name="T106" fmla="*/ 2147483646 w 58"/>
              <a:gd name="T107" fmla="*/ 2147483646 h 90"/>
              <a:gd name="T108" fmla="*/ 2147483646 w 58"/>
              <a:gd name="T109" fmla="*/ 2147483646 h 90"/>
              <a:gd name="T110" fmla="*/ 2147483646 w 58"/>
              <a:gd name="T111" fmla="*/ 2147483646 h 90"/>
              <a:gd name="T112" fmla="*/ 2147483646 w 58"/>
              <a:gd name="T113" fmla="*/ 2147483646 h 90"/>
              <a:gd name="T114" fmla="*/ 2147483646 w 58"/>
              <a:gd name="T115" fmla="*/ 2147483646 h 90"/>
              <a:gd name="T116" fmla="*/ 2147483646 w 58"/>
              <a:gd name="T117" fmla="*/ 2147483646 h 90"/>
              <a:gd name="T118" fmla="*/ 0 w 58"/>
              <a:gd name="T119" fmla="*/ 2147483646 h 9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8"/>
              <a:gd name="T181" fmla="*/ 0 h 90"/>
              <a:gd name="T182" fmla="*/ 58 w 58"/>
              <a:gd name="T183" fmla="*/ 90 h 9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8" h="90">
                <a:moveTo>
                  <a:pt x="0" y="49"/>
                </a:moveTo>
                <a:lnTo>
                  <a:pt x="4" y="49"/>
                </a:lnTo>
                <a:lnTo>
                  <a:pt x="4" y="43"/>
                </a:lnTo>
                <a:lnTo>
                  <a:pt x="8" y="35"/>
                </a:lnTo>
                <a:lnTo>
                  <a:pt x="7" y="29"/>
                </a:lnTo>
                <a:lnTo>
                  <a:pt x="8" y="21"/>
                </a:lnTo>
                <a:lnTo>
                  <a:pt x="8" y="18"/>
                </a:lnTo>
                <a:lnTo>
                  <a:pt x="14" y="1"/>
                </a:lnTo>
                <a:lnTo>
                  <a:pt x="17" y="1"/>
                </a:lnTo>
                <a:lnTo>
                  <a:pt x="17" y="5"/>
                </a:lnTo>
                <a:lnTo>
                  <a:pt x="25" y="1"/>
                </a:lnTo>
                <a:lnTo>
                  <a:pt x="28" y="0"/>
                </a:lnTo>
                <a:lnTo>
                  <a:pt x="32" y="2"/>
                </a:lnTo>
                <a:lnTo>
                  <a:pt x="35" y="5"/>
                </a:lnTo>
                <a:lnTo>
                  <a:pt x="42" y="29"/>
                </a:lnTo>
                <a:lnTo>
                  <a:pt x="48" y="30"/>
                </a:lnTo>
                <a:lnTo>
                  <a:pt x="48" y="31"/>
                </a:lnTo>
                <a:lnTo>
                  <a:pt x="48" y="32"/>
                </a:lnTo>
                <a:lnTo>
                  <a:pt x="52" y="38"/>
                </a:lnTo>
                <a:lnTo>
                  <a:pt x="52" y="36"/>
                </a:lnTo>
                <a:lnTo>
                  <a:pt x="56" y="40"/>
                </a:lnTo>
                <a:lnTo>
                  <a:pt x="54" y="41"/>
                </a:lnTo>
                <a:lnTo>
                  <a:pt x="55" y="42"/>
                </a:lnTo>
                <a:lnTo>
                  <a:pt x="58" y="42"/>
                </a:lnTo>
                <a:lnTo>
                  <a:pt x="56" y="47"/>
                </a:lnTo>
                <a:lnTo>
                  <a:pt x="53" y="47"/>
                </a:lnTo>
                <a:lnTo>
                  <a:pt x="52" y="48"/>
                </a:lnTo>
                <a:lnTo>
                  <a:pt x="52" y="50"/>
                </a:lnTo>
                <a:lnTo>
                  <a:pt x="50" y="51"/>
                </a:lnTo>
                <a:lnTo>
                  <a:pt x="48" y="51"/>
                </a:lnTo>
                <a:lnTo>
                  <a:pt x="48" y="54"/>
                </a:lnTo>
                <a:lnTo>
                  <a:pt x="46" y="53"/>
                </a:lnTo>
                <a:lnTo>
                  <a:pt x="46" y="56"/>
                </a:lnTo>
                <a:lnTo>
                  <a:pt x="43" y="53"/>
                </a:lnTo>
                <a:lnTo>
                  <a:pt x="41" y="56"/>
                </a:lnTo>
                <a:lnTo>
                  <a:pt x="39" y="57"/>
                </a:lnTo>
                <a:lnTo>
                  <a:pt x="38" y="60"/>
                </a:lnTo>
                <a:lnTo>
                  <a:pt x="36" y="59"/>
                </a:lnTo>
                <a:lnTo>
                  <a:pt x="37" y="57"/>
                </a:lnTo>
                <a:lnTo>
                  <a:pt x="35" y="55"/>
                </a:lnTo>
                <a:lnTo>
                  <a:pt x="33" y="58"/>
                </a:lnTo>
                <a:lnTo>
                  <a:pt x="34" y="65"/>
                </a:lnTo>
                <a:lnTo>
                  <a:pt x="33" y="67"/>
                </a:lnTo>
                <a:lnTo>
                  <a:pt x="31" y="67"/>
                </a:lnTo>
                <a:lnTo>
                  <a:pt x="30" y="67"/>
                </a:lnTo>
                <a:lnTo>
                  <a:pt x="28" y="71"/>
                </a:lnTo>
                <a:lnTo>
                  <a:pt x="25" y="71"/>
                </a:lnTo>
                <a:lnTo>
                  <a:pt x="26" y="75"/>
                </a:lnTo>
                <a:lnTo>
                  <a:pt x="24" y="72"/>
                </a:lnTo>
                <a:lnTo>
                  <a:pt x="20" y="75"/>
                </a:lnTo>
                <a:lnTo>
                  <a:pt x="20" y="77"/>
                </a:lnTo>
                <a:lnTo>
                  <a:pt x="21" y="79"/>
                </a:lnTo>
                <a:lnTo>
                  <a:pt x="20" y="80"/>
                </a:lnTo>
                <a:lnTo>
                  <a:pt x="20" y="82"/>
                </a:lnTo>
                <a:lnTo>
                  <a:pt x="18" y="84"/>
                </a:lnTo>
                <a:lnTo>
                  <a:pt x="18" y="90"/>
                </a:lnTo>
                <a:lnTo>
                  <a:pt x="17" y="90"/>
                </a:lnTo>
                <a:lnTo>
                  <a:pt x="11" y="83"/>
                </a:lnTo>
                <a:lnTo>
                  <a:pt x="0" y="49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3" name="Maryland">
            <a:extLst>
              <a:ext uri="{FF2B5EF4-FFF2-40B4-BE49-F238E27FC236}">
                <a16:creationId xmlns:a16="http://schemas.microsoft.com/office/drawing/2014/main" id="{8AFE4065-FAC2-4961-A4E0-D3774216DC0C}"/>
              </a:ext>
            </a:extLst>
          </p:cNvPr>
          <p:cNvSpPr>
            <a:spLocks noChangeAspect="1"/>
          </p:cNvSpPr>
          <p:nvPr/>
        </p:nvSpPr>
        <p:spPr bwMode="auto">
          <a:xfrm>
            <a:off x="6832600" y="2921000"/>
            <a:ext cx="550863" cy="271463"/>
          </a:xfrm>
          <a:custGeom>
            <a:avLst/>
            <a:gdLst>
              <a:gd name="T0" fmla="*/ 2147483646 w 70"/>
              <a:gd name="T1" fmla="*/ 2147483646 h 35"/>
              <a:gd name="T2" fmla="*/ 2147483646 w 70"/>
              <a:gd name="T3" fmla="*/ 2147483646 h 35"/>
              <a:gd name="T4" fmla="*/ 2147483646 w 70"/>
              <a:gd name="T5" fmla="*/ 2147483646 h 35"/>
              <a:gd name="T6" fmla="*/ 2147483646 w 70"/>
              <a:gd name="T7" fmla="*/ 2147483646 h 35"/>
              <a:gd name="T8" fmla="*/ 2147483646 w 70"/>
              <a:gd name="T9" fmla="*/ 2147483646 h 35"/>
              <a:gd name="T10" fmla="*/ 2147483646 w 70"/>
              <a:gd name="T11" fmla="*/ 2147483646 h 35"/>
              <a:gd name="T12" fmla="*/ 2147483646 w 70"/>
              <a:gd name="T13" fmla="*/ 2147483646 h 35"/>
              <a:gd name="T14" fmla="*/ 2147483646 w 70"/>
              <a:gd name="T15" fmla="*/ 2147483646 h 35"/>
              <a:gd name="T16" fmla="*/ 2147483646 w 70"/>
              <a:gd name="T17" fmla="*/ 2147483646 h 35"/>
              <a:gd name="T18" fmla="*/ 2147483646 w 70"/>
              <a:gd name="T19" fmla="*/ 2147483646 h 35"/>
              <a:gd name="T20" fmla="*/ 2147483646 w 70"/>
              <a:gd name="T21" fmla="*/ 2147483646 h 35"/>
              <a:gd name="T22" fmla="*/ 2147483646 w 70"/>
              <a:gd name="T23" fmla="*/ 2147483646 h 35"/>
              <a:gd name="T24" fmla="*/ 2147483646 w 70"/>
              <a:gd name="T25" fmla="*/ 2147483646 h 35"/>
              <a:gd name="T26" fmla="*/ 2147483646 w 70"/>
              <a:gd name="T27" fmla="*/ 2147483646 h 35"/>
              <a:gd name="T28" fmla="*/ 2147483646 w 70"/>
              <a:gd name="T29" fmla="*/ 2147483646 h 35"/>
              <a:gd name="T30" fmla="*/ 2147483646 w 70"/>
              <a:gd name="T31" fmla="*/ 2147483646 h 35"/>
              <a:gd name="T32" fmla="*/ 2147483646 w 70"/>
              <a:gd name="T33" fmla="*/ 2147483646 h 35"/>
              <a:gd name="T34" fmla="*/ 2147483646 w 70"/>
              <a:gd name="T35" fmla="*/ 2147483646 h 35"/>
              <a:gd name="T36" fmla="*/ 2147483646 w 70"/>
              <a:gd name="T37" fmla="*/ 2147483646 h 35"/>
              <a:gd name="T38" fmla="*/ 2147483646 w 70"/>
              <a:gd name="T39" fmla="*/ 2147483646 h 35"/>
              <a:gd name="T40" fmla="*/ 2147483646 w 70"/>
              <a:gd name="T41" fmla="*/ 2147483646 h 35"/>
              <a:gd name="T42" fmla="*/ 2147483646 w 70"/>
              <a:gd name="T43" fmla="*/ 2147483646 h 35"/>
              <a:gd name="T44" fmla="*/ 2147483646 w 70"/>
              <a:gd name="T45" fmla="*/ 2147483646 h 35"/>
              <a:gd name="T46" fmla="*/ 2147483646 w 70"/>
              <a:gd name="T47" fmla="*/ 2147483646 h 35"/>
              <a:gd name="T48" fmla="*/ 2147483646 w 70"/>
              <a:gd name="T49" fmla="*/ 2147483646 h 35"/>
              <a:gd name="T50" fmla="*/ 2147483646 w 70"/>
              <a:gd name="T51" fmla="*/ 2147483646 h 35"/>
              <a:gd name="T52" fmla="*/ 2147483646 w 70"/>
              <a:gd name="T53" fmla="*/ 2147483646 h 35"/>
              <a:gd name="T54" fmla="*/ 2147483646 w 70"/>
              <a:gd name="T55" fmla="*/ 2147483646 h 35"/>
              <a:gd name="T56" fmla="*/ 2147483646 w 70"/>
              <a:gd name="T57" fmla="*/ 2147483646 h 35"/>
              <a:gd name="T58" fmla="*/ 2147483646 w 70"/>
              <a:gd name="T59" fmla="*/ 2147483646 h 35"/>
              <a:gd name="T60" fmla="*/ 2147483646 w 70"/>
              <a:gd name="T61" fmla="*/ 2147483646 h 35"/>
              <a:gd name="T62" fmla="*/ 2147483646 w 70"/>
              <a:gd name="T63" fmla="*/ 2147483646 h 35"/>
              <a:gd name="T64" fmla="*/ 2147483646 w 70"/>
              <a:gd name="T65" fmla="*/ 2147483646 h 35"/>
              <a:gd name="T66" fmla="*/ 2147483646 w 70"/>
              <a:gd name="T67" fmla="*/ 2147483646 h 35"/>
              <a:gd name="T68" fmla="*/ 2147483646 w 70"/>
              <a:gd name="T69" fmla="*/ 2147483646 h 35"/>
              <a:gd name="T70" fmla="*/ 2147483646 w 70"/>
              <a:gd name="T71" fmla="*/ 0 h 3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0"/>
              <a:gd name="T109" fmla="*/ 0 h 35"/>
              <a:gd name="T110" fmla="*/ 70 w 70"/>
              <a:gd name="T111" fmla="*/ 35 h 3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0" h="35">
                <a:moveTo>
                  <a:pt x="0" y="10"/>
                </a:moveTo>
                <a:lnTo>
                  <a:pt x="1" y="20"/>
                </a:lnTo>
                <a:lnTo>
                  <a:pt x="6" y="14"/>
                </a:lnTo>
                <a:lnTo>
                  <a:pt x="15" y="12"/>
                </a:lnTo>
                <a:lnTo>
                  <a:pt x="16" y="9"/>
                </a:lnTo>
                <a:lnTo>
                  <a:pt x="21" y="8"/>
                </a:lnTo>
                <a:lnTo>
                  <a:pt x="25" y="10"/>
                </a:lnTo>
                <a:lnTo>
                  <a:pt x="27" y="13"/>
                </a:lnTo>
                <a:lnTo>
                  <a:pt x="31" y="14"/>
                </a:lnTo>
                <a:lnTo>
                  <a:pt x="34" y="17"/>
                </a:lnTo>
                <a:lnTo>
                  <a:pt x="37" y="19"/>
                </a:lnTo>
                <a:lnTo>
                  <a:pt x="39" y="18"/>
                </a:lnTo>
                <a:lnTo>
                  <a:pt x="40" y="20"/>
                </a:lnTo>
                <a:lnTo>
                  <a:pt x="39" y="21"/>
                </a:lnTo>
                <a:lnTo>
                  <a:pt x="39" y="24"/>
                </a:lnTo>
                <a:lnTo>
                  <a:pt x="36" y="28"/>
                </a:lnTo>
                <a:lnTo>
                  <a:pt x="37" y="31"/>
                </a:lnTo>
                <a:lnTo>
                  <a:pt x="40" y="30"/>
                </a:lnTo>
                <a:lnTo>
                  <a:pt x="40" y="28"/>
                </a:lnTo>
                <a:lnTo>
                  <a:pt x="43" y="31"/>
                </a:lnTo>
                <a:lnTo>
                  <a:pt x="44" y="30"/>
                </a:lnTo>
                <a:lnTo>
                  <a:pt x="45" y="32"/>
                </a:lnTo>
                <a:lnTo>
                  <a:pt x="46" y="31"/>
                </a:lnTo>
                <a:lnTo>
                  <a:pt x="48" y="32"/>
                </a:lnTo>
                <a:lnTo>
                  <a:pt x="50" y="31"/>
                </a:lnTo>
                <a:lnTo>
                  <a:pt x="53" y="34"/>
                </a:lnTo>
                <a:lnTo>
                  <a:pt x="50" y="30"/>
                </a:lnTo>
                <a:lnTo>
                  <a:pt x="46" y="27"/>
                </a:lnTo>
                <a:lnTo>
                  <a:pt x="50" y="29"/>
                </a:lnTo>
                <a:lnTo>
                  <a:pt x="47" y="25"/>
                </a:lnTo>
                <a:lnTo>
                  <a:pt x="47" y="21"/>
                </a:lnTo>
                <a:lnTo>
                  <a:pt x="47" y="14"/>
                </a:lnTo>
                <a:lnTo>
                  <a:pt x="44" y="12"/>
                </a:lnTo>
                <a:lnTo>
                  <a:pt x="50" y="7"/>
                </a:lnTo>
                <a:lnTo>
                  <a:pt x="50" y="4"/>
                </a:lnTo>
                <a:lnTo>
                  <a:pt x="54" y="4"/>
                </a:lnTo>
                <a:lnTo>
                  <a:pt x="53" y="7"/>
                </a:lnTo>
                <a:lnTo>
                  <a:pt x="50" y="8"/>
                </a:lnTo>
                <a:lnTo>
                  <a:pt x="49" y="11"/>
                </a:lnTo>
                <a:lnTo>
                  <a:pt x="50" y="14"/>
                </a:lnTo>
                <a:lnTo>
                  <a:pt x="52" y="13"/>
                </a:lnTo>
                <a:lnTo>
                  <a:pt x="51" y="16"/>
                </a:lnTo>
                <a:lnTo>
                  <a:pt x="51" y="17"/>
                </a:lnTo>
                <a:lnTo>
                  <a:pt x="52" y="19"/>
                </a:lnTo>
                <a:lnTo>
                  <a:pt x="50" y="18"/>
                </a:lnTo>
                <a:lnTo>
                  <a:pt x="50" y="20"/>
                </a:lnTo>
                <a:lnTo>
                  <a:pt x="53" y="20"/>
                </a:lnTo>
                <a:lnTo>
                  <a:pt x="53" y="21"/>
                </a:lnTo>
                <a:lnTo>
                  <a:pt x="55" y="23"/>
                </a:lnTo>
                <a:lnTo>
                  <a:pt x="51" y="23"/>
                </a:lnTo>
                <a:lnTo>
                  <a:pt x="52" y="28"/>
                </a:lnTo>
                <a:lnTo>
                  <a:pt x="56" y="29"/>
                </a:lnTo>
                <a:lnTo>
                  <a:pt x="58" y="27"/>
                </a:lnTo>
                <a:lnTo>
                  <a:pt x="58" y="31"/>
                </a:lnTo>
                <a:lnTo>
                  <a:pt x="60" y="30"/>
                </a:lnTo>
                <a:lnTo>
                  <a:pt x="59" y="32"/>
                </a:lnTo>
                <a:lnTo>
                  <a:pt x="61" y="32"/>
                </a:lnTo>
                <a:lnTo>
                  <a:pt x="60" y="34"/>
                </a:lnTo>
                <a:lnTo>
                  <a:pt x="60" y="35"/>
                </a:lnTo>
                <a:lnTo>
                  <a:pt x="63" y="33"/>
                </a:lnTo>
                <a:lnTo>
                  <a:pt x="67" y="31"/>
                </a:lnTo>
                <a:lnTo>
                  <a:pt x="69" y="27"/>
                </a:lnTo>
                <a:lnTo>
                  <a:pt x="69" y="29"/>
                </a:lnTo>
                <a:lnTo>
                  <a:pt x="69" y="31"/>
                </a:lnTo>
                <a:lnTo>
                  <a:pt x="68" y="33"/>
                </a:lnTo>
                <a:lnTo>
                  <a:pt x="68" y="35"/>
                </a:lnTo>
                <a:lnTo>
                  <a:pt x="69" y="31"/>
                </a:lnTo>
                <a:lnTo>
                  <a:pt x="70" y="22"/>
                </a:lnTo>
                <a:lnTo>
                  <a:pt x="66" y="23"/>
                </a:lnTo>
                <a:lnTo>
                  <a:pt x="60" y="24"/>
                </a:lnTo>
                <a:lnTo>
                  <a:pt x="60" y="22"/>
                </a:lnTo>
                <a:lnTo>
                  <a:pt x="54" y="0"/>
                </a:lnTo>
                <a:lnTo>
                  <a:pt x="0" y="10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4" name="Minnesota">
            <a:extLst>
              <a:ext uri="{FF2B5EF4-FFF2-40B4-BE49-F238E27FC236}">
                <a16:creationId xmlns:a16="http://schemas.microsoft.com/office/drawing/2014/main" id="{8B355F91-E1FD-43CB-ADC8-9A270BDF83F9}"/>
              </a:ext>
            </a:extLst>
          </p:cNvPr>
          <p:cNvSpPr>
            <a:spLocks noChangeAspect="1"/>
          </p:cNvSpPr>
          <p:nvPr/>
        </p:nvSpPr>
        <p:spPr bwMode="auto">
          <a:xfrm>
            <a:off x="4778375" y="1682750"/>
            <a:ext cx="800100" cy="893763"/>
          </a:xfrm>
          <a:custGeom>
            <a:avLst/>
            <a:gdLst>
              <a:gd name="T0" fmla="*/ 0 w 102"/>
              <a:gd name="T1" fmla="*/ 2147483646 h 115"/>
              <a:gd name="T2" fmla="*/ 2147483646 w 102"/>
              <a:gd name="T3" fmla="*/ 2147483646 h 115"/>
              <a:gd name="T4" fmla="*/ 2147483646 w 102"/>
              <a:gd name="T5" fmla="*/ 2147483646 h 115"/>
              <a:gd name="T6" fmla="*/ 2147483646 w 102"/>
              <a:gd name="T7" fmla="*/ 2147483646 h 115"/>
              <a:gd name="T8" fmla="*/ 2147483646 w 102"/>
              <a:gd name="T9" fmla="*/ 2147483646 h 115"/>
              <a:gd name="T10" fmla="*/ 2147483646 w 102"/>
              <a:gd name="T11" fmla="*/ 2147483646 h 115"/>
              <a:gd name="T12" fmla="*/ 2147483646 w 102"/>
              <a:gd name="T13" fmla="*/ 2147483646 h 115"/>
              <a:gd name="T14" fmla="*/ 2147483646 w 102"/>
              <a:gd name="T15" fmla="*/ 2147483646 h 115"/>
              <a:gd name="T16" fmla="*/ 2147483646 w 102"/>
              <a:gd name="T17" fmla="*/ 2147483646 h 115"/>
              <a:gd name="T18" fmla="*/ 2147483646 w 102"/>
              <a:gd name="T19" fmla="*/ 2147483646 h 115"/>
              <a:gd name="T20" fmla="*/ 2147483646 w 102"/>
              <a:gd name="T21" fmla="*/ 2147483646 h 115"/>
              <a:gd name="T22" fmla="*/ 2147483646 w 102"/>
              <a:gd name="T23" fmla="*/ 2147483646 h 115"/>
              <a:gd name="T24" fmla="*/ 2147483646 w 102"/>
              <a:gd name="T25" fmla="*/ 2147483646 h 115"/>
              <a:gd name="T26" fmla="*/ 2147483646 w 102"/>
              <a:gd name="T27" fmla="*/ 2147483646 h 115"/>
              <a:gd name="T28" fmla="*/ 2147483646 w 102"/>
              <a:gd name="T29" fmla="*/ 2147483646 h 115"/>
              <a:gd name="T30" fmla="*/ 2147483646 w 102"/>
              <a:gd name="T31" fmla="*/ 2147483646 h 115"/>
              <a:gd name="T32" fmla="*/ 2147483646 w 102"/>
              <a:gd name="T33" fmla="*/ 2147483646 h 115"/>
              <a:gd name="T34" fmla="*/ 2147483646 w 102"/>
              <a:gd name="T35" fmla="*/ 2147483646 h 115"/>
              <a:gd name="T36" fmla="*/ 2147483646 w 102"/>
              <a:gd name="T37" fmla="*/ 2147483646 h 115"/>
              <a:gd name="T38" fmla="*/ 2147483646 w 102"/>
              <a:gd name="T39" fmla="*/ 2147483646 h 115"/>
              <a:gd name="T40" fmla="*/ 2147483646 w 102"/>
              <a:gd name="T41" fmla="*/ 2147483646 h 115"/>
              <a:gd name="T42" fmla="*/ 2147483646 w 102"/>
              <a:gd name="T43" fmla="*/ 2147483646 h 115"/>
              <a:gd name="T44" fmla="*/ 2147483646 w 102"/>
              <a:gd name="T45" fmla="*/ 2147483646 h 115"/>
              <a:gd name="T46" fmla="*/ 2147483646 w 102"/>
              <a:gd name="T47" fmla="*/ 2147483646 h 115"/>
              <a:gd name="T48" fmla="*/ 2147483646 w 102"/>
              <a:gd name="T49" fmla="*/ 2147483646 h 115"/>
              <a:gd name="T50" fmla="*/ 2147483646 w 102"/>
              <a:gd name="T51" fmla="*/ 2147483646 h 115"/>
              <a:gd name="T52" fmla="*/ 2147483646 w 102"/>
              <a:gd name="T53" fmla="*/ 2147483646 h 115"/>
              <a:gd name="T54" fmla="*/ 2147483646 w 102"/>
              <a:gd name="T55" fmla="*/ 2147483646 h 115"/>
              <a:gd name="T56" fmla="*/ 2147483646 w 102"/>
              <a:gd name="T57" fmla="*/ 2147483646 h 115"/>
              <a:gd name="T58" fmla="*/ 2147483646 w 102"/>
              <a:gd name="T59" fmla="*/ 2147483646 h 115"/>
              <a:gd name="T60" fmla="*/ 2147483646 w 102"/>
              <a:gd name="T61" fmla="*/ 2147483646 h 115"/>
              <a:gd name="T62" fmla="*/ 2147483646 w 102"/>
              <a:gd name="T63" fmla="*/ 2147483646 h 115"/>
              <a:gd name="T64" fmla="*/ 2147483646 w 102"/>
              <a:gd name="T65" fmla="*/ 2147483646 h 115"/>
              <a:gd name="T66" fmla="*/ 2147483646 w 102"/>
              <a:gd name="T67" fmla="*/ 2147483646 h 115"/>
              <a:gd name="T68" fmla="*/ 2147483646 w 102"/>
              <a:gd name="T69" fmla="*/ 2147483646 h 115"/>
              <a:gd name="T70" fmla="*/ 2147483646 w 102"/>
              <a:gd name="T71" fmla="*/ 2147483646 h 115"/>
              <a:gd name="T72" fmla="*/ 2147483646 w 102"/>
              <a:gd name="T73" fmla="*/ 2147483646 h 115"/>
              <a:gd name="T74" fmla="*/ 2147483646 w 102"/>
              <a:gd name="T75" fmla="*/ 2147483646 h 115"/>
              <a:gd name="T76" fmla="*/ 2147483646 w 102"/>
              <a:gd name="T77" fmla="*/ 2147483646 h 115"/>
              <a:gd name="T78" fmla="*/ 2147483646 w 102"/>
              <a:gd name="T79" fmla="*/ 2147483646 h 115"/>
              <a:gd name="T80" fmla="*/ 2147483646 w 102"/>
              <a:gd name="T81" fmla="*/ 2147483646 h 115"/>
              <a:gd name="T82" fmla="*/ 2147483646 w 102"/>
              <a:gd name="T83" fmla="*/ 2147483646 h 115"/>
              <a:gd name="T84" fmla="*/ 2147483646 w 102"/>
              <a:gd name="T85" fmla="*/ 2147483646 h 115"/>
              <a:gd name="T86" fmla="*/ 2147483646 w 102"/>
              <a:gd name="T87" fmla="*/ 2147483646 h 115"/>
              <a:gd name="T88" fmla="*/ 2147483646 w 102"/>
              <a:gd name="T89" fmla="*/ 0 h 115"/>
              <a:gd name="T90" fmla="*/ 2147483646 w 102"/>
              <a:gd name="T91" fmla="*/ 0 h 115"/>
              <a:gd name="T92" fmla="*/ 2147483646 w 102"/>
              <a:gd name="T93" fmla="*/ 2147483646 h 115"/>
              <a:gd name="T94" fmla="*/ 0 w 102"/>
              <a:gd name="T95" fmla="*/ 2147483646 h 11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02"/>
              <a:gd name="T145" fmla="*/ 0 h 115"/>
              <a:gd name="T146" fmla="*/ 102 w 102"/>
              <a:gd name="T147" fmla="*/ 115 h 11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02" h="115">
                <a:moveTo>
                  <a:pt x="0" y="6"/>
                </a:moveTo>
                <a:lnTo>
                  <a:pt x="1" y="23"/>
                </a:lnTo>
                <a:lnTo>
                  <a:pt x="5" y="36"/>
                </a:lnTo>
                <a:lnTo>
                  <a:pt x="5" y="53"/>
                </a:lnTo>
                <a:lnTo>
                  <a:pt x="8" y="67"/>
                </a:lnTo>
                <a:lnTo>
                  <a:pt x="4" y="73"/>
                </a:lnTo>
                <a:lnTo>
                  <a:pt x="9" y="79"/>
                </a:lnTo>
                <a:lnTo>
                  <a:pt x="9" y="115"/>
                </a:lnTo>
                <a:lnTo>
                  <a:pt x="83" y="113"/>
                </a:lnTo>
                <a:lnTo>
                  <a:pt x="82" y="106"/>
                </a:lnTo>
                <a:lnTo>
                  <a:pt x="80" y="104"/>
                </a:lnTo>
                <a:lnTo>
                  <a:pt x="74" y="100"/>
                </a:lnTo>
                <a:lnTo>
                  <a:pt x="70" y="95"/>
                </a:lnTo>
                <a:lnTo>
                  <a:pt x="60" y="89"/>
                </a:lnTo>
                <a:lnTo>
                  <a:pt x="60" y="79"/>
                </a:lnTo>
                <a:lnTo>
                  <a:pt x="58" y="72"/>
                </a:lnTo>
                <a:lnTo>
                  <a:pt x="66" y="62"/>
                </a:lnTo>
                <a:lnTo>
                  <a:pt x="65" y="52"/>
                </a:lnTo>
                <a:lnTo>
                  <a:pt x="68" y="50"/>
                </a:lnTo>
                <a:lnTo>
                  <a:pt x="77" y="42"/>
                </a:lnTo>
                <a:lnTo>
                  <a:pt x="83" y="36"/>
                </a:lnTo>
                <a:lnTo>
                  <a:pt x="89" y="30"/>
                </a:lnTo>
                <a:lnTo>
                  <a:pt x="102" y="24"/>
                </a:lnTo>
                <a:lnTo>
                  <a:pt x="97" y="24"/>
                </a:lnTo>
                <a:lnTo>
                  <a:pt x="93" y="22"/>
                </a:lnTo>
                <a:lnTo>
                  <a:pt x="86" y="23"/>
                </a:lnTo>
                <a:lnTo>
                  <a:pt x="84" y="20"/>
                </a:lnTo>
                <a:lnTo>
                  <a:pt x="82" y="21"/>
                </a:lnTo>
                <a:lnTo>
                  <a:pt x="77" y="24"/>
                </a:lnTo>
                <a:lnTo>
                  <a:pt x="73" y="23"/>
                </a:lnTo>
                <a:lnTo>
                  <a:pt x="72" y="21"/>
                </a:lnTo>
                <a:lnTo>
                  <a:pt x="69" y="21"/>
                </a:lnTo>
                <a:lnTo>
                  <a:pt x="68" y="19"/>
                </a:lnTo>
                <a:lnTo>
                  <a:pt x="65" y="19"/>
                </a:lnTo>
                <a:lnTo>
                  <a:pt x="65" y="21"/>
                </a:lnTo>
                <a:lnTo>
                  <a:pt x="64" y="21"/>
                </a:lnTo>
                <a:lnTo>
                  <a:pt x="62" y="17"/>
                </a:lnTo>
                <a:lnTo>
                  <a:pt x="60" y="17"/>
                </a:lnTo>
                <a:lnTo>
                  <a:pt x="60" y="15"/>
                </a:lnTo>
                <a:lnTo>
                  <a:pt x="54" y="14"/>
                </a:lnTo>
                <a:lnTo>
                  <a:pt x="52" y="14"/>
                </a:lnTo>
                <a:lnTo>
                  <a:pt x="45" y="16"/>
                </a:lnTo>
                <a:lnTo>
                  <a:pt x="44" y="14"/>
                </a:lnTo>
                <a:lnTo>
                  <a:pt x="33" y="12"/>
                </a:lnTo>
                <a:lnTo>
                  <a:pt x="31" y="0"/>
                </a:lnTo>
                <a:lnTo>
                  <a:pt x="27" y="0"/>
                </a:lnTo>
                <a:lnTo>
                  <a:pt x="27" y="7"/>
                </a:lnTo>
                <a:lnTo>
                  <a:pt x="0" y="6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5" name="Mississippi">
            <a:extLst>
              <a:ext uri="{FF2B5EF4-FFF2-40B4-BE49-F238E27FC236}">
                <a16:creationId xmlns:a16="http://schemas.microsoft.com/office/drawing/2014/main" id="{4665EAB3-B130-43B2-8B6D-ACDD1D773211}"/>
              </a:ext>
            </a:extLst>
          </p:cNvPr>
          <p:cNvSpPr>
            <a:spLocks noChangeAspect="1"/>
          </p:cNvSpPr>
          <p:nvPr/>
        </p:nvSpPr>
        <p:spPr bwMode="auto">
          <a:xfrm>
            <a:off x="5461000" y="3846513"/>
            <a:ext cx="438150" cy="746125"/>
          </a:xfrm>
          <a:custGeom>
            <a:avLst/>
            <a:gdLst>
              <a:gd name="T0" fmla="*/ 0 w 56"/>
              <a:gd name="T1" fmla="*/ 2147483646 h 96"/>
              <a:gd name="T2" fmla="*/ 2147483646 w 56"/>
              <a:gd name="T3" fmla="*/ 2147483646 h 96"/>
              <a:gd name="T4" fmla="*/ 2147483646 w 56"/>
              <a:gd name="T5" fmla="*/ 2147483646 h 96"/>
              <a:gd name="T6" fmla="*/ 2147483646 w 56"/>
              <a:gd name="T7" fmla="*/ 2147483646 h 96"/>
              <a:gd name="T8" fmla="*/ 2147483646 w 56"/>
              <a:gd name="T9" fmla="*/ 2147483646 h 96"/>
              <a:gd name="T10" fmla="*/ 2147483646 w 56"/>
              <a:gd name="T11" fmla="*/ 2147483646 h 96"/>
              <a:gd name="T12" fmla="*/ 2147483646 w 56"/>
              <a:gd name="T13" fmla="*/ 2147483646 h 96"/>
              <a:gd name="T14" fmla="*/ 2147483646 w 56"/>
              <a:gd name="T15" fmla="*/ 2147483646 h 96"/>
              <a:gd name="T16" fmla="*/ 2147483646 w 56"/>
              <a:gd name="T17" fmla="*/ 2147483646 h 96"/>
              <a:gd name="T18" fmla="*/ 2147483646 w 56"/>
              <a:gd name="T19" fmla="*/ 2147483646 h 96"/>
              <a:gd name="T20" fmla="*/ 2147483646 w 56"/>
              <a:gd name="T21" fmla="*/ 2147483646 h 96"/>
              <a:gd name="T22" fmla="*/ 2147483646 w 56"/>
              <a:gd name="T23" fmla="*/ 2147483646 h 96"/>
              <a:gd name="T24" fmla="*/ 2147483646 w 56"/>
              <a:gd name="T25" fmla="*/ 0 h 96"/>
              <a:gd name="T26" fmla="*/ 2147483646 w 56"/>
              <a:gd name="T27" fmla="*/ 2147483646 h 96"/>
              <a:gd name="T28" fmla="*/ 2147483646 w 56"/>
              <a:gd name="T29" fmla="*/ 2147483646 h 96"/>
              <a:gd name="T30" fmla="*/ 2147483646 w 56"/>
              <a:gd name="T31" fmla="*/ 2147483646 h 96"/>
              <a:gd name="T32" fmla="*/ 2147483646 w 56"/>
              <a:gd name="T33" fmla="*/ 2147483646 h 96"/>
              <a:gd name="T34" fmla="*/ 2147483646 w 56"/>
              <a:gd name="T35" fmla="*/ 2147483646 h 96"/>
              <a:gd name="T36" fmla="*/ 2147483646 w 56"/>
              <a:gd name="T37" fmla="*/ 2147483646 h 96"/>
              <a:gd name="T38" fmla="*/ 2147483646 w 56"/>
              <a:gd name="T39" fmla="*/ 2147483646 h 96"/>
              <a:gd name="T40" fmla="*/ 2147483646 w 56"/>
              <a:gd name="T41" fmla="*/ 2147483646 h 96"/>
              <a:gd name="T42" fmla="*/ 2147483646 w 56"/>
              <a:gd name="T43" fmla="*/ 2147483646 h 96"/>
              <a:gd name="T44" fmla="*/ 2147483646 w 56"/>
              <a:gd name="T45" fmla="*/ 2147483646 h 96"/>
              <a:gd name="T46" fmla="*/ 2147483646 w 56"/>
              <a:gd name="T47" fmla="*/ 2147483646 h 96"/>
              <a:gd name="T48" fmla="*/ 2147483646 w 56"/>
              <a:gd name="T49" fmla="*/ 2147483646 h 96"/>
              <a:gd name="T50" fmla="*/ 2147483646 w 56"/>
              <a:gd name="T51" fmla="*/ 2147483646 h 96"/>
              <a:gd name="T52" fmla="*/ 2147483646 w 56"/>
              <a:gd name="T53" fmla="*/ 2147483646 h 96"/>
              <a:gd name="T54" fmla="*/ 2147483646 w 56"/>
              <a:gd name="T55" fmla="*/ 2147483646 h 96"/>
              <a:gd name="T56" fmla="*/ 0 w 56"/>
              <a:gd name="T57" fmla="*/ 2147483646 h 9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6"/>
              <a:gd name="T88" fmla="*/ 0 h 96"/>
              <a:gd name="T89" fmla="*/ 56 w 56"/>
              <a:gd name="T90" fmla="*/ 96 h 9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6" h="96">
                <a:moveTo>
                  <a:pt x="0" y="82"/>
                </a:moveTo>
                <a:lnTo>
                  <a:pt x="1" y="78"/>
                </a:lnTo>
                <a:lnTo>
                  <a:pt x="4" y="67"/>
                </a:lnTo>
                <a:lnTo>
                  <a:pt x="10" y="60"/>
                </a:lnTo>
                <a:lnTo>
                  <a:pt x="8" y="58"/>
                </a:lnTo>
                <a:lnTo>
                  <a:pt x="9" y="51"/>
                </a:lnTo>
                <a:lnTo>
                  <a:pt x="6" y="43"/>
                </a:lnTo>
                <a:lnTo>
                  <a:pt x="5" y="32"/>
                </a:lnTo>
                <a:lnTo>
                  <a:pt x="9" y="20"/>
                </a:lnTo>
                <a:lnTo>
                  <a:pt x="15" y="12"/>
                </a:lnTo>
                <a:lnTo>
                  <a:pt x="14" y="10"/>
                </a:lnTo>
                <a:lnTo>
                  <a:pt x="19" y="2"/>
                </a:lnTo>
                <a:lnTo>
                  <a:pt x="52" y="0"/>
                </a:lnTo>
                <a:lnTo>
                  <a:pt x="53" y="2"/>
                </a:lnTo>
                <a:lnTo>
                  <a:pt x="52" y="62"/>
                </a:lnTo>
                <a:lnTo>
                  <a:pt x="56" y="91"/>
                </a:lnTo>
                <a:lnTo>
                  <a:pt x="54" y="92"/>
                </a:lnTo>
                <a:lnTo>
                  <a:pt x="52" y="91"/>
                </a:lnTo>
                <a:lnTo>
                  <a:pt x="50" y="92"/>
                </a:lnTo>
                <a:lnTo>
                  <a:pt x="47" y="90"/>
                </a:lnTo>
                <a:lnTo>
                  <a:pt x="47" y="91"/>
                </a:lnTo>
                <a:lnTo>
                  <a:pt x="44" y="91"/>
                </a:lnTo>
                <a:lnTo>
                  <a:pt x="41" y="93"/>
                </a:lnTo>
                <a:lnTo>
                  <a:pt x="40" y="92"/>
                </a:lnTo>
                <a:lnTo>
                  <a:pt x="38" y="96"/>
                </a:lnTo>
                <a:lnTo>
                  <a:pt x="36" y="96"/>
                </a:lnTo>
                <a:lnTo>
                  <a:pt x="31" y="87"/>
                </a:lnTo>
                <a:lnTo>
                  <a:pt x="32" y="80"/>
                </a:lnTo>
                <a:lnTo>
                  <a:pt x="0" y="82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6" name="Montana">
            <a:extLst>
              <a:ext uri="{FF2B5EF4-FFF2-40B4-BE49-F238E27FC236}">
                <a16:creationId xmlns:a16="http://schemas.microsoft.com/office/drawing/2014/main" id="{A22F2340-C497-4B48-99D7-8FDE03F00DBA}"/>
              </a:ext>
            </a:extLst>
          </p:cNvPr>
          <p:cNvSpPr>
            <a:spLocks noChangeAspect="1"/>
          </p:cNvSpPr>
          <p:nvPr/>
        </p:nvSpPr>
        <p:spPr bwMode="auto">
          <a:xfrm>
            <a:off x="2832100" y="1512888"/>
            <a:ext cx="1239838" cy="793750"/>
          </a:xfrm>
          <a:custGeom>
            <a:avLst/>
            <a:gdLst>
              <a:gd name="T0" fmla="*/ 0 w 158"/>
              <a:gd name="T1" fmla="*/ 2147483646 h 102"/>
              <a:gd name="T2" fmla="*/ 2147483646 w 158"/>
              <a:gd name="T3" fmla="*/ 2147483646 h 102"/>
              <a:gd name="T4" fmla="*/ 2147483646 w 158"/>
              <a:gd name="T5" fmla="*/ 2147483646 h 102"/>
              <a:gd name="T6" fmla="*/ 2147483646 w 158"/>
              <a:gd name="T7" fmla="*/ 2147483646 h 102"/>
              <a:gd name="T8" fmla="*/ 2147483646 w 158"/>
              <a:gd name="T9" fmla="*/ 2147483646 h 102"/>
              <a:gd name="T10" fmla="*/ 2147483646 w 158"/>
              <a:gd name="T11" fmla="*/ 2147483646 h 102"/>
              <a:gd name="T12" fmla="*/ 2147483646 w 158"/>
              <a:gd name="T13" fmla="*/ 2147483646 h 102"/>
              <a:gd name="T14" fmla="*/ 2147483646 w 158"/>
              <a:gd name="T15" fmla="*/ 2147483646 h 102"/>
              <a:gd name="T16" fmla="*/ 2147483646 w 158"/>
              <a:gd name="T17" fmla="*/ 2147483646 h 102"/>
              <a:gd name="T18" fmla="*/ 2147483646 w 158"/>
              <a:gd name="T19" fmla="*/ 2147483646 h 102"/>
              <a:gd name="T20" fmla="*/ 2147483646 w 158"/>
              <a:gd name="T21" fmla="*/ 2147483646 h 102"/>
              <a:gd name="T22" fmla="*/ 2147483646 w 158"/>
              <a:gd name="T23" fmla="*/ 2147483646 h 102"/>
              <a:gd name="T24" fmla="*/ 2147483646 w 158"/>
              <a:gd name="T25" fmla="*/ 2147483646 h 102"/>
              <a:gd name="T26" fmla="*/ 2147483646 w 158"/>
              <a:gd name="T27" fmla="*/ 2147483646 h 102"/>
              <a:gd name="T28" fmla="*/ 2147483646 w 158"/>
              <a:gd name="T29" fmla="*/ 2147483646 h 102"/>
              <a:gd name="T30" fmla="*/ 2147483646 w 158"/>
              <a:gd name="T31" fmla="*/ 2147483646 h 102"/>
              <a:gd name="T32" fmla="*/ 2147483646 w 158"/>
              <a:gd name="T33" fmla="*/ 2147483646 h 102"/>
              <a:gd name="T34" fmla="*/ 2147483646 w 158"/>
              <a:gd name="T35" fmla="*/ 2147483646 h 102"/>
              <a:gd name="T36" fmla="*/ 2147483646 w 158"/>
              <a:gd name="T37" fmla="*/ 2147483646 h 102"/>
              <a:gd name="T38" fmla="*/ 2147483646 w 158"/>
              <a:gd name="T39" fmla="*/ 2147483646 h 102"/>
              <a:gd name="T40" fmla="*/ 2147483646 w 158"/>
              <a:gd name="T41" fmla="*/ 2147483646 h 102"/>
              <a:gd name="T42" fmla="*/ 2147483646 w 158"/>
              <a:gd name="T43" fmla="*/ 2147483646 h 102"/>
              <a:gd name="T44" fmla="*/ 2147483646 w 158"/>
              <a:gd name="T45" fmla="*/ 2147483646 h 102"/>
              <a:gd name="T46" fmla="*/ 2147483646 w 158"/>
              <a:gd name="T47" fmla="*/ 2147483646 h 102"/>
              <a:gd name="T48" fmla="*/ 2147483646 w 158"/>
              <a:gd name="T49" fmla="*/ 2147483646 h 102"/>
              <a:gd name="T50" fmla="*/ 2147483646 w 158"/>
              <a:gd name="T51" fmla="*/ 2147483646 h 102"/>
              <a:gd name="T52" fmla="*/ 2147483646 w 158"/>
              <a:gd name="T53" fmla="*/ 2147483646 h 102"/>
              <a:gd name="T54" fmla="*/ 2147483646 w 158"/>
              <a:gd name="T55" fmla="*/ 2147483646 h 102"/>
              <a:gd name="T56" fmla="*/ 2147483646 w 158"/>
              <a:gd name="T57" fmla="*/ 2147483646 h 102"/>
              <a:gd name="T58" fmla="*/ 2147483646 w 158"/>
              <a:gd name="T59" fmla="*/ 2147483646 h 102"/>
              <a:gd name="T60" fmla="*/ 2147483646 w 158"/>
              <a:gd name="T61" fmla="*/ 2147483646 h 102"/>
              <a:gd name="T62" fmla="*/ 2147483646 w 158"/>
              <a:gd name="T63" fmla="*/ 2147483646 h 102"/>
              <a:gd name="T64" fmla="*/ 2147483646 w 158"/>
              <a:gd name="T65" fmla="*/ 2147483646 h 102"/>
              <a:gd name="T66" fmla="*/ 2147483646 w 158"/>
              <a:gd name="T67" fmla="*/ 0 h 102"/>
              <a:gd name="T68" fmla="*/ 0 w 158"/>
              <a:gd name="T69" fmla="*/ 2147483646 h 10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8"/>
              <a:gd name="T106" fmla="*/ 0 h 102"/>
              <a:gd name="T107" fmla="*/ 158 w 158"/>
              <a:gd name="T108" fmla="*/ 102 h 10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8" h="102">
                <a:moveTo>
                  <a:pt x="0" y="19"/>
                </a:moveTo>
                <a:lnTo>
                  <a:pt x="2" y="26"/>
                </a:lnTo>
                <a:lnTo>
                  <a:pt x="2" y="30"/>
                </a:lnTo>
                <a:lnTo>
                  <a:pt x="1" y="31"/>
                </a:lnTo>
                <a:lnTo>
                  <a:pt x="6" y="35"/>
                </a:lnTo>
                <a:lnTo>
                  <a:pt x="11" y="47"/>
                </a:lnTo>
                <a:lnTo>
                  <a:pt x="12" y="47"/>
                </a:lnTo>
                <a:lnTo>
                  <a:pt x="12" y="49"/>
                </a:lnTo>
                <a:lnTo>
                  <a:pt x="15" y="49"/>
                </a:lnTo>
                <a:lnTo>
                  <a:pt x="17" y="50"/>
                </a:lnTo>
                <a:lnTo>
                  <a:pt x="12" y="58"/>
                </a:lnTo>
                <a:lnTo>
                  <a:pt x="13" y="64"/>
                </a:lnTo>
                <a:lnTo>
                  <a:pt x="10" y="70"/>
                </a:lnTo>
                <a:lnTo>
                  <a:pt x="11" y="72"/>
                </a:lnTo>
                <a:lnTo>
                  <a:pt x="18" y="69"/>
                </a:lnTo>
                <a:lnTo>
                  <a:pt x="23" y="88"/>
                </a:lnTo>
                <a:lnTo>
                  <a:pt x="26" y="89"/>
                </a:lnTo>
                <a:lnTo>
                  <a:pt x="26" y="95"/>
                </a:lnTo>
                <a:lnTo>
                  <a:pt x="29" y="97"/>
                </a:lnTo>
                <a:lnTo>
                  <a:pt x="31" y="95"/>
                </a:lnTo>
                <a:lnTo>
                  <a:pt x="35" y="97"/>
                </a:lnTo>
                <a:lnTo>
                  <a:pt x="37" y="95"/>
                </a:lnTo>
                <a:lnTo>
                  <a:pt x="46" y="97"/>
                </a:lnTo>
                <a:lnTo>
                  <a:pt x="48" y="97"/>
                </a:lnTo>
                <a:lnTo>
                  <a:pt x="50" y="93"/>
                </a:lnTo>
                <a:lnTo>
                  <a:pt x="53" y="99"/>
                </a:lnTo>
                <a:lnTo>
                  <a:pt x="55" y="90"/>
                </a:lnTo>
                <a:lnTo>
                  <a:pt x="98" y="96"/>
                </a:lnTo>
                <a:lnTo>
                  <a:pt x="152" y="102"/>
                </a:lnTo>
                <a:lnTo>
                  <a:pt x="153" y="83"/>
                </a:lnTo>
                <a:lnTo>
                  <a:pt x="158" y="24"/>
                </a:lnTo>
                <a:lnTo>
                  <a:pt x="88" y="16"/>
                </a:lnTo>
                <a:lnTo>
                  <a:pt x="53" y="10"/>
                </a:lnTo>
                <a:lnTo>
                  <a:pt x="4" y="0"/>
                </a:lnTo>
                <a:lnTo>
                  <a:pt x="0" y="1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7" name="Nebraska">
            <a:extLst>
              <a:ext uri="{FF2B5EF4-FFF2-40B4-BE49-F238E27FC236}">
                <a16:creationId xmlns:a16="http://schemas.microsoft.com/office/drawing/2014/main" id="{663B4ABE-8A46-4128-912E-4B2E6EA40747}"/>
              </a:ext>
            </a:extLst>
          </p:cNvPr>
          <p:cNvSpPr>
            <a:spLocks noChangeAspect="1"/>
          </p:cNvSpPr>
          <p:nvPr/>
        </p:nvSpPr>
        <p:spPr bwMode="auto">
          <a:xfrm>
            <a:off x="3962400" y="2608263"/>
            <a:ext cx="1011238" cy="498475"/>
          </a:xfrm>
          <a:custGeom>
            <a:avLst/>
            <a:gdLst>
              <a:gd name="T0" fmla="*/ 0 w 129"/>
              <a:gd name="T1" fmla="*/ 2147483646 h 64"/>
              <a:gd name="T2" fmla="*/ 2147483646 w 129"/>
              <a:gd name="T3" fmla="*/ 0 h 64"/>
              <a:gd name="T4" fmla="*/ 2147483646 w 129"/>
              <a:gd name="T5" fmla="*/ 2147483646 h 64"/>
              <a:gd name="T6" fmla="*/ 2147483646 w 129"/>
              <a:gd name="T7" fmla="*/ 2147483646 h 64"/>
              <a:gd name="T8" fmla="*/ 2147483646 w 129"/>
              <a:gd name="T9" fmla="*/ 2147483646 h 64"/>
              <a:gd name="T10" fmla="*/ 2147483646 w 129"/>
              <a:gd name="T11" fmla="*/ 2147483646 h 64"/>
              <a:gd name="T12" fmla="*/ 2147483646 w 129"/>
              <a:gd name="T13" fmla="*/ 2147483646 h 64"/>
              <a:gd name="T14" fmla="*/ 2147483646 w 129"/>
              <a:gd name="T15" fmla="*/ 2147483646 h 64"/>
              <a:gd name="T16" fmla="*/ 2147483646 w 129"/>
              <a:gd name="T17" fmla="*/ 2147483646 h 64"/>
              <a:gd name="T18" fmla="*/ 2147483646 w 129"/>
              <a:gd name="T19" fmla="*/ 2147483646 h 64"/>
              <a:gd name="T20" fmla="*/ 2147483646 w 129"/>
              <a:gd name="T21" fmla="*/ 2147483646 h 64"/>
              <a:gd name="T22" fmla="*/ 2147483646 w 129"/>
              <a:gd name="T23" fmla="*/ 2147483646 h 64"/>
              <a:gd name="T24" fmla="*/ 2147483646 w 129"/>
              <a:gd name="T25" fmla="*/ 2147483646 h 64"/>
              <a:gd name="T26" fmla="*/ 2147483646 w 129"/>
              <a:gd name="T27" fmla="*/ 2147483646 h 64"/>
              <a:gd name="T28" fmla="*/ 2147483646 w 129"/>
              <a:gd name="T29" fmla="*/ 2147483646 h 64"/>
              <a:gd name="T30" fmla="*/ 2147483646 w 129"/>
              <a:gd name="T31" fmla="*/ 2147483646 h 64"/>
              <a:gd name="T32" fmla="*/ 2147483646 w 129"/>
              <a:gd name="T33" fmla="*/ 2147483646 h 64"/>
              <a:gd name="T34" fmla="*/ 2147483646 w 129"/>
              <a:gd name="T35" fmla="*/ 2147483646 h 64"/>
              <a:gd name="T36" fmla="*/ 2147483646 w 129"/>
              <a:gd name="T37" fmla="*/ 2147483646 h 64"/>
              <a:gd name="T38" fmla="*/ 0 w 129"/>
              <a:gd name="T39" fmla="*/ 2147483646 h 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29"/>
              <a:gd name="T61" fmla="*/ 0 h 64"/>
              <a:gd name="T62" fmla="*/ 129 w 129"/>
              <a:gd name="T63" fmla="*/ 64 h 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29" h="64">
                <a:moveTo>
                  <a:pt x="0" y="39"/>
                </a:moveTo>
                <a:lnTo>
                  <a:pt x="4" y="0"/>
                </a:lnTo>
                <a:lnTo>
                  <a:pt x="83" y="5"/>
                </a:lnTo>
                <a:lnTo>
                  <a:pt x="89" y="9"/>
                </a:lnTo>
                <a:lnTo>
                  <a:pt x="98" y="9"/>
                </a:lnTo>
                <a:lnTo>
                  <a:pt x="102" y="9"/>
                </a:lnTo>
                <a:lnTo>
                  <a:pt x="108" y="12"/>
                </a:lnTo>
                <a:lnTo>
                  <a:pt x="110" y="15"/>
                </a:lnTo>
                <a:lnTo>
                  <a:pt x="113" y="16"/>
                </a:lnTo>
                <a:lnTo>
                  <a:pt x="117" y="28"/>
                </a:lnTo>
                <a:lnTo>
                  <a:pt x="117" y="32"/>
                </a:lnTo>
                <a:lnTo>
                  <a:pt x="120" y="37"/>
                </a:lnTo>
                <a:lnTo>
                  <a:pt x="122" y="47"/>
                </a:lnTo>
                <a:lnTo>
                  <a:pt x="121" y="50"/>
                </a:lnTo>
                <a:lnTo>
                  <a:pt x="123" y="53"/>
                </a:lnTo>
                <a:lnTo>
                  <a:pt x="129" y="64"/>
                </a:lnTo>
                <a:lnTo>
                  <a:pt x="71" y="64"/>
                </a:lnTo>
                <a:lnTo>
                  <a:pt x="28" y="61"/>
                </a:lnTo>
                <a:lnTo>
                  <a:pt x="30" y="42"/>
                </a:lnTo>
                <a:lnTo>
                  <a:pt x="0" y="3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8" name="Nevada">
            <a:extLst>
              <a:ext uri="{FF2B5EF4-FFF2-40B4-BE49-F238E27FC236}">
                <a16:creationId xmlns:a16="http://schemas.microsoft.com/office/drawing/2014/main" id="{E7418131-7EED-426B-B996-8F6924F1FE10}"/>
              </a:ext>
            </a:extLst>
          </p:cNvPr>
          <p:cNvSpPr>
            <a:spLocks noChangeAspect="1"/>
          </p:cNvSpPr>
          <p:nvPr/>
        </p:nvSpPr>
        <p:spPr bwMode="auto">
          <a:xfrm>
            <a:off x="2079625" y="2446338"/>
            <a:ext cx="768350" cy="1195387"/>
          </a:xfrm>
          <a:custGeom>
            <a:avLst/>
            <a:gdLst>
              <a:gd name="T0" fmla="*/ 0 w 98"/>
              <a:gd name="T1" fmla="*/ 2147483646 h 154"/>
              <a:gd name="T2" fmla="*/ 2147483646 w 98"/>
              <a:gd name="T3" fmla="*/ 2147483646 h 154"/>
              <a:gd name="T4" fmla="*/ 2147483646 w 98"/>
              <a:gd name="T5" fmla="*/ 2147483646 h 154"/>
              <a:gd name="T6" fmla="*/ 2147483646 w 98"/>
              <a:gd name="T7" fmla="*/ 2147483646 h 154"/>
              <a:gd name="T8" fmla="*/ 2147483646 w 98"/>
              <a:gd name="T9" fmla="*/ 2147483646 h 154"/>
              <a:gd name="T10" fmla="*/ 2147483646 w 98"/>
              <a:gd name="T11" fmla="*/ 2147483646 h 154"/>
              <a:gd name="T12" fmla="*/ 2147483646 w 98"/>
              <a:gd name="T13" fmla="*/ 2147483646 h 154"/>
              <a:gd name="T14" fmla="*/ 2147483646 w 98"/>
              <a:gd name="T15" fmla="*/ 2147483646 h 154"/>
              <a:gd name="T16" fmla="*/ 2147483646 w 98"/>
              <a:gd name="T17" fmla="*/ 2147483646 h 154"/>
              <a:gd name="T18" fmla="*/ 2147483646 w 98"/>
              <a:gd name="T19" fmla="*/ 0 h 154"/>
              <a:gd name="T20" fmla="*/ 0 w 98"/>
              <a:gd name="T21" fmla="*/ 2147483646 h 1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8"/>
              <a:gd name="T34" fmla="*/ 0 h 154"/>
              <a:gd name="T35" fmla="*/ 98 w 98"/>
              <a:gd name="T36" fmla="*/ 154 h 1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8" h="154">
                <a:moveTo>
                  <a:pt x="0" y="57"/>
                </a:moveTo>
                <a:lnTo>
                  <a:pt x="4" y="66"/>
                </a:lnTo>
                <a:lnTo>
                  <a:pt x="63" y="154"/>
                </a:lnTo>
                <a:lnTo>
                  <a:pt x="64" y="133"/>
                </a:lnTo>
                <a:lnTo>
                  <a:pt x="68" y="132"/>
                </a:lnTo>
                <a:lnTo>
                  <a:pt x="74" y="135"/>
                </a:lnTo>
                <a:lnTo>
                  <a:pt x="79" y="117"/>
                </a:lnTo>
                <a:lnTo>
                  <a:pt x="98" y="20"/>
                </a:lnTo>
                <a:lnTo>
                  <a:pt x="56" y="11"/>
                </a:lnTo>
                <a:lnTo>
                  <a:pt x="14" y="0"/>
                </a:lnTo>
                <a:lnTo>
                  <a:pt x="0" y="57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19" name="New Hampshire">
            <a:extLst>
              <a:ext uri="{FF2B5EF4-FFF2-40B4-BE49-F238E27FC236}">
                <a16:creationId xmlns:a16="http://schemas.microsoft.com/office/drawing/2014/main" id="{B3B8E40E-6C50-4D4D-9996-B28CF29E3127}"/>
              </a:ext>
            </a:extLst>
          </p:cNvPr>
          <p:cNvSpPr>
            <a:spLocks noChangeAspect="1"/>
          </p:cNvSpPr>
          <p:nvPr/>
        </p:nvSpPr>
        <p:spPr bwMode="auto">
          <a:xfrm>
            <a:off x="7508875" y="1963738"/>
            <a:ext cx="196850" cy="419100"/>
          </a:xfrm>
          <a:custGeom>
            <a:avLst/>
            <a:gdLst>
              <a:gd name="T0" fmla="*/ 0 w 25"/>
              <a:gd name="T1" fmla="*/ 2147483646 h 54"/>
              <a:gd name="T2" fmla="*/ 2147483646 w 25"/>
              <a:gd name="T3" fmla="*/ 2147483646 h 54"/>
              <a:gd name="T4" fmla="*/ 2147483646 w 25"/>
              <a:gd name="T5" fmla="*/ 2147483646 h 54"/>
              <a:gd name="T6" fmla="*/ 2147483646 w 25"/>
              <a:gd name="T7" fmla="*/ 2147483646 h 54"/>
              <a:gd name="T8" fmla="*/ 2147483646 w 25"/>
              <a:gd name="T9" fmla="*/ 2147483646 h 54"/>
              <a:gd name="T10" fmla="*/ 2147483646 w 25"/>
              <a:gd name="T11" fmla="*/ 0 h 54"/>
              <a:gd name="T12" fmla="*/ 2147483646 w 25"/>
              <a:gd name="T13" fmla="*/ 2147483646 h 54"/>
              <a:gd name="T14" fmla="*/ 2147483646 w 25"/>
              <a:gd name="T15" fmla="*/ 2147483646 h 54"/>
              <a:gd name="T16" fmla="*/ 2147483646 w 25"/>
              <a:gd name="T17" fmla="*/ 2147483646 h 54"/>
              <a:gd name="T18" fmla="*/ 2147483646 w 25"/>
              <a:gd name="T19" fmla="*/ 2147483646 h 54"/>
              <a:gd name="T20" fmla="*/ 2147483646 w 25"/>
              <a:gd name="T21" fmla="*/ 2147483646 h 54"/>
              <a:gd name="T22" fmla="*/ 2147483646 w 25"/>
              <a:gd name="T23" fmla="*/ 2147483646 h 54"/>
              <a:gd name="T24" fmla="*/ 0 w 25"/>
              <a:gd name="T25" fmla="*/ 2147483646 h 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54"/>
              <a:gd name="T41" fmla="*/ 25 w 25"/>
              <a:gd name="T42" fmla="*/ 54 h 5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54">
                <a:moveTo>
                  <a:pt x="0" y="37"/>
                </a:moveTo>
                <a:lnTo>
                  <a:pt x="1" y="25"/>
                </a:lnTo>
                <a:lnTo>
                  <a:pt x="4" y="19"/>
                </a:lnTo>
                <a:lnTo>
                  <a:pt x="5" y="7"/>
                </a:lnTo>
                <a:lnTo>
                  <a:pt x="4" y="2"/>
                </a:lnTo>
                <a:lnTo>
                  <a:pt x="8" y="0"/>
                </a:lnTo>
                <a:lnTo>
                  <a:pt x="19" y="34"/>
                </a:lnTo>
                <a:lnTo>
                  <a:pt x="25" y="41"/>
                </a:lnTo>
                <a:lnTo>
                  <a:pt x="25" y="43"/>
                </a:lnTo>
                <a:lnTo>
                  <a:pt x="25" y="46"/>
                </a:lnTo>
                <a:lnTo>
                  <a:pt x="19" y="49"/>
                </a:lnTo>
                <a:lnTo>
                  <a:pt x="2" y="54"/>
                </a:lnTo>
                <a:lnTo>
                  <a:pt x="0" y="37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0" name="New Jersey">
            <a:extLst>
              <a:ext uri="{FF2B5EF4-FFF2-40B4-BE49-F238E27FC236}">
                <a16:creationId xmlns:a16="http://schemas.microsoft.com/office/drawing/2014/main" id="{E20C0BB8-FCFD-42F2-9B05-19EBFCE264D0}"/>
              </a:ext>
            </a:extLst>
          </p:cNvPr>
          <p:cNvSpPr>
            <a:spLocks noChangeAspect="1"/>
          </p:cNvSpPr>
          <p:nvPr/>
        </p:nvSpPr>
        <p:spPr bwMode="auto">
          <a:xfrm>
            <a:off x="7291388" y="2641600"/>
            <a:ext cx="163512" cy="373063"/>
          </a:xfrm>
          <a:custGeom>
            <a:avLst/>
            <a:gdLst>
              <a:gd name="T0" fmla="*/ 0 w 21"/>
              <a:gd name="T1" fmla="*/ 2147483646 h 48"/>
              <a:gd name="T2" fmla="*/ 2147483646 w 21"/>
              <a:gd name="T3" fmla="*/ 2147483646 h 48"/>
              <a:gd name="T4" fmla="*/ 2147483646 w 21"/>
              <a:gd name="T5" fmla="*/ 2147483646 h 48"/>
              <a:gd name="T6" fmla="*/ 2147483646 w 21"/>
              <a:gd name="T7" fmla="*/ 2147483646 h 48"/>
              <a:gd name="T8" fmla="*/ 2147483646 w 21"/>
              <a:gd name="T9" fmla="*/ 2147483646 h 48"/>
              <a:gd name="T10" fmla="*/ 2147483646 w 21"/>
              <a:gd name="T11" fmla="*/ 2147483646 h 48"/>
              <a:gd name="T12" fmla="*/ 0 w 21"/>
              <a:gd name="T13" fmla="*/ 2147483646 h 48"/>
              <a:gd name="T14" fmla="*/ 2147483646 w 21"/>
              <a:gd name="T15" fmla="*/ 0 h 48"/>
              <a:gd name="T16" fmla="*/ 2147483646 w 21"/>
              <a:gd name="T17" fmla="*/ 2147483646 h 48"/>
              <a:gd name="T18" fmla="*/ 2147483646 w 21"/>
              <a:gd name="T19" fmla="*/ 2147483646 h 48"/>
              <a:gd name="T20" fmla="*/ 2147483646 w 21"/>
              <a:gd name="T21" fmla="*/ 2147483646 h 48"/>
              <a:gd name="T22" fmla="*/ 2147483646 w 21"/>
              <a:gd name="T23" fmla="*/ 2147483646 h 48"/>
              <a:gd name="T24" fmla="*/ 2147483646 w 21"/>
              <a:gd name="T25" fmla="*/ 2147483646 h 48"/>
              <a:gd name="T26" fmla="*/ 2147483646 w 21"/>
              <a:gd name="T27" fmla="*/ 2147483646 h 48"/>
              <a:gd name="T28" fmla="*/ 2147483646 w 21"/>
              <a:gd name="T29" fmla="*/ 2147483646 h 48"/>
              <a:gd name="T30" fmla="*/ 2147483646 w 21"/>
              <a:gd name="T31" fmla="*/ 2147483646 h 48"/>
              <a:gd name="T32" fmla="*/ 2147483646 w 21"/>
              <a:gd name="T33" fmla="*/ 2147483646 h 48"/>
              <a:gd name="T34" fmla="*/ 2147483646 w 21"/>
              <a:gd name="T35" fmla="*/ 2147483646 h 48"/>
              <a:gd name="T36" fmla="*/ 2147483646 w 21"/>
              <a:gd name="T37" fmla="*/ 2147483646 h 48"/>
              <a:gd name="T38" fmla="*/ 2147483646 w 21"/>
              <a:gd name="T39" fmla="*/ 2147483646 h 48"/>
              <a:gd name="T40" fmla="*/ 2147483646 w 21"/>
              <a:gd name="T41" fmla="*/ 2147483646 h 48"/>
              <a:gd name="T42" fmla="*/ 2147483646 w 21"/>
              <a:gd name="T43" fmla="*/ 2147483646 h 48"/>
              <a:gd name="T44" fmla="*/ 2147483646 w 21"/>
              <a:gd name="T45" fmla="*/ 2147483646 h 48"/>
              <a:gd name="T46" fmla="*/ 2147483646 w 21"/>
              <a:gd name="T47" fmla="*/ 2147483646 h 48"/>
              <a:gd name="T48" fmla="*/ 2147483646 w 21"/>
              <a:gd name="T49" fmla="*/ 2147483646 h 48"/>
              <a:gd name="T50" fmla="*/ 2147483646 w 21"/>
              <a:gd name="T51" fmla="*/ 2147483646 h 48"/>
              <a:gd name="T52" fmla="*/ 2147483646 w 21"/>
              <a:gd name="T53" fmla="*/ 2147483646 h 48"/>
              <a:gd name="T54" fmla="*/ 2147483646 w 21"/>
              <a:gd name="T55" fmla="*/ 2147483646 h 48"/>
              <a:gd name="T56" fmla="*/ 2147483646 w 21"/>
              <a:gd name="T57" fmla="*/ 2147483646 h 48"/>
              <a:gd name="T58" fmla="*/ 2147483646 w 21"/>
              <a:gd name="T59" fmla="*/ 2147483646 h 48"/>
              <a:gd name="T60" fmla="*/ 2147483646 w 21"/>
              <a:gd name="T61" fmla="*/ 2147483646 h 48"/>
              <a:gd name="T62" fmla="*/ 2147483646 w 21"/>
              <a:gd name="T63" fmla="*/ 2147483646 h 48"/>
              <a:gd name="T64" fmla="*/ 2147483646 w 21"/>
              <a:gd name="T65" fmla="*/ 2147483646 h 48"/>
              <a:gd name="T66" fmla="*/ 2147483646 w 21"/>
              <a:gd name="T67" fmla="*/ 2147483646 h 48"/>
              <a:gd name="T68" fmla="*/ 2147483646 w 21"/>
              <a:gd name="T69" fmla="*/ 2147483646 h 48"/>
              <a:gd name="T70" fmla="*/ 2147483646 w 21"/>
              <a:gd name="T71" fmla="*/ 2147483646 h 48"/>
              <a:gd name="T72" fmla="*/ 2147483646 w 21"/>
              <a:gd name="T73" fmla="*/ 2147483646 h 48"/>
              <a:gd name="T74" fmla="*/ 0 w 21"/>
              <a:gd name="T75" fmla="*/ 2147483646 h 4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1"/>
              <a:gd name="T115" fmla="*/ 0 h 48"/>
              <a:gd name="T116" fmla="*/ 21 w 21"/>
              <a:gd name="T117" fmla="*/ 48 h 4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1" h="48">
                <a:moveTo>
                  <a:pt x="0" y="36"/>
                </a:moveTo>
                <a:lnTo>
                  <a:pt x="1" y="33"/>
                </a:lnTo>
                <a:lnTo>
                  <a:pt x="5" y="31"/>
                </a:lnTo>
                <a:lnTo>
                  <a:pt x="6" y="27"/>
                </a:lnTo>
                <a:lnTo>
                  <a:pt x="10" y="24"/>
                </a:lnTo>
                <a:lnTo>
                  <a:pt x="1" y="17"/>
                </a:lnTo>
                <a:lnTo>
                  <a:pt x="0" y="10"/>
                </a:lnTo>
                <a:lnTo>
                  <a:pt x="4" y="0"/>
                </a:lnTo>
                <a:lnTo>
                  <a:pt x="18" y="5"/>
                </a:lnTo>
                <a:lnTo>
                  <a:pt x="18" y="7"/>
                </a:lnTo>
                <a:lnTo>
                  <a:pt x="16" y="12"/>
                </a:lnTo>
                <a:lnTo>
                  <a:pt x="15" y="14"/>
                </a:lnTo>
                <a:lnTo>
                  <a:pt x="15" y="16"/>
                </a:lnTo>
                <a:lnTo>
                  <a:pt x="16" y="17"/>
                </a:lnTo>
                <a:lnTo>
                  <a:pt x="18" y="17"/>
                </a:lnTo>
                <a:lnTo>
                  <a:pt x="19" y="17"/>
                </a:lnTo>
                <a:lnTo>
                  <a:pt x="19" y="16"/>
                </a:lnTo>
                <a:lnTo>
                  <a:pt x="21" y="19"/>
                </a:lnTo>
                <a:lnTo>
                  <a:pt x="21" y="29"/>
                </a:lnTo>
                <a:lnTo>
                  <a:pt x="20" y="27"/>
                </a:lnTo>
                <a:lnTo>
                  <a:pt x="19" y="24"/>
                </a:lnTo>
                <a:lnTo>
                  <a:pt x="19" y="26"/>
                </a:lnTo>
                <a:lnTo>
                  <a:pt x="20" y="28"/>
                </a:lnTo>
                <a:lnTo>
                  <a:pt x="19" y="29"/>
                </a:lnTo>
                <a:lnTo>
                  <a:pt x="19" y="32"/>
                </a:lnTo>
                <a:lnTo>
                  <a:pt x="18" y="35"/>
                </a:lnTo>
                <a:lnTo>
                  <a:pt x="17" y="35"/>
                </a:lnTo>
                <a:lnTo>
                  <a:pt x="18" y="37"/>
                </a:lnTo>
                <a:lnTo>
                  <a:pt x="16" y="40"/>
                </a:lnTo>
                <a:lnTo>
                  <a:pt x="13" y="48"/>
                </a:lnTo>
                <a:lnTo>
                  <a:pt x="11" y="48"/>
                </a:lnTo>
                <a:lnTo>
                  <a:pt x="12" y="45"/>
                </a:lnTo>
                <a:lnTo>
                  <a:pt x="11" y="44"/>
                </a:lnTo>
                <a:lnTo>
                  <a:pt x="8" y="44"/>
                </a:lnTo>
                <a:lnTo>
                  <a:pt x="3" y="41"/>
                </a:lnTo>
                <a:lnTo>
                  <a:pt x="1" y="40"/>
                </a:lnTo>
                <a:lnTo>
                  <a:pt x="0" y="36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1" name="North Carolina">
            <a:extLst>
              <a:ext uri="{FF2B5EF4-FFF2-40B4-BE49-F238E27FC236}">
                <a16:creationId xmlns:a16="http://schemas.microsoft.com/office/drawing/2014/main" id="{D1E704B5-7CD2-4B96-B472-E675810459DB}"/>
              </a:ext>
            </a:extLst>
          </p:cNvPr>
          <p:cNvSpPr>
            <a:spLocks noChangeAspect="1"/>
          </p:cNvSpPr>
          <p:nvPr/>
        </p:nvSpPr>
        <p:spPr bwMode="auto">
          <a:xfrm>
            <a:off x="6354763" y="3400425"/>
            <a:ext cx="1035050" cy="460375"/>
          </a:xfrm>
          <a:custGeom>
            <a:avLst/>
            <a:gdLst>
              <a:gd name="T0" fmla="*/ 0 w 132"/>
              <a:gd name="T1" fmla="*/ 2147483646 h 59"/>
              <a:gd name="T2" fmla="*/ 2147483646 w 132"/>
              <a:gd name="T3" fmla="*/ 2147483646 h 59"/>
              <a:gd name="T4" fmla="*/ 2147483646 w 132"/>
              <a:gd name="T5" fmla="*/ 2147483646 h 59"/>
              <a:gd name="T6" fmla="*/ 2147483646 w 132"/>
              <a:gd name="T7" fmla="*/ 2147483646 h 59"/>
              <a:gd name="T8" fmla="*/ 2147483646 w 132"/>
              <a:gd name="T9" fmla="*/ 2147483646 h 59"/>
              <a:gd name="T10" fmla="*/ 2147483646 w 132"/>
              <a:gd name="T11" fmla="*/ 2147483646 h 59"/>
              <a:gd name="T12" fmla="*/ 2147483646 w 132"/>
              <a:gd name="T13" fmla="*/ 2147483646 h 59"/>
              <a:gd name="T14" fmla="*/ 2147483646 w 132"/>
              <a:gd name="T15" fmla="*/ 2147483646 h 59"/>
              <a:gd name="T16" fmla="*/ 2147483646 w 132"/>
              <a:gd name="T17" fmla="*/ 2147483646 h 59"/>
              <a:gd name="T18" fmla="*/ 2147483646 w 132"/>
              <a:gd name="T19" fmla="*/ 2147483646 h 59"/>
              <a:gd name="T20" fmla="*/ 2147483646 w 132"/>
              <a:gd name="T21" fmla="*/ 2147483646 h 59"/>
              <a:gd name="T22" fmla="*/ 2147483646 w 132"/>
              <a:gd name="T23" fmla="*/ 2147483646 h 59"/>
              <a:gd name="T24" fmla="*/ 2147483646 w 132"/>
              <a:gd name="T25" fmla="*/ 2147483646 h 59"/>
              <a:gd name="T26" fmla="*/ 2147483646 w 132"/>
              <a:gd name="T27" fmla="*/ 2147483646 h 59"/>
              <a:gd name="T28" fmla="*/ 2147483646 w 132"/>
              <a:gd name="T29" fmla="*/ 2147483646 h 59"/>
              <a:gd name="T30" fmla="*/ 2147483646 w 132"/>
              <a:gd name="T31" fmla="*/ 2147483646 h 59"/>
              <a:gd name="T32" fmla="*/ 2147483646 w 132"/>
              <a:gd name="T33" fmla="*/ 2147483646 h 59"/>
              <a:gd name="T34" fmla="*/ 2147483646 w 132"/>
              <a:gd name="T35" fmla="*/ 2147483646 h 59"/>
              <a:gd name="T36" fmla="*/ 2147483646 w 132"/>
              <a:gd name="T37" fmla="*/ 2147483646 h 59"/>
              <a:gd name="T38" fmla="*/ 2147483646 w 132"/>
              <a:gd name="T39" fmla="*/ 2147483646 h 59"/>
              <a:gd name="T40" fmla="*/ 2147483646 w 132"/>
              <a:gd name="T41" fmla="*/ 2147483646 h 59"/>
              <a:gd name="T42" fmla="*/ 2147483646 w 132"/>
              <a:gd name="T43" fmla="*/ 2147483646 h 59"/>
              <a:gd name="T44" fmla="*/ 2147483646 w 132"/>
              <a:gd name="T45" fmla="*/ 2147483646 h 59"/>
              <a:gd name="T46" fmla="*/ 2147483646 w 132"/>
              <a:gd name="T47" fmla="*/ 2147483646 h 59"/>
              <a:gd name="T48" fmla="*/ 2147483646 w 132"/>
              <a:gd name="T49" fmla="*/ 2147483646 h 59"/>
              <a:gd name="T50" fmla="*/ 2147483646 w 132"/>
              <a:gd name="T51" fmla="*/ 2147483646 h 59"/>
              <a:gd name="T52" fmla="*/ 2147483646 w 132"/>
              <a:gd name="T53" fmla="*/ 2147483646 h 59"/>
              <a:gd name="T54" fmla="*/ 2147483646 w 132"/>
              <a:gd name="T55" fmla="*/ 2147483646 h 59"/>
              <a:gd name="T56" fmla="*/ 2147483646 w 132"/>
              <a:gd name="T57" fmla="*/ 2147483646 h 59"/>
              <a:gd name="T58" fmla="*/ 2147483646 w 132"/>
              <a:gd name="T59" fmla="*/ 2147483646 h 59"/>
              <a:gd name="T60" fmla="*/ 2147483646 w 132"/>
              <a:gd name="T61" fmla="*/ 2147483646 h 59"/>
              <a:gd name="T62" fmla="*/ 2147483646 w 132"/>
              <a:gd name="T63" fmla="*/ 2147483646 h 59"/>
              <a:gd name="T64" fmla="*/ 2147483646 w 132"/>
              <a:gd name="T65" fmla="*/ 2147483646 h 59"/>
              <a:gd name="T66" fmla="*/ 2147483646 w 132"/>
              <a:gd name="T67" fmla="*/ 2147483646 h 59"/>
              <a:gd name="T68" fmla="*/ 2147483646 w 132"/>
              <a:gd name="T69" fmla="*/ 2147483646 h 59"/>
              <a:gd name="T70" fmla="*/ 2147483646 w 132"/>
              <a:gd name="T71" fmla="*/ 2147483646 h 59"/>
              <a:gd name="T72" fmla="*/ 2147483646 w 132"/>
              <a:gd name="T73" fmla="*/ 2147483646 h 59"/>
              <a:gd name="T74" fmla="*/ 2147483646 w 132"/>
              <a:gd name="T75" fmla="*/ 2147483646 h 59"/>
              <a:gd name="T76" fmla="*/ 2147483646 w 132"/>
              <a:gd name="T77" fmla="*/ 2147483646 h 59"/>
              <a:gd name="T78" fmla="*/ 2147483646 w 132"/>
              <a:gd name="T79" fmla="*/ 2147483646 h 59"/>
              <a:gd name="T80" fmla="*/ 2147483646 w 132"/>
              <a:gd name="T81" fmla="*/ 2147483646 h 59"/>
              <a:gd name="T82" fmla="*/ 2147483646 w 132"/>
              <a:gd name="T83" fmla="*/ 2147483646 h 59"/>
              <a:gd name="T84" fmla="*/ 2147483646 w 132"/>
              <a:gd name="T85" fmla="*/ 2147483646 h 59"/>
              <a:gd name="T86" fmla="*/ 2147483646 w 132"/>
              <a:gd name="T87" fmla="*/ 2147483646 h 59"/>
              <a:gd name="T88" fmla="*/ 2147483646 w 132"/>
              <a:gd name="T89" fmla="*/ 2147483646 h 5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2"/>
              <a:gd name="T136" fmla="*/ 0 h 59"/>
              <a:gd name="T137" fmla="*/ 132 w 132"/>
              <a:gd name="T138" fmla="*/ 59 h 5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2" h="59">
                <a:moveTo>
                  <a:pt x="0" y="47"/>
                </a:moveTo>
                <a:lnTo>
                  <a:pt x="0" y="51"/>
                </a:lnTo>
                <a:lnTo>
                  <a:pt x="19" y="49"/>
                </a:lnTo>
                <a:lnTo>
                  <a:pt x="30" y="43"/>
                </a:lnTo>
                <a:lnTo>
                  <a:pt x="51" y="41"/>
                </a:lnTo>
                <a:lnTo>
                  <a:pt x="60" y="46"/>
                </a:lnTo>
                <a:lnTo>
                  <a:pt x="74" y="45"/>
                </a:lnTo>
                <a:lnTo>
                  <a:pt x="95" y="59"/>
                </a:lnTo>
                <a:lnTo>
                  <a:pt x="97" y="58"/>
                </a:lnTo>
                <a:lnTo>
                  <a:pt x="103" y="58"/>
                </a:lnTo>
                <a:lnTo>
                  <a:pt x="104" y="54"/>
                </a:lnTo>
                <a:lnTo>
                  <a:pt x="105" y="56"/>
                </a:lnTo>
                <a:lnTo>
                  <a:pt x="106" y="49"/>
                </a:lnTo>
                <a:lnTo>
                  <a:pt x="109" y="45"/>
                </a:lnTo>
                <a:lnTo>
                  <a:pt x="111" y="43"/>
                </a:lnTo>
                <a:lnTo>
                  <a:pt x="110" y="42"/>
                </a:lnTo>
                <a:lnTo>
                  <a:pt x="110" y="41"/>
                </a:lnTo>
                <a:lnTo>
                  <a:pt x="109" y="39"/>
                </a:lnTo>
                <a:lnTo>
                  <a:pt x="111" y="41"/>
                </a:lnTo>
                <a:lnTo>
                  <a:pt x="111" y="42"/>
                </a:lnTo>
                <a:lnTo>
                  <a:pt x="112" y="42"/>
                </a:lnTo>
                <a:lnTo>
                  <a:pt x="114" y="41"/>
                </a:lnTo>
                <a:lnTo>
                  <a:pt x="115" y="41"/>
                </a:lnTo>
                <a:lnTo>
                  <a:pt x="114" y="38"/>
                </a:lnTo>
                <a:lnTo>
                  <a:pt x="115" y="38"/>
                </a:lnTo>
                <a:lnTo>
                  <a:pt x="115" y="39"/>
                </a:lnTo>
                <a:lnTo>
                  <a:pt x="120" y="37"/>
                </a:lnTo>
                <a:lnTo>
                  <a:pt x="124" y="37"/>
                </a:lnTo>
                <a:lnTo>
                  <a:pt x="127" y="32"/>
                </a:lnTo>
                <a:lnTo>
                  <a:pt x="126" y="31"/>
                </a:lnTo>
                <a:lnTo>
                  <a:pt x="124" y="32"/>
                </a:lnTo>
                <a:lnTo>
                  <a:pt x="124" y="30"/>
                </a:lnTo>
                <a:lnTo>
                  <a:pt x="122" y="32"/>
                </a:lnTo>
                <a:lnTo>
                  <a:pt x="122" y="33"/>
                </a:lnTo>
                <a:lnTo>
                  <a:pt x="121" y="32"/>
                </a:lnTo>
                <a:lnTo>
                  <a:pt x="121" y="34"/>
                </a:lnTo>
                <a:lnTo>
                  <a:pt x="117" y="33"/>
                </a:lnTo>
                <a:lnTo>
                  <a:pt x="114" y="31"/>
                </a:lnTo>
                <a:lnTo>
                  <a:pt x="114" y="30"/>
                </a:lnTo>
                <a:lnTo>
                  <a:pt x="119" y="33"/>
                </a:lnTo>
                <a:lnTo>
                  <a:pt x="122" y="29"/>
                </a:lnTo>
                <a:lnTo>
                  <a:pt x="120" y="28"/>
                </a:lnTo>
                <a:lnTo>
                  <a:pt x="122" y="26"/>
                </a:lnTo>
                <a:lnTo>
                  <a:pt x="120" y="26"/>
                </a:lnTo>
                <a:lnTo>
                  <a:pt x="113" y="24"/>
                </a:lnTo>
                <a:lnTo>
                  <a:pt x="117" y="23"/>
                </a:lnTo>
                <a:lnTo>
                  <a:pt x="120" y="24"/>
                </a:lnTo>
                <a:lnTo>
                  <a:pt x="119" y="22"/>
                </a:lnTo>
                <a:lnTo>
                  <a:pt x="120" y="22"/>
                </a:lnTo>
                <a:lnTo>
                  <a:pt x="122" y="20"/>
                </a:lnTo>
                <a:lnTo>
                  <a:pt x="121" y="22"/>
                </a:lnTo>
                <a:lnTo>
                  <a:pt x="121" y="24"/>
                </a:lnTo>
                <a:lnTo>
                  <a:pt x="123" y="22"/>
                </a:lnTo>
                <a:lnTo>
                  <a:pt x="124" y="24"/>
                </a:lnTo>
                <a:lnTo>
                  <a:pt x="125" y="24"/>
                </a:lnTo>
                <a:lnTo>
                  <a:pt x="128" y="24"/>
                </a:lnTo>
                <a:lnTo>
                  <a:pt x="129" y="22"/>
                </a:lnTo>
                <a:lnTo>
                  <a:pt x="130" y="18"/>
                </a:lnTo>
                <a:lnTo>
                  <a:pt x="132" y="17"/>
                </a:lnTo>
                <a:lnTo>
                  <a:pt x="132" y="15"/>
                </a:lnTo>
                <a:lnTo>
                  <a:pt x="131" y="12"/>
                </a:lnTo>
                <a:lnTo>
                  <a:pt x="129" y="12"/>
                </a:lnTo>
                <a:lnTo>
                  <a:pt x="127" y="17"/>
                </a:lnTo>
                <a:lnTo>
                  <a:pt x="126" y="14"/>
                </a:lnTo>
                <a:lnTo>
                  <a:pt x="126" y="11"/>
                </a:lnTo>
                <a:lnTo>
                  <a:pt x="121" y="13"/>
                </a:lnTo>
                <a:lnTo>
                  <a:pt x="116" y="14"/>
                </a:lnTo>
                <a:lnTo>
                  <a:pt x="117" y="12"/>
                </a:lnTo>
                <a:lnTo>
                  <a:pt x="119" y="10"/>
                </a:lnTo>
                <a:lnTo>
                  <a:pt x="125" y="8"/>
                </a:lnTo>
                <a:lnTo>
                  <a:pt x="123" y="5"/>
                </a:lnTo>
                <a:lnTo>
                  <a:pt x="128" y="7"/>
                </a:lnTo>
                <a:lnTo>
                  <a:pt x="126" y="5"/>
                </a:lnTo>
                <a:lnTo>
                  <a:pt x="130" y="8"/>
                </a:lnTo>
                <a:lnTo>
                  <a:pt x="127" y="2"/>
                </a:lnTo>
                <a:lnTo>
                  <a:pt x="124" y="0"/>
                </a:lnTo>
                <a:lnTo>
                  <a:pt x="76" y="9"/>
                </a:lnTo>
                <a:lnTo>
                  <a:pt x="38" y="14"/>
                </a:lnTo>
                <a:lnTo>
                  <a:pt x="37" y="19"/>
                </a:lnTo>
                <a:lnTo>
                  <a:pt x="35" y="20"/>
                </a:lnTo>
                <a:lnTo>
                  <a:pt x="32" y="25"/>
                </a:lnTo>
                <a:lnTo>
                  <a:pt x="30" y="25"/>
                </a:lnTo>
                <a:lnTo>
                  <a:pt x="28" y="26"/>
                </a:lnTo>
                <a:lnTo>
                  <a:pt x="26" y="28"/>
                </a:lnTo>
                <a:lnTo>
                  <a:pt x="23" y="27"/>
                </a:lnTo>
                <a:lnTo>
                  <a:pt x="20" y="30"/>
                </a:lnTo>
                <a:lnTo>
                  <a:pt x="19" y="33"/>
                </a:lnTo>
                <a:lnTo>
                  <a:pt x="4" y="41"/>
                </a:lnTo>
                <a:lnTo>
                  <a:pt x="4" y="45"/>
                </a:lnTo>
                <a:lnTo>
                  <a:pt x="0" y="4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2" name="North Dakota">
            <a:extLst>
              <a:ext uri="{FF2B5EF4-FFF2-40B4-BE49-F238E27FC236}">
                <a16:creationId xmlns:a16="http://schemas.microsoft.com/office/drawing/2014/main" id="{91B35CEB-48ED-4581-8E50-D26F72158F9C}"/>
              </a:ext>
            </a:extLst>
          </p:cNvPr>
          <p:cNvSpPr>
            <a:spLocks noChangeAspect="1"/>
          </p:cNvSpPr>
          <p:nvPr/>
        </p:nvSpPr>
        <p:spPr bwMode="auto">
          <a:xfrm>
            <a:off x="4033838" y="1700213"/>
            <a:ext cx="809625" cy="504825"/>
          </a:xfrm>
          <a:custGeom>
            <a:avLst/>
            <a:gdLst>
              <a:gd name="T0" fmla="*/ 0 w 103"/>
              <a:gd name="T1" fmla="*/ 2147483646 h 65"/>
              <a:gd name="T2" fmla="*/ 2147483646 w 103"/>
              <a:gd name="T3" fmla="*/ 0 h 65"/>
              <a:gd name="T4" fmla="*/ 2147483646 w 103"/>
              <a:gd name="T5" fmla="*/ 2147483646 h 65"/>
              <a:gd name="T6" fmla="*/ 2147483646 w 103"/>
              <a:gd name="T7" fmla="*/ 2147483646 h 65"/>
              <a:gd name="T8" fmla="*/ 2147483646 w 103"/>
              <a:gd name="T9" fmla="*/ 2147483646 h 65"/>
              <a:gd name="T10" fmla="*/ 2147483646 w 103"/>
              <a:gd name="T11" fmla="*/ 2147483646 h 65"/>
              <a:gd name="T12" fmla="*/ 2147483646 w 103"/>
              <a:gd name="T13" fmla="*/ 2147483646 h 65"/>
              <a:gd name="T14" fmla="*/ 2147483646 w 103"/>
              <a:gd name="T15" fmla="*/ 2147483646 h 65"/>
              <a:gd name="T16" fmla="*/ 2147483646 w 103"/>
              <a:gd name="T17" fmla="*/ 2147483646 h 65"/>
              <a:gd name="T18" fmla="*/ 0 w 103"/>
              <a:gd name="T19" fmla="*/ 2147483646 h 6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3"/>
              <a:gd name="T31" fmla="*/ 0 h 65"/>
              <a:gd name="T32" fmla="*/ 103 w 103"/>
              <a:gd name="T33" fmla="*/ 65 h 6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3" h="65">
                <a:moveTo>
                  <a:pt x="0" y="59"/>
                </a:moveTo>
                <a:lnTo>
                  <a:pt x="5" y="0"/>
                </a:lnTo>
                <a:lnTo>
                  <a:pt x="56" y="3"/>
                </a:lnTo>
                <a:lnTo>
                  <a:pt x="95" y="4"/>
                </a:lnTo>
                <a:lnTo>
                  <a:pt x="96" y="21"/>
                </a:lnTo>
                <a:lnTo>
                  <a:pt x="100" y="34"/>
                </a:lnTo>
                <a:lnTo>
                  <a:pt x="100" y="51"/>
                </a:lnTo>
                <a:lnTo>
                  <a:pt x="103" y="65"/>
                </a:lnTo>
                <a:lnTo>
                  <a:pt x="49" y="63"/>
                </a:lnTo>
                <a:lnTo>
                  <a:pt x="0" y="59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3" name="Ohio">
            <a:extLst>
              <a:ext uri="{FF2B5EF4-FFF2-40B4-BE49-F238E27FC236}">
                <a16:creationId xmlns:a16="http://schemas.microsoft.com/office/drawing/2014/main" id="{87F40EEA-C332-4944-BED4-0AA9C72ED99D}"/>
              </a:ext>
            </a:extLst>
          </p:cNvPr>
          <p:cNvSpPr>
            <a:spLocks noChangeAspect="1"/>
          </p:cNvSpPr>
          <p:nvPr/>
        </p:nvSpPr>
        <p:spPr bwMode="auto">
          <a:xfrm>
            <a:off x="6173788" y="2679700"/>
            <a:ext cx="511175" cy="566738"/>
          </a:xfrm>
          <a:custGeom>
            <a:avLst/>
            <a:gdLst>
              <a:gd name="T0" fmla="*/ 0 w 65"/>
              <a:gd name="T1" fmla="*/ 2147483646 h 73"/>
              <a:gd name="T2" fmla="*/ 2147483646 w 65"/>
              <a:gd name="T3" fmla="*/ 2147483646 h 73"/>
              <a:gd name="T4" fmla="*/ 2147483646 w 65"/>
              <a:gd name="T5" fmla="*/ 2147483646 h 73"/>
              <a:gd name="T6" fmla="*/ 2147483646 w 65"/>
              <a:gd name="T7" fmla="*/ 2147483646 h 73"/>
              <a:gd name="T8" fmla="*/ 2147483646 w 65"/>
              <a:gd name="T9" fmla="*/ 2147483646 h 73"/>
              <a:gd name="T10" fmla="*/ 2147483646 w 65"/>
              <a:gd name="T11" fmla="*/ 2147483646 h 73"/>
              <a:gd name="T12" fmla="*/ 2147483646 w 65"/>
              <a:gd name="T13" fmla="*/ 2147483646 h 73"/>
              <a:gd name="T14" fmla="*/ 2147483646 w 65"/>
              <a:gd name="T15" fmla="*/ 2147483646 h 73"/>
              <a:gd name="T16" fmla="*/ 2147483646 w 65"/>
              <a:gd name="T17" fmla="*/ 2147483646 h 73"/>
              <a:gd name="T18" fmla="*/ 2147483646 w 65"/>
              <a:gd name="T19" fmla="*/ 2147483646 h 73"/>
              <a:gd name="T20" fmla="*/ 2147483646 w 65"/>
              <a:gd name="T21" fmla="*/ 2147483646 h 73"/>
              <a:gd name="T22" fmla="*/ 2147483646 w 65"/>
              <a:gd name="T23" fmla="*/ 2147483646 h 73"/>
              <a:gd name="T24" fmla="*/ 2147483646 w 65"/>
              <a:gd name="T25" fmla="*/ 2147483646 h 73"/>
              <a:gd name="T26" fmla="*/ 2147483646 w 65"/>
              <a:gd name="T27" fmla="*/ 2147483646 h 73"/>
              <a:gd name="T28" fmla="*/ 2147483646 w 65"/>
              <a:gd name="T29" fmla="*/ 2147483646 h 73"/>
              <a:gd name="T30" fmla="*/ 2147483646 w 65"/>
              <a:gd name="T31" fmla="*/ 2147483646 h 73"/>
              <a:gd name="T32" fmla="*/ 2147483646 w 65"/>
              <a:gd name="T33" fmla="*/ 2147483646 h 73"/>
              <a:gd name="T34" fmla="*/ 2147483646 w 65"/>
              <a:gd name="T35" fmla="*/ 2147483646 h 73"/>
              <a:gd name="T36" fmla="*/ 2147483646 w 65"/>
              <a:gd name="T37" fmla="*/ 2147483646 h 73"/>
              <a:gd name="T38" fmla="*/ 2147483646 w 65"/>
              <a:gd name="T39" fmla="*/ 0 h 73"/>
              <a:gd name="T40" fmla="*/ 2147483646 w 65"/>
              <a:gd name="T41" fmla="*/ 2147483646 h 73"/>
              <a:gd name="T42" fmla="*/ 2147483646 w 65"/>
              <a:gd name="T43" fmla="*/ 2147483646 h 73"/>
              <a:gd name="T44" fmla="*/ 2147483646 w 65"/>
              <a:gd name="T45" fmla="*/ 2147483646 h 73"/>
              <a:gd name="T46" fmla="*/ 2147483646 w 65"/>
              <a:gd name="T47" fmla="*/ 2147483646 h 73"/>
              <a:gd name="T48" fmla="*/ 2147483646 w 65"/>
              <a:gd name="T49" fmla="*/ 2147483646 h 73"/>
              <a:gd name="T50" fmla="*/ 2147483646 w 65"/>
              <a:gd name="T51" fmla="*/ 2147483646 h 73"/>
              <a:gd name="T52" fmla="*/ 2147483646 w 65"/>
              <a:gd name="T53" fmla="*/ 2147483646 h 73"/>
              <a:gd name="T54" fmla="*/ 2147483646 w 65"/>
              <a:gd name="T55" fmla="*/ 2147483646 h 73"/>
              <a:gd name="T56" fmla="*/ 2147483646 w 65"/>
              <a:gd name="T57" fmla="*/ 2147483646 h 73"/>
              <a:gd name="T58" fmla="*/ 2147483646 w 65"/>
              <a:gd name="T59" fmla="*/ 2147483646 h 73"/>
              <a:gd name="T60" fmla="*/ 2147483646 w 65"/>
              <a:gd name="T61" fmla="*/ 2147483646 h 73"/>
              <a:gd name="T62" fmla="*/ 2147483646 w 65"/>
              <a:gd name="T63" fmla="*/ 2147483646 h 73"/>
              <a:gd name="T64" fmla="*/ 2147483646 w 65"/>
              <a:gd name="T65" fmla="*/ 2147483646 h 73"/>
              <a:gd name="T66" fmla="*/ 2147483646 w 65"/>
              <a:gd name="T67" fmla="*/ 2147483646 h 73"/>
              <a:gd name="T68" fmla="*/ 2147483646 w 65"/>
              <a:gd name="T69" fmla="*/ 2147483646 h 73"/>
              <a:gd name="T70" fmla="*/ 2147483646 w 65"/>
              <a:gd name="T71" fmla="*/ 2147483646 h 73"/>
              <a:gd name="T72" fmla="*/ 2147483646 w 65"/>
              <a:gd name="T73" fmla="*/ 2147483646 h 73"/>
              <a:gd name="T74" fmla="*/ 0 w 65"/>
              <a:gd name="T75" fmla="*/ 2147483646 h 7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5"/>
              <a:gd name="T115" fmla="*/ 0 h 73"/>
              <a:gd name="T116" fmla="*/ 65 w 65"/>
              <a:gd name="T117" fmla="*/ 73 h 7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5" h="73">
                <a:moveTo>
                  <a:pt x="0" y="13"/>
                </a:moveTo>
                <a:lnTo>
                  <a:pt x="6" y="64"/>
                </a:lnTo>
                <a:lnTo>
                  <a:pt x="10" y="64"/>
                </a:lnTo>
                <a:lnTo>
                  <a:pt x="13" y="65"/>
                </a:lnTo>
                <a:lnTo>
                  <a:pt x="15" y="69"/>
                </a:lnTo>
                <a:lnTo>
                  <a:pt x="20" y="69"/>
                </a:lnTo>
                <a:lnTo>
                  <a:pt x="23" y="71"/>
                </a:lnTo>
                <a:lnTo>
                  <a:pt x="31" y="71"/>
                </a:lnTo>
                <a:lnTo>
                  <a:pt x="33" y="69"/>
                </a:lnTo>
                <a:lnTo>
                  <a:pt x="41" y="73"/>
                </a:lnTo>
                <a:lnTo>
                  <a:pt x="46" y="69"/>
                </a:lnTo>
                <a:lnTo>
                  <a:pt x="47" y="61"/>
                </a:lnTo>
                <a:lnTo>
                  <a:pt x="50" y="63"/>
                </a:lnTo>
                <a:lnTo>
                  <a:pt x="52" y="56"/>
                </a:lnTo>
                <a:lnTo>
                  <a:pt x="60" y="50"/>
                </a:lnTo>
                <a:lnTo>
                  <a:pt x="63" y="46"/>
                </a:lnTo>
                <a:lnTo>
                  <a:pt x="64" y="31"/>
                </a:lnTo>
                <a:lnTo>
                  <a:pt x="63" y="27"/>
                </a:lnTo>
                <a:lnTo>
                  <a:pt x="65" y="25"/>
                </a:lnTo>
                <a:lnTo>
                  <a:pt x="61" y="0"/>
                </a:lnTo>
                <a:lnTo>
                  <a:pt x="54" y="3"/>
                </a:lnTo>
                <a:lnTo>
                  <a:pt x="50" y="6"/>
                </a:lnTo>
                <a:lnTo>
                  <a:pt x="48" y="8"/>
                </a:lnTo>
                <a:lnTo>
                  <a:pt x="45" y="12"/>
                </a:lnTo>
                <a:lnTo>
                  <a:pt x="41" y="12"/>
                </a:lnTo>
                <a:lnTo>
                  <a:pt x="36" y="14"/>
                </a:lnTo>
                <a:lnTo>
                  <a:pt x="34" y="15"/>
                </a:lnTo>
                <a:lnTo>
                  <a:pt x="31" y="14"/>
                </a:lnTo>
                <a:lnTo>
                  <a:pt x="28" y="15"/>
                </a:lnTo>
                <a:lnTo>
                  <a:pt x="27" y="15"/>
                </a:lnTo>
                <a:lnTo>
                  <a:pt x="31" y="12"/>
                </a:lnTo>
                <a:lnTo>
                  <a:pt x="29" y="12"/>
                </a:lnTo>
                <a:lnTo>
                  <a:pt x="27" y="13"/>
                </a:lnTo>
                <a:lnTo>
                  <a:pt x="21" y="11"/>
                </a:lnTo>
                <a:lnTo>
                  <a:pt x="19" y="12"/>
                </a:lnTo>
                <a:lnTo>
                  <a:pt x="20" y="10"/>
                </a:lnTo>
                <a:lnTo>
                  <a:pt x="0" y="13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4" name="Oregon">
            <a:extLst>
              <a:ext uri="{FF2B5EF4-FFF2-40B4-BE49-F238E27FC236}">
                <a16:creationId xmlns:a16="http://schemas.microsoft.com/office/drawing/2014/main" id="{EFD56267-6E80-40A4-8EDE-412BF3E1067E}"/>
              </a:ext>
            </a:extLst>
          </p:cNvPr>
          <p:cNvSpPr>
            <a:spLocks noChangeAspect="1"/>
          </p:cNvSpPr>
          <p:nvPr/>
        </p:nvSpPr>
        <p:spPr bwMode="auto">
          <a:xfrm>
            <a:off x="1733550" y="1706563"/>
            <a:ext cx="973138" cy="823912"/>
          </a:xfrm>
          <a:custGeom>
            <a:avLst/>
            <a:gdLst>
              <a:gd name="T0" fmla="*/ 0 w 124"/>
              <a:gd name="T1" fmla="*/ 2147483646 h 106"/>
              <a:gd name="T2" fmla="*/ 2147483646 w 124"/>
              <a:gd name="T3" fmla="*/ 2147483646 h 106"/>
              <a:gd name="T4" fmla="*/ 2147483646 w 124"/>
              <a:gd name="T5" fmla="*/ 2147483646 h 106"/>
              <a:gd name="T6" fmla="*/ 2147483646 w 124"/>
              <a:gd name="T7" fmla="*/ 0 h 106"/>
              <a:gd name="T8" fmla="*/ 2147483646 w 124"/>
              <a:gd name="T9" fmla="*/ 2147483646 h 106"/>
              <a:gd name="T10" fmla="*/ 2147483646 w 124"/>
              <a:gd name="T11" fmla="*/ 2147483646 h 106"/>
              <a:gd name="T12" fmla="*/ 2147483646 w 124"/>
              <a:gd name="T13" fmla="*/ 2147483646 h 106"/>
              <a:gd name="T14" fmla="*/ 2147483646 w 124"/>
              <a:gd name="T15" fmla="*/ 2147483646 h 106"/>
              <a:gd name="T16" fmla="*/ 2147483646 w 124"/>
              <a:gd name="T17" fmla="*/ 2147483646 h 106"/>
              <a:gd name="T18" fmla="*/ 2147483646 w 124"/>
              <a:gd name="T19" fmla="*/ 2147483646 h 106"/>
              <a:gd name="T20" fmla="*/ 2147483646 w 124"/>
              <a:gd name="T21" fmla="*/ 2147483646 h 106"/>
              <a:gd name="T22" fmla="*/ 2147483646 w 124"/>
              <a:gd name="T23" fmla="*/ 2147483646 h 106"/>
              <a:gd name="T24" fmla="*/ 2147483646 w 124"/>
              <a:gd name="T25" fmla="*/ 2147483646 h 106"/>
              <a:gd name="T26" fmla="*/ 2147483646 w 124"/>
              <a:gd name="T27" fmla="*/ 2147483646 h 106"/>
              <a:gd name="T28" fmla="*/ 2147483646 w 124"/>
              <a:gd name="T29" fmla="*/ 2147483646 h 106"/>
              <a:gd name="T30" fmla="*/ 2147483646 w 124"/>
              <a:gd name="T31" fmla="*/ 2147483646 h 106"/>
              <a:gd name="T32" fmla="*/ 2147483646 w 124"/>
              <a:gd name="T33" fmla="*/ 2147483646 h 106"/>
              <a:gd name="T34" fmla="*/ 2147483646 w 124"/>
              <a:gd name="T35" fmla="*/ 2147483646 h 106"/>
              <a:gd name="T36" fmla="*/ 2147483646 w 124"/>
              <a:gd name="T37" fmla="*/ 2147483646 h 106"/>
              <a:gd name="T38" fmla="*/ 2147483646 w 124"/>
              <a:gd name="T39" fmla="*/ 2147483646 h 106"/>
              <a:gd name="T40" fmla="*/ 2147483646 w 124"/>
              <a:gd name="T41" fmla="*/ 2147483646 h 106"/>
              <a:gd name="T42" fmla="*/ 2147483646 w 124"/>
              <a:gd name="T43" fmla="*/ 2147483646 h 106"/>
              <a:gd name="T44" fmla="*/ 2147483646 w 124"/>
              <a:gd name="T45" fmla="*/ 2147483646 h 106"/>
              <a:gd name="T46" fmla="*/ 2147483646 w 124"/>
              <a:gd name="T47" fmla="*/ 2147483646 h 106"/>
              <a:gd name="T48" fmla="*/ 2147483646 w 124"/>
              <a:gd name="T49" fmla="*/ 2147483646 h 106"/>
              <a:gd name="T50" fmla="*/ 0 w 124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4"/>
              <a:gd name="T79" fmla="*/ 0 h 106"/>
              <a:gd name="T80" fmla="*/ 124 w 124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4" h="106">
                <a:moveTo>
                  <a:pt x="0" y="79"/>
                </a:moveTo>
                <a:lnTo>
                  <a:pt x="2" y="60"/>
                </a:lnTo>
                <a:lnTo>
                  <a:pt x="11" y="44"/>
                </a:lnTo>
                <a:lnTo>
                  <a:pt x="27" y="0"/>
                </a:lnTo>
                <a:lnTo>
                  <a:pt x="34" y="2"/>
                </a:lnTo>
                <a:lnTo>
                  <a:pt x="35" y="4"/>
                </a:lnTo>
                <a:lnTo>
                  <a:pt x="37" y="4"/>
                </a:lnTo>
                <a:lnTo>
                  <a:pt x="41" y="12"/>
                </a:lnTo>
                <a:lnTo>
                  <a:pt x="40" y="15"/>
                </a:lnTo>
                <a:lnTo>
                  <a:pt x="46" y="20"/>
                </a:lnTo>
                <a:lnTo>
                  <a:pt x="57" y="19"/>
                </a:lnTo>
                <a:lnTo>
                  <a:pt x="65" y="23"/>
                </a:lnTo>
                <a:lnTo>
                  <a:pt x="68" y="22"/>
                </a:lnTo>
                <a:lnTo>
                  <a:pt x="92" y="23"/>
                </a:lnTo>
                <a:lnTo>
                  <a:pt x="119" y="29"/>
                </a:lnTo>
                <a:lnTo>
                  <a:pt x="121" y="33"/>
                </a:lnTo>
                <a:lnTo>
                  <a:pt x="124" y="38"/>
                </a:lnTo>
                <a:lnTo>
                  <a:pt x="120" y="44"/>
                </a:lnTo>
                <a:lnTo>
                  <a:pt x="115" y="52"/>
                </a:lnTo>
                <a:lnTo>
                  <a:pt x="109" y="57"/>
                </a:lnTo>
                <a:lnTo>
                  <a:pt x="108" y="61"/>
                </a:lnTo>
                <a:lnTo>
                  <a:pt x="111" y="65"/>
                </a:lnTo>
                <a:lnTo>
                  <a:pt x="107" y="74"/>
                </a:lnTo>
                <a:lnTo>
                  <a:pt x="100" y="106"/>
                </a:lnTo>
                <a:lnTo>
                  <a:pt x="58" y="95"/>
                </a:lnTo>
                <a:lnTo>
                  <a:pt x="0" y="79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5" name="Pennsylvania">
            <a:extLst>
              <a:ext uri="{FF2B5EF4-FFF2-40B4-BE49-F238E27FC236}">
                <a16:creationId xmlns:a16="http://schemas.microsoft.com/office/drawing/2014/main" id="{634FA8E1-353E-484F-B020-4715ABE75CDA}"/>
              </a:ext>
            </a:extLst>
          </p:cNvPr>
          <p:cNvSpPr>
            <a:spLocks noChangeAspect="1"/>
          </p:cNvSpPr>
          <p:nvPr/>
        </p:nvSpPr>
        <p:spPr bwMode="auto">
          <a:xfrm>
            <a:off x="6653213" y="2562225"/>
            <a:ext cx="714375" cy="458788"/>
          </a:xfrm>
          <a:custGeom>
            <a:avLst/>
            <a:gdLst>
              <a:gd name="T0" fmla="*/ 0 w 91"/>
              <a:gd name="T1" fmla="*/ 2147483646 h 59"/>
              <a:gd name="T2" fmla="*/ 2147483646 w 91"/>
              <a:gd name="T3" fmla="*/ 2147483646 h 59"/>
              <a:gd name="T4" fmla="*/ 2147483646 w 91"/>
              <a:gd name="T5" fmla="*/ 2147483646 h 59"/>
              <a:gd name="T6" fmla="*/ 2147483646 w 91"/>
              <a:gd name="T7" fmla="*/ 2147483646 h 59"/>
              <a:gd name="T8" fmla="*/ 2147483646 w 91"/>
              <a:gd name="T9" fmla="*/ 2147483646 h 59"/>
              <a:gd name="T10" fmla="*/ 2147483646 w 91"/>
              <a:gd name="T11" fmla="*/ 2147483646 h 59"/>
              <a:gd name="T12" fmla="*/ 2147483646 w 91"/>
              <a:gd name="T13" fmla="*/ 2147483646 h 59"/>
              <a:gd name="T14" fmla="*/ 2147483646 w 91"/>
              <a:gd name="T15" fmla="*/ 2147483646 h 59"/>
              <a:gd name="T16" fmla="*/ 2147483646 w 91"/>
              <a:gd name="T17" fmla="*/ 2147483646 h 59"/>
              <a:gd name="T18" fmla="*/ 2147483646 w 91"/>
              <a:gd name="T19" fmla="*/ 2147483646 h 59"/>
              <a:gd name="T20" fmla="*/ 2147483646 w 91"/>
              <a:gd name="T21" fmla="*/ 2147483646 h 59"/>
              <a:gd name="T22" fmla="*/ 2147483646 w 91"/>
              <a:gd name="T23" fmla="*/ 2147483646 h 59"/>
              <a:gd name="T24" fmla="*/ 2147483646 w 91"/>
              <a:gd name="T25" fmla="*/ 2147483646 h 59"/>
              <a:gd name="T26" fmla="*/ 2147483646 w 91"/>
              <a:gd name="T27" fmla="*/ 2147483646 h 59"/>
              <a:gd name="T28" fmla="*/ 2147483646 w 91"/>
              <a:gd name="T29" fmla="*/ 2147483646 h 59"/>
              <a:gd name="T30" fmla="*/ 2147483646 w 91"/>
              <a:gd name="T31" fmla="*/ 0 h 59"/>
              <a:gd name="T32" fmla="*/ 2147483646 w 91"/>
              <a:gd name="T33" fmla="*/ 2147483646 h 59"/>
              <a:gd name="T34" fmla="*/ 2147483646 w 91"/>
              <a:gd name="T35" fmla="*/ 2147483646 h 59"/>
              <a:gd name="T36" fmla="*/ 0 w 91"/>
              <a:gd name="T37" fmla="*/ 2147483646 h 5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1"/>
              <a:gd name="T58" fmla="*/ 0 h 59"/>
              <a:gd name="T59" fmla="*/ 91 w 91"/>
              <a:gd name="T60" fmla="*/ 59 h 5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1" h="59">
                <a:moveTo>
                  <a:pt x="0" y="15"/>
                </a:moveTo>
                <a:lnTo>
                  <a:pt x="4" y="40"/>
                </a:lnTo>
                <a:lnTo>
                  <a:pt x="7" y="59"/>
                </a:lnTo>
                <a:lnTo>
                  <a:pt x="23" y="56"/>
                </a:lnTo>
                <a:lnTo>
                  <a:pt x="77" y="46"/>
                </a:lnTo>
                <a:lnTo>
                  <a:pt x="79" y="43"/>
                </a:lnTo>
                <a:lnTo>
                  <a:pt x="82" y="43"/>
                </a:lnTo>
                <a:lnTo>
                  <a:pt x="86" y="41"/>
                </a:lnTo>
                <a:lnTo>
                  <a:pt x="87" y="37"/>
                </a:lnTo>
                <a:lnTo>
                  <a:pt x="91" y="34"/>
                </a:lnTo>
                <a:lnTo>
                  <a:pt x="82" y="27"/>
                </a:lnTo>
                <a:lnTo>
                  <a:pt x="81" y="20"/>
                </a:lnTo>
                <a:lnTo>
                  <a:pt x="85" y="10"/>
                </a:lnTo>
                <a:lnTo>
                  <a:pt x="80" y="7"/>
                </a:lnTo>
                <a:lnTo>
                  <a:pt x="77" y="3"/>
                </a:lnTo>
                <a:lnTo>
                  <a:pt x="73" y="0"/>
                </a:lnTo>
                <a:lnTo>
                  <a:pt x="13" y="12"/>
                </a:lnTo>
                <a:lnTo>
                  <a:pt x="10" y="7"/>
                </a:lnTo>
                <a:lnTo>
                  <a:pt x="0" y="15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6" name="Rhode Island">
            <a:extLst>
              <a:ext uri="{FF2B5EF4-FFF2-40B4-BE49-F238E27FC236}">
                <a16:creationId xmlns:a16="http://schemas.microsoft.com/office/drawing/2014/main" id="{571626A9-07D0-46E2-8AB5-CEABB64334CC}"/>
              </a:ext>
            </a:extLst>
          </p:cNvPr>
          <p:cNvSpPr>
            <a:spLocks noChangeAspect="1"/>
          </p:cNvSpPr>
          <p:nvPr/>
        </p:nvSpPr>
        <p:spPr bwMode="auto">
          <a:xfrm>
            <a:off x="7626350" y="2462213"/>
            <a:ext cx="95250" cy="114300"/>
          </a:xfrm>
          <a:custGeom>
            <a:avLst/>
            <a:gdLst>
              <a:gd name="T0" fmla="*/ 0 w 12"/>
              <a:gd name="T1" fmla="*/ 2147483646 h 15"/>
              <a:gd name="T2" fmla="*/ 2147483646 w 12"/>
              <a:gd name="T3" fmla="*/ 2147483646 h 15"/>
              <a:gd name="T4" fmla="*/ 2147483646 w 12"/>
              <a:gd name="T5" fmla="*/ 2147483646 h 15"/>
              <a:gd name="T6" fmla="*/ 2147483646 w 12"/>
              <a:gd name="T7" fmla="*/ 2147483646 h 15"/>
              <a:gd name="T8" fmla="*/ 2147483646 w 12"/>
              <a:gd name="T9" fmla="*/ 2147483646 h 15"/>
              <a:gd name="T10" fmla="*/ 2147483646 w 12"/>
              <a:gd name="T11" fmla="*/ 2147483646 h 15"/>
              <a:gd name="T12" fmla="*/ 2147483646 w 12"/>
              <a:gd name="T13" fmla="*/ 2147483646 h 15"/>
              <a:gd name="T14" fmla="*/ 2147483646 w 12"/>
              <a:gd name="T15" fmla="*/ 2147483646 h 15"/>
              <a:gd name="T16" fmla="*/ 2147483646 w 12"/>
              <a:gd name="T17" fmla="*/ 2147483646 h 15"/>
              <a:gd name="T18" fmla="*/ 2147483646 w 12"/>
              <a:gd name="T19" fmla="*/ 2147483646 h 15"/>
              <a:gd name="T20" fmla="*/ 2147483646 w 12"/>
              <a:gd name="T21" fmla="*/ 2147483646 h 15"/>
              <a:gd name="T22" fmla="*/ 2147483646 w 12"/>
              <a:gd name="T23" fmla="*/ 2147483646 h 15"/>
              <a:gd name="T24" fmla="*/ 2147483646 w 12"/>
              <a:gd name="T25" fmla="*/ 0 h 15"/>
              <a:gd name="T26" fmla="*/ 2147483646 w 12"/>
              <a:gd name="T27" fmla="*/ 0 h 15"/>
              <a:gd name="T28" fmla="*/ 0 w 12"/>
              <a:gd name="T29" fmla="*/ 2147483646 h 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15"/>
              <a:gd name="T47" fmla="*/ 12 w 12"/>
              <a:gd name="T48" fmla="*/ 15 h 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15">
                <a:moveTo>
                  <a:pt x="0" y="1"/>
                </a:moveTo>
                <a:lnTo>
                  <a:pt x="2" y="14"/>
                </a:lnTo>
                <a:lnTo>
                  <a:pt x="3" y="15"/>
                </a:lnTo>
                <a:lnTo>
                  <a:pt x="8" y="12"/>
                </a:lnTo>
                <a:lnTo>
                  <a:pt x="7" y="8"/>
                </a:lnTo>
                <a:lnTo>
                  <a:pt x="8" y="6"/>
                </a:lnTo>
                <a:lnTo>
                  <a:pt x="9" y="8"/>
                </a:lnTo>
                <a:lnTo>
                  <a:pt x="10" y="11"/>
                </a:lnTo>
                <a:lnTo>
                  <a:pt x="11" y="10"/>
                </a:lnTo>
                <a:lnTo>
                  <a:pt x="12" y="8"/>
                </a:lnTo>
                <a:lnTo>
                  <a:pt x="11" y="5"/>
                </a:lnTo>
                <a:lnTo>
                  <a:pt x="8" y="4"/>
                </a:lnTo>
                <a:lnTo>
                  <a:pt x="6" y="0"/>
                </a:lnTo>
                <a:lnTo>
                  <a:pt x="4" y="0"/>
                </a:lnTo>
                <a:lnTo>
                  <a:pt x="0" y="1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7" name="South Carolina">
            <a:extLst>
              <a:ext uri="{FF2B5EF4-FFF2-40B4-BE49-F238E27FC236}">
                <a16:creationId xmlns:a16="http://schemas.microsoft.com/office/drawing/2014/main" id="{81EDE44B-616C-4E35-A1B1-728CA08F7C48}"/>
              </a:ext>
            </a:extLst>
          </p:cNvPr>
          <p:cNvSpPr>
            <a:spLocks noChangeAspect="1"/>
          </p:cNvSpPr>
          <p:nvPr/>
        </p:nvSpPr>
        <p:spPr bwMode="auto">
          <a:xfrm>
            <a:off x="6481763" y="3719513"/>
            <a:ext cx="619125" cy="466725"/>
          </a:xfrm>
          <a:custGeom>
            <a:avLst/>
            <a:gdLst>
              <a:gd name="T0" fmla="*/ 0 w 79"/>
              <a:gd name="T1" fmla="*/ 2147483646 h 60"/>
              <a:gd name="T2" fmla="*/ 2147483646 w 79"/>
              <a:gd name="T3" fmla="*/ 2147483646 h 60"/>
              <a:gd name="T4" fmla="*/ 2147483646 w 79"/>
              <a:gd name="T5" fmla="*/ 2147483646 h 60"/>
              <a:gd name="T6" fmla="*/ 2147483646 w 79"/>
              <a:gd name="T7" fmla="*/ 0 h 60"/>
              <a:gd name="T8" fmla="*/ 2147483646 w 79"/>
              <a:gd name="T9" fmla="*/ 2147483646 h 60"/>
              <a:gd name="T10" fmla="*/ 2147483646 w 79"/>
              <a:gd name="T11" fmla="*/ 2147483646 h 60"/>
              <a:gd name="T12" fmla="*/ 2147483646 w 79"/>
              <a:gd name="T13" fmla="*/ 2147483646 h 60"/>
              <a:gd name="T14" fmla="*/ 2147483646 w 79"/>
              <a:gd name="T15" fmla="*/ 2147483646 h 60"/>
              <a:gd name="T16" fmla="*/ 2147483646 w 79"/>
              <a:gd name="T17" fmla="*/ 2147483646 h 60"/>
              <a:gd name="T18" fmla="*/ 2147483646 w 79"/>
              <a:gd name="T19" fmla="*/ 2147483646 h 60"/>
              <a:gd name="T20" fmla="*/ 2147483646 w 79"/>
              <a:gd name="T21" fmla="*/ 2147483646 h 60"/>
              <a:gd name="T22" fmla="*/ 2147483646 w 79"/>
              <a:gd name="T23" fmla="*/ 2147483646 h 60"/>
              <a:gd name="T24" fmla="*/ 2147483646 w 79"/>
              <a:gd name="T25" fmla="*/ 2147483646 h 60"/>
              <a:gd name="T26" fmla="*/ 2147483646 w 79"/>
              <a:gd name="T27" fmla="*/ 2147483646 h 60"/>
              <a:gd name="T28" fmla="*/ 2147483646 w 79"/>
              <a:gd name="T29" fmla="*/ 2147483646 h 60"/>
              <a:gd name="T30" fmla="*/ 2147483646 w 79"/>
              <a:gd name="T31" fmla="*/ 2147483646 h 60"/>
              <a:gd name="T32" fmla="*/ 2147483646 w 79"/>
              <a:gd name="T33" fmla="*/ 2147483646 h 60"/>
              <a:gd name="T34" fmla="*/ 2147483646 w 79"/>
              <a:gd name="T35" fmla="*/ 2147483646 h 60"/>
              <a:gd name="T36" fmla="*/ 2147483646 w 79"/>
              <a:gd name="T37" fmla="*/ 2147483646 h 60"/>
              <a:gd name="T38" fmla="*/ 2147483646 w 79"/>
              <a:gd name="T39" fmla="*/ 2147483646 h 60"/>
              <a:gd name="T40" fmla="*/ 2147483646 w 79"/>
              <a:gd name="T41" fmla="*/ 2147483646 h 60"/>
              <a:gd name="T42" fmla="*/ 2147483646 w 79"/>
              <a:gd name="T43" fmla="*/ 2147483646 h 60"/>
              <a:gd name="T44" fmla="*/ 2147483646 w 79"/>
              <a:gd name="T45" fmla="*/ 2147483646 h 60"/>
              <a:gd name="T46" fmla="*/ 2147483646 w 79"/>
              <a:gd name="T47" fmla="*/ 2147483646 h 60"/>
              <a:gd name="T48" fmla="*/ 2147483646 w 79"/>
              <a:gd name="T49" fmla="*/ 2147483646 h 60"/>
              <a:gd name="T50" fmla="*/ 2147483646 w 79"/>
              <a:gd name="T51" fmla="*/ 2147483646 h 60"/>
              <a:gd name="T52" fmla="*/ 2147483646 w 79"/>
              <a:gd name="T53" fmla="*/ 2147483646 h 60"/>
              <a:gd name="T54" fmla="*/ 0 w 79"/>
              <a:gd name="T55" fmla="*/ 2147483646 h 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9"/>
              <a:gd name="T85" fmla="*/ 0 h 60"/>
              <a:gd name="T86" fmla="*/ 79 w 79"/>
              <a:gd name="T87" fmla="*/ 60 h 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9" h="60">
                <a:moveTo>
                  <a:pt x="0" y="14"/>
                </a:moveTo>
                <a:lnTo>
                  <a:pt x="3" y="8"/>
                </a:lnTo>
                <a:lnTo>
                  <a:pt x="14" y="2"/>
                </a:lnTo>
                <a:lnTo>
                  <a:pt x="35" y="0"/>
                </a:lnTo>
                <a:lnTo>
                  <a:pt x="44" y="5"/>
                </a:lnTo>
                <a:lnTo>
                  <a:pt x="58" y="4"/>
                </a:lnTo>
                <a:lnTo>
                  <a:pt x="79" y="18"/>
                </a:lnTo>
                <a:lnTo>
                  <a:pt x="72" y="26"/>
                </a:lnTo>
                <a:lnTo>
                  <a:pt x="70" y="30"/>
                </a:lnTo>
                <a:lnTo>
                  <a:pt x="70" y="35"/>
                </a:lnTo>
                <a:lnTo>
                  <a:pt x="64" y="40"/>
                </a:lnTo>
                <a:lnTo>
                  <a:pt x="60" y="46"/>
                </a:lnTo>
                <a:lnTo>
                  <a:pt x="54" y="50"/>
                </a:lnTo>
                <a:lnTo>
                  <a:pt x="51" y="51"/>
                </a:lnTo>
                <a:lnTo>
                  <a:pt x="50" y="55"/>
                </a:lnTo>
                <a:lnTo>
                  <a:pt x="47" y="52"/>
                </a:lnTo>
                <a:lnTo>
                  <a:pt x="50" y="57"/>
                </a:lnTo>
                <a:lnTo>
                  <a:pt x="47" y="60"/>
                </a:lnTo>
                <a:lnTo>
                  <a:pt x="44" y="60"/>
                </a:lnTo>
                <a:lnTo>
                  <a:pt x="42" y="57"/>
                </a:lnTo>
                <a:lnTo>
                  <a:pt x="39" y="51"/>
                </a:lnTo>
                <a:lnTo>
                  <a:pt x="37" y="51"/>
                </a:lnTo>
                <a:lnTo>
                  <a:pt x="33" y="43"/>
                </a:lnTo>
                <a:lnTo>
                  <a:pt x="28" y="39"/>
                </a:lnTo>
                <a:lnTo>
                  <a:pt x="24" y="34"/>
                </a:lnTo>
                <a:lnTo>
                  <a:pt x="14" y="27"/>
                </a:lnTo>
                <a:lnTo>
                  <a:pt x="10" y="21"/>
                </a:lnTo>
                <a:lnTo>
                  <a:pt x="0" y="14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8" name="South Dakota">
            <a:extLst>
              <a:ext uri="{FF2B5EF4-FFF2-40B4-BE49-F238E27FC236}">
                <a16:creationId xmlns:a16="http://schemas.microsoft.com/office/drawing/2014/main" id="{11E6A8B0-EF87-4972-AD37-2582C4423A32}"/>
              </a:ext>
            </a:extLst>
          </p:cNvPr>
          <p:cNvSpPr>
            <a:spLocks noChangeAspect="1"/>
          </p:cNvSpPr>
          <p:nvPr/>
        </p:nvSpPr>
        <p:spPr bwMode="auto">
          <a:xfrm>
            <a:off x="3992563" y="2157413"/>
            <a:ext cx="857250" cy="576262"/>
          </a:xfrm>
          <a:custGeom>
            <a:avLst/>
            <a:gdLst>
              <a:gd name="T0" fmla="*/ 0 w 109"/>
              <a:gd name="T1" fmla="*/ 2147483646 h 74"/>
              <a:gd name="T2" fmla="*/ 2147483646 w 109"/>
              <a:gd name="T3" fmla="*/ 2147483646 h 74"/>
              <a:gd name="T4" fmla="*/ 2147483646 w 109"/>
              <a:gd name="T5" fmla="*/ 0 h 74"/>
              <a:gd name="T6" fmla="*/ 2147483646 w 109"/>
              <a:gd name="T7" fmla="*/ 2147483646 h 74"/>
              <a:gd name="T8" fmla="*/ 2147483646 w 109"/>
              <a:gd name="T9" fmla="*/ 2147483646 h 74"/>
              <a:gd name="T10" fmla="*/ 2147483646 w 109"/>
              <a:gd name="T11" fmla="*/ 2147483646 h 74"/>
              <a:gd name="T12" fmla="*/ 2147483646 w 109"/>
              <a:gd name="T13" fmla="*/ 2147483646 h 74"/>
              <a:gd name="T14" fmla="*/ 2147483646 w 109"/>
              <a:gd name="T15" fmla="*/ 2147483646 h 74"/>
              <a:gd name="T16" fmla="*/ 2147483646 w 109"/>
              <a:gd name="T17" fmla="*/ 2147483646 h 74"/>
              <a:gd name="T18" fmla="*/ 2147483646 w 109"/>
              <a:gd name="T19" fmla="*/ 2147483646 h 74"/>
              <a:gd name="T20" fmla="*/ 2147483646 w 109"/>
              <a:gd name="T21" fmla="*/ 2147483646 h 74"/>
              <a:gd name="T22" fmla="*/ 2147483646 w 109"/>
              <a:gd name="T23" fmla="*/ 2147483646 h 74"/>
              <a:gd name="T24" fmla="*/ 2147483646 w 109"/>
              <a:gd name="T25" fmla="*/ 2147483646 h 74"/>
              <a:gd name="T26" fmla="*/ 2147483646 w 109"/>
              <a:gd name="T27" fmla="*/ 2147483646 h 74"/>
              <a:gd name="T28" fmla="*/ 2147483646 w 109"/>
              <a:gd name="T29" fmla="*/ 2147483646 h 74"/>
              <a:gd name="T30" fmla="*/ 2147483646 w 109"/>
              <a:gd name="T31" fmla="*/ 2147483646 h 74"/>
              <a:gd name="T32" fmla="*/ 2147483646 w 109"/>
              <a:gd name="T33" fmla="*/ 2147483646 h 74"/>
              <a:gd name="T34" fmla="*/ 2147483646 w 109"/>
              <a:gd name="T35" fmla="*/ 2147483646 h 74"/>
              <a:gd name="T36" fmla="*/ 2147483646 w 109"/>
              <a:gd name="T37" fmla="*/ 2147483646 h 74"/>
              <a:gd name="T38" fmla="*/ 0 w 109"/>
              <a:gd name="T39" fmla="*/ 2147483646 h 7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9"/>
              <a:gd name="T61" fmla="*/ 0 h 74"/>
              <a:gd name="T62" fmla="*/ 109 w 109"/>
              <a:gd name="T63" fmla="*/ 74 h 7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9" h="74">
                <a:moveTo>
                  <a:pt x="0" y="58"/>
                </a:moveTo>
                <a:lnTo>
                  <a:pt x="4" y="19"/>
                </a:lnTo>
                <a:lnTo>
                  <a:pt x="5" y="0"/>
                </a:lnTo>
                <a:lnTo>
                  <a:pt x="54" y="4"/>
                </a:lnTo>
                <a:lnTo>
                  <a:pt x="108" y="6"/>
                </a:lnTo>
                <a:lnTo>
                  <a:pt x="104" y="12"/>
                </a:lnTo>
                <a:lnTo>
                  <a:pt x="109" y="18"/>
                </a:lnTo>
                <a:lnTo>
                  <a:pt x="109" y="54"/>
                </a:lnTo>
                <a:lnTo>
                  <a:pt x="107" y="53"/>
                </a:lnTo>
                <a:lnTo>
                  <a:pt x="107" y="58"/>
                </a:lnTo>
                <a:lnTo>
                  <a:pt x="109" y="62"/>
                </a:lnTo>
                <a:lnTo>
                  <a:pt x="108" y="65"/>
                </a:lnTo>
                <a:lnTo>
                  <a:pt x="109" y="74"/>
                </a:lnTo>
                <a:lnTo>
                  <a:pt x="106" y="73"/>
                </a:lnTo>
                <a:lnTo>
                  <a:pt x="104" y="70"/>
                </a:lnTo>
                <a:lnTo>
                  <a:pt x="98" y="67"/>
                </a:lnTo>
                <a:lnTo>
                  <a:pt x="94" y="67"/>
                </a:lnTo>
                <a:lnTo>
                  <a:pt x="85" y="67"/>
                </a:lnTo>
                <a:lnTo>
                  <a:pt x="79" y="63"/>
                </a:lnTo>
                <a:lnTo>
                  <a:pt x="0" y="5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29" name="Tennessee">
            <a:extLst>
              <a:ext uri="{FF2B5EF4-FFF2-40B4-BE49-F238E27FC236}">
                <a16:creationId xmlns:a16="http://schemas.microsoft.com/office/drawing/2014/main" id="{B8ADB8FE-8910-4E8E-B7A8-F1236B953457}"/>
              </a:ext>
            </a:extLst>
          </p:cNvPr>
          <p:cNvSpPr>
            <a:spLocks noChangeAspect="1"/>
          </p:cNvSpPr>
          <p:nvPr/>
        </p:nvSpPr>
        <p:spPr bwMode="auto">
          <a:xfrm>
            <a:off x="5608638" y="3509963"/>
            <a:ext cx="1044575" cy="350837"/>
          </a:xfrm>
          <a:custGeom>
            <a:avLst/>
            <a:gdLst>
              <a:gd name="T0" fmla="*/ 0 w 133"/>
              <a:gd name="T1" fmla="*/ 2147483646 h 45"/>
              <a:gd name="T2" fmla="*/ 2147483646 w 133"/>
              <a:gd name="T3" fmla="*/ 2147483646 h 45"/>
              <a:gd name="T4" fmla="*/ 2147483646 w 133"/>
              <a:gd name="T5" fmla="*/ 2147483646 h 45"/>
              <a:gd name="T6" fmla="*/ 2147483646 w 133"/>
              <a:gd name="T7" fmla="*/ 2147483646 h 45"/>
              <a:gd name="T8" fmla="*/ 2147483646 w 133"/>
              <a:gd name="T9" fmla="*/ 2147483646 h 45"/>
              <a:gd name="T10" fmla="*/ 2147483646 w 133"/>
              <a:gd name="T11" fmla="*/ 2147483646 h 45"/>
              <a:gd name="T12" fmla="*/ 2147483646 w 133"/>
              <a:gd name="T13" fmla="*/ 2147483646 h 45"/>
              <a:gd name="T14" fmla="*/ 2147483646 w 133"/>
              <a:gd name="T15" fmla="*/ 2147483646 h 45"/>
              <a:gd name="T16" fmla="*/ 2147483646 w 133"/>
              <a:gd name="T17" fmla="*/ 2147483646 h 45"/>
              <a:gd name="T18" fmla="*/ 2147483646 w 133"/>
              <a:gd name="T19" fmla="*/ 2147483646 h 45"/>
              <a:gd name="T20" fmla="*/ 2147483646 w 133"/>
              <a:gd name="T21" fmla="*/ 2147483646 h 45"/>
              <a:gd name="T22" fmla="*/ 2147483646 w 133"/>
              <a:gd name="T23" fmla="*/ 2147483646 h 45"/>
              <a:gd name="T24" fmla="*/ 2147483646 w 133"/>
              <a:gd name="T25" fmla="*/ 2147483646 h 45"/>
              <a:gd name="T26" fmla="*/ 2147483646 w 133"/>
              <a:gd name="T27" fmla="*/ 0 h 45"/>
              <a:gd name="T28" fmla="*/ 2147483646 w 133"/>
              <a:gd name="T29" fmla="*/ 2147483646 h 45"/>
              <a:gd name="T30" fmla="*/ 2147483646 w 133"/>
              <a:gd name="T31" fmla="*/ 2147483646 h 45"/>
              <a:gd name="T32" fmla="*/ 2147483646 w 133"/>
              <a:gd name="T33" fmla="*/ 2147483646 h 45"/>
              <a:gd name="T34" fmla="*/ 2147483646 w 133"/>
              <a:gd name="T35" fmla="*/ 2147483646 h 45"/>
              <a:gd name="T36" fmla="*/ 2147483646 w 133"/>
              <a:gd name="T37" fmla="*/ 2147483646 h 45"/>
              <a:gd name="T38" fmla="*/ 2147483646 w 133"/>
              <a:gd name="T39" fmla="*/ 2147483646 h 45"/>
              <a:gd name="T40" fmla="*/ 2147483646 w 133"/>
              <a:gd name="T41" fmla="*/ 2147483646 h 45"/>
              <a:gd name="T42" fmla="*/ 2147483646 w 133"/>
              <a:gd name="T43" fmla="*/ 2147483646 h 45"/>
              <a:gd name="T44" fmla="*/ 2147483646 w 133"/>
              <a:gd name="T45" fmla="*/ 2147483646 h 45"/>
              <a:gd name="T46" fmla="*/ 2147483646 w 133"/>
              <a:gd name="T47" fmla="*/ 2147483646 h 45"/>
              <a:gd name="T48" fmla="*/ 2147483646 w 133"/>
              <a:gd name="T49" fmla="*/ 2147483646 h 45"/>
              <a:gd name="T50" fmla="*/ 2147483646 w 133"/>
              <a:gd name="T51" fmla="*/ 2147483646 h 45"/>
              <a:gd name="T52" fmla="*/ 2147483646 w 133"/>
              <a:gd name="T53" fmla="*/ 2147483646 h 45"/>
              <a:gd name="T54" fmla="*/ 2147483646 w 133"/>
              <a:gd name="T55" fmla="*/ 2147483646 h 45"/>
              <a:gd name="T56" fmla="*/ 2147483646 w 133"/>
              <a:gd name="T57" fmla="*/ 2147483646 h 45"/>
              <a:gd name="T58" fmla="*/ 0 w 133"/>
              <a:gd name="T59" fmla="*/ 2147483646 h 4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3"/>
              <a:gd name="T91" fmla="*/ 0 h 45"/>
              <a:gd name="T92" fmla="*/ 133 w 133"/>
              <a:gd name="T93" fmla="*/ 45 h 4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3" h="45">
                <a:moveTo>
                  <a:pt x="0" y="45"/>
                </a:moveTo>
                <a:lnTo>
                  <a:pt x="2" y="38"/>
                </a:lnTo>
                <a:lnTo>
                  <a:pt x="1" y="37"/>
                </a:lnTo>
                <a:lnTo>
                  <a:pt x="5" y="33"/>
                </a:lnTo>
                <a:lnTo>
                  <a:pt x="9" y="27"/>
                </a:lnTo>
                <a:lnTo>
                  <a:pt x="8" y="25"/>
                </a:lnTo>
                <a:lnTo>
                  <a:pt x="9" y="22"/>
                </a:lnTo>
                <a:lnTo>
                  <a:pt x="10" y="18"/>
                </a:lnTo>
                <a:lnTo>
                  <a:pt x="12" y="15"/>
                </a:lnTo>
                <a:lnTo>
                  <a:pt x="33" y="13"/>
                </a:lnTo>
                <a:lnTo>
                  <a:pt x="33" y="10"/>
                </a:lnTo>
                <a:lnTo>
                  <a:pt x="39" y="10"/>
                </a:lnTo>
                <a:lnTo>
                  <a:pt x="102" y="5"/>
                </a:lnTo>
                <a:lnTo>
                  <a:pt x="133" y="0"/>
                </a:lnTo>
                <a:lnTo>
                  <a:pt x="132" y="5"/>
                </a:lnTo>
                <a:lnTo>
                  <a:pt x="130" y="6"/>
                </a:lnTo>
                <a:lnTo>
                  <a:pt x="127" y="11"/>
                </a:lnTo>
                <a:lnTo>
                  <a:pt x="125" y="11"/>
                </a:lnTo>
                <a:lnTo>
                  <a:pt x="123" y="12"/>
                </a:lnTo>
                <a:lnTo>
                  <a:pt x="121" y="14"/>
                </a:lnTo>
                <a:lnTo>
                  <a:pt x="118" y="13"/>
                </a:lnTo>
                <a:lnTo>
                  <a:pt x="115" y="16"/>
                </a:lnTo>
                <a:lnTo>
                  <a:pt x="114" y="19"/>
                </a:lnTo>
                <a:lnTo>
                  <a:pt x="99" y="27"/>
                </a:lnTo>
                <a:lnTo>
                  <a:pt x="99" y="31"/>
                </a:lnTo>
                <a:lnTo>
                  <a:pt x="95" y="33"/>
                </a:lnTo>
                <a:lnTo>
                  <a:pt x="95" y="37"/>
                </a:lnTo>
                <a:lnTo>
                  <a:pt x="74" y="40"/>
                </a:lnTo>
                <a:lnTo>
                  <a:pt x="33" y="43"/>
                </a:lnTo>
                <a:lnTo>
                  <a:pt x="0" y="45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0" name="Texas">
            <a:extLst>
              <a:ext uri="{FF2B5EF4-FFF2-40B4-BE49-F238E27FC236}">
                <a16:creationId xmlns:a16="http://schemas.microsoft.com/office/drawing/2014/main" id="{69C40A79-A09C-460A-B077-294C3B5A63B5}"/>
              </a:ext>
            </a:extLst>
          </p:cNvPr>
          <p:cNvSpPr>
            <a:spLocks noChangeAspect="1"/>
          </p:cNvSpPr>
          <p:nvPr/>
        </p:nvSpPr>
        <p:spPr bwMode="auto">
          <a:xfrm>
            <a:off x="3498850" y="3619500"/>
            <a:ext cx="1711325" cy="1639888"/>
          </a:xfrm>
          <a:custGeom>
            <a:avLst/>
            <a:gdLst>
              <a:gd name="T0" fmla="*/ 2147483646 w 218"/>
              <a:gd name="T1" fmla="*/ 2147483646 h 211"/>
              <a:gd name="T2" fmla="*/ 2147483646 w 218"/>
              <a:gd name="T3" fmla="*/ 2147483646 h 211"/>
              <a:gd name="T4" fmla="*/ 2147483646 w 218"/>
              <a:gd name="T5" fmla="*/ 2147483646 h 211"/>
              <a:gd name="T6" fmla="*/ 2147483646 w 218"/>
              <a:gd name="T7" fmla="*/ 2147483646 h 211"/>
              <a:gd name="T8" fmla="*/ 2147483646 w 218"/>
              <a:gd name="T9" fmla="*/ 2147483646 h 211"/>
              <a:gd name="T10" fmla="*/ 2147483646 w 218"/>
              <a:gd name="T11" fmla="*/ 2147483646 h 211"/>
              <a:gd name="T12" fmla="*/ 2147483646 w 218"/>
              <a:gd name="T13" fmla="*/ 2147483646 h 211"/>
              <a:gd name="T14" fmla="*/ 2147483646 w 218"/>
              <a:gd name="T15" fmla="*/ 2147483646 h 211"/>
              <a:gd name="T16" fmla="*/ 2147483646 w 218"/>
              <a:gd name="T17" fmla="*/ 2147483646 h 211"/>
              <a:gd name="T18" fmla="*/ 2147483646 w 218"/>
              <a:gd name="T19" fmla="*/ 2147483646 h 211"/>
              <a:gd name="T20" fmla="*/ 2147483646 w 218"/>
              <a:gd name="T21" fmla="*/ 2147483646 h 211"/>
              <a:gd name="T22" fmla="*/ 2147483646 w 218"/>
              <a:gd name="T23" fmla="*/ 2147483646 h 211"/>
              <a:gd name="T24" fmla="*/ 2147483646 w 218"/>
              <a:gd name="T25" fmla="*/ 2147483646 h 211"/>
              <a:gd name="T26" fmla="*/ 2147483646 w 218"/>
              <a:gd name="T27" fmla="*/ 2147483646 h 211"/>
              <a:gd name="T28" fmla="*/ 2147483646 w 218"/>
              <a:gd name="T29" fmla="*/ 2147483646 h 211"/>
              <a:gd name="T30" fmla="*/ 2147483646 w 218"/>
              <a:gd name="T31" fmla="*/ 2147483646 h 211"/>
              <a:gd name="T32" fmla="*/ 2147483646 w 218"/>
              <a:gd name="T33" fmla="*/ 2147483646 h 211"/>
              <a:gd name="T34" fmla="*/ 2147483646 w 218"/>
              <a:gd name="T35" fmla="*/ 2147483646 h 211"/>
              <a:gd name="T36" fmla="*/ 2147483646 w 218"/>
              <a:gd name="T37" fmla="*/ 2147483646 h 211"/>
              <a:gd name="T38" fmla="*/ 2147483646 w 218"/>
              <a:gd name="T39" fmla="*/ 2147483646 h 211"/>
              <a:gd name="T40" fmla="*/ 2147483646 w 218"/>
              <a:gd name="T41" fmla="*/ 2147483646 h 211"/>
              <a:gd name="T42" fmla="*/ 2147483646 w 218"/>
              <a:gd name="T43" fmla="*/ 2147483646 h 211"/>
              <a:gd name="T44" fmla="*/ 2147483646 w 218"/>
              <a:gd name="T45" fmla="*/ 2147483646 h 211"/>
              <a:gd name="T46" fmla="*/ 2147483646 w 218"/>
              <a:gd name="T47" fmla="*/ 2147483646 h 211"/>
              <a:gd name="T48" fmla="*/ 2147483646 w 218"/>
              <a:gd name="T49" fmla="*/ 2147483646 h 211"/>
              <a:gd name="T50" fmla="*/ 2147483646 w 218"/>
              <a:gd name="T51" fmla="*/ 2147483646 h 211"/>
              <a:gd name="T52" fmla="*/ 2147483646 w 218"/>
              <a:gd name="T53" fmla="*/ 2147483646 h 211"/>
              <a:gd name="T54" fmla="*/ 2147483646 w 218"/>
              <a:gd name="T55" fmla="*/ 2147483646 h 211"/>
              <a:gd name="T56" fmla="*/ 2147483646 w 218"/>
              <a:gd name="T57" fmla="*/ 2147483646 h 211"/>
              <a:gd name="T58" fmla="*/ 2147483646 w 218"/>
              <a:gd name="T59" fmla="*/ 2147483646 h 211"/>
              <a:gd name="T60" fmla="*/ 2147483646 w 218"/>
              <a:gd name="T61" fmla="*/ 2147483646 h 211"/>
              <a:gd name="T62" fmla="*/ 2147483646 w 218"/>
              <a:gd name="T63" fmla="*/ 2147483646 h 211"/>
              <a:gd name="T64" fmla="*/ 2147483646 w 218"/>
              <a:gd name="T65" fmla="*/ 2147483646 h 211"/>
              <a:gd name="T66" fmla="*/ 2147483646 w 218"/>
              <a:gd name="T67" fmla="*/ 2147483646 h 211"/>
              <a:gd name="T68" fmla="*/ 2147483646 w 218"/>
              <a:gd name="T69" fmla="*/ 2147483646 h 211"/>
              <a:gd name="T70" fmla="*/ 2147483646 w 218"/>
              <a:gd name="T71" fmla="*/ 2147483646 h 211"/>
              <a:gd name="T72" fmla="*/ 2147483646 w 218"/>
              <a:gd name="T73" fmla="*/ 2147483646 h 211"/>
              <a:gd name="T74" fmla="*/ 2147483646 w 218"/>
              <a:gd name="T75" fmla="*/ 2147483646 h 211"/>
              <a:gd name="T76" fmla="*/ 2147483646 w 218"/>
              <a:gd name="T77" fmla="*/ 2147483646 h 211"/>
              <a:gd name="T78" fmla="*/ 2147483646 w 218"/>
              <a:gd name="T79" fmla="*/ 2147483646 h 211"/>
              <a:gd name="T80" fmla="*/ 2147483646 w 218"/>
              <a:gd name="T81" fmla="*/ 2147483646 h 211"/>
              <a:gd name="T82" fmla="*/ 2147483646 w 218"/>
              <a:gd name="T83" fmla="*/ 2147483646 h 211"/>
              <a:gd name="T84" fmla="*/ 2147483646 w 218"/>
              <a:gd name="T85" fmla="*/ 2147483646 h 21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18"/>
              <a:gd name="T130" fmla="*/ 0 h 211"/>
              <a:gd name="T131" fmla="*/ 218 w 218"/>
              <a:gd name="T132" fmla="*/ 211 h 21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18" h="211">
                <a:moveTo>
                  <a:pt x="2" y="87"/>
                </a:moveTo>
                <a:lnTo>
                  <a:pt x="0" y="83"/>
                </a:lnTo>
                <a:lnTo>
                  <a:pt x="5" y="83"/>
                </a:lnTo>
                <a:lnTo>
                  <a:pt x="60" y="88"/>
                </a:lnTo>
                <a:lnTo>
                  <a:pt x="68" y="0"/>
                </a:lnTo>
                <a:lnTo>
                  <a:pt x="115" y="3"/>
                </a:lnTo>
                <a:lnTo>
                  <a:pt x="113" y="41"/>
                </a:lnTo>
                <a:lnTo>
                  <a:pt x="118" y="44"/>
                </a:lnTo>
                <a:lnTo>
                  <a:pt x="122" y="45"/>
                </a:lnTo>
                <a:lnTo>
                  <a:pt x="124" y="43"/>
                </a:lnTo>
                <a:lnTo>
                  <a:pt x="126" y="45"/>
                </a:lnTo>
                <a:lnTo>
                  <a:pt x="126" y="48"/>
                </a:lnTo>
                <a:lnTo>
                  <a:pt x="130" y="48"/>
                </a:lnTo>
                <a:lnTo>
                  <a:pt x="133" y="50"/>
                </a:lnTo>
                <a:lnTo>
                  <a:pt x="135" y="49"/>
                </a:lnTo>
                <a:lnTo>
                  <a:pt x="138" y="51"/>
                </a:lnTo>
                <a:lnTo>
                  <a:pt x="139" y="50"/>
                </a:lnTo>
                <a:lnTo>
                  <a:pt x="143" y="50"/>
                </a:lnTo>
                <a:lnTo>
                  <a:pt x="145" y="55"/>
                </a:lnTo>
                <a:lnTo>
                  <a:pt x="147" y="56"/>
                </a:lnTo>
                <a:lnTo>
                  <a:pt x="150" y="53"/>
                </a:lnTo>
                <a:lnTo>
                  <a:pt x="155" y="57"/>
                </a:lnTo>
                <a:lnTo>
                  <a:pt x="158" y="55"/>
                </a:lnTo>
                <a:lnTo>
                  <a:pt x="159" y="59"/>
                </a:lnTo>
                <a:lnTo>
                  <a:pt x="159" y="56"/>
                </a:lnTo>
                <a:lnTo>
                  <a:pt x="162" y="54"/>
                </a:lnTo>
                <a:lnTo>
                  <a:pt x="163" y="57"/>
                </a:lnTo>
                <a:lnTo>
                  <a:pt x="168" y="56"/>
                </a:lnTo>
                <a:lnTo>
                  <a:pt x="171" y="59"/>
                </a:lnTo>
                <a:lnTo>
                  <a:pt x="180" y="56"/>
                </a:lnTo>
                <a:lnTo>
                  <a:pt x="188" y="55"/>
                </a:lnTo>
                <a:lnTo>
                  <a:pt x="191" y="54"/>
                </a:lnTo>
                <a:lnTo>
                  <a:pt x="197" y="59"/>
                </a:lnTo>
                <a:lnTo>
                  <a:pt x="202" y="60"/>
                </a:lnTo>
                <a:lnTo>
                  <a:pt x="203" y="62"/>
                </a:lnTo>
                <a:lnTo>
                  <a:pt x="209" y="62"/>
                </a:lnTo>
                <a:lnTo>
                  <a:pt x="209" y="72"/>
                </a:lnTo>
                <a:lnTo>
                  <a:pt x="210" y="93"/>
                </a:lnTo>
                <a:lnTo>
                  <a:pt x="213" y="96"/>
                </a:lnTo>
                <a:lnTo>
                  <a:pt x="213" y="101"/>
                </a:lnTo>
                <a:lnTo>
                  <a:pt x="218" y="108"/>
                </a:lnTo>
                <a:lnTo>
                  <a:pt x="218" y="115"/>
                </a:lnTo>
                <a:lnTo>
                  <a:pt x="215" y="120"/>
                </a:lnTo>
                <a:lnTo>
                  <a:pt x="215" y="124"/>
                </a:lnTo>
                <a:lnTo>
                  <a:pt x="216" y="127"/>
                </a:lnTo>
                <a:lnTo>
                  <a:pt x="216" y="130"/>
                </a:lnTo>
                <a:lnTo>
                  <a:pt x="214" y="132"/>
                </a:lnTo>
                <a:lnTo>
                  <a:pt x="212" y="135"/>
                </a:lnTo>
                <a:lnTo>
                  <a:pt x="214" y="137"/>
                </a:lnTo>
                <a:lnTo>
                  <a:pt x="205" y="140"/>
                </a:lnTo>
                <a:lnTo>
                  <a:pt x="198" y="144"/>
                </a:lnTo>
                <a:lnTo>
                  <a:pt x="202" y="140"/>
                </a:lnTo>
                <a:lnTo>
                  <a:pt x="197" y="140"/>
                </a:lnTo>
                <a:lnTo>
                  <a:pt x="199" y="135"/>
                </a:lnTo>
                <a:lnTo>
                  <a:pt x="195" y="138"/>
                </a:lnTo>
                <a:lnTo>
                  <a:pt x="193" y="137"/>
                </a:lnTo>
                <a:lnTo>
                  <a:pt x="194" y="141"/>
                </a:lnTo>
                <a:lnTo>
                  <a:pt x="195" y="142"/>
                </a:lnTo>
                <a:lnTo>
                  <a:pt x="195" y="144"/>
                </a:lnTo>
                <a:lnTo>
                  <a:pt x="193" y="147"/>
                </a:lnTo>
                <a:lnTo>
                  <a:pt x="191" y="147"/>
                </a:lnTo>
                <a:lnTo>
                  <a:pt x="191" y="151"/>
                </a:lnTo>
                <a:lnTo>
                  <a:pt x="170" y="163"/>
                </a:lnTo>
                <a:lnTo>
                  <a:pt x="171" y="162"/>
                </a:lnTo>
                <a:lnTo>
                  <a:pt x="180" y="156"/>
                </a:lnTo>
                <a:lnTo>
                  <a:pt x="173" y="160"/>
                </a:lnTo>
                <a:lnTo>
                  <a:pt x="173" y="156"/>
                </a:lnTo>
                <a:lnTo>
                  <a:pt x="171" y="158"/>
                </a:lnTo>
                <a:lnTo>
                  <a:pt x="169" y="157"/>
                </a:lnTo>
                <a:lnTo>
                  <a:pt x="168" y="160"/>
                </a:lnTo>
                <a:lnTo>
                  <a:pt x="165" y="157"/>
                </a:lnTo>
                <a:lnTo>
                  <a:pt x="165" y="160"/>
                </a:lnTo>
                <a:lnTo>
                  <a:pt x="169" y="162"/>
                </a:lnTo>
                <a:lnTo>
                  <a:pt x="165" y="164"/>
                </a:lnTo>
                <a:lnTo>
                  <a:pt x="163" y="161"/>
                </a:lnTo>
                <a:lnTo>
                  <a:pt x="161" y="170"/>
                </a:lnTo>
                <a:lnTo>
                  <a:pt x="159" y="166"/>
                </a:lnTo>
                <a:lnTo>
                  <a:pt x="156" y="167"/>
                </a:lnTo>
                <a:lnTo>
                  <a:pt x="155" y="170"/>
                </a:lnTo>
                <a:lnTo>
                  <a:pt x="157" y="173"/>
                </a:lnTo>
                <a:lnTo>
                  <a:pt x="149" y="173"/>
                </a:lnTo>
                <a:lnTo>
                  <a:pt x="152" y="174"/>
                </a:lnTo>
                <a:lnTo>
                  <a:pt x="152" y="178"/>
                </a:lnTo>
                <a:lnTo>
                  <a:pt x="154" y="177"/>
                </a:lnTo>
                <a:lnTo>
                  <a:pt x="153" y="179"/>
                </a:lnTo>
                <a:lnTo>
                  <a:pt x="150" y="185"/>
                </a:lnTo>
                <a:lnTo>
                  <a:pt x="150" y="182"/>
                </a:lnTo>
                <a:lnTo>
                  <a:pt x="148" y="184"/>
                </a:lnTo>
                <a:lnTo>
                  <a:pt x="145" y="181"/>
                </a:lnTo>
                <a:lnTo>
                  <a:pt x="146" y="185"/>
                </a:lnTo>
                <a:lnTo>
                  <a:pt x="151" y="185"/>
                </a:lnTo>
                <a:lnTo>
                  <a:pt x="149" y="191"/>
                </a:lnTo>
                <a:lnTo>
                  <a:pt x="151" y="202"/>
                </a:lnTo>
                <a:lnTo>
                  <a:pt x="155" y="211"/>
                </a:lnTo>
                <a:lnTo>
                  <a:pt x="149" y="211"/>
                </a:lnTo>
                <a:lnTo>
                  <a:pt x="143" y="208"/>
                </a:lnTo>
                <a:lnTo>
                  <a:pt x="138" y="209"/>
                </a:lnTo>
                <a:lnTo>
                  <a:pt x="130" y="204"/>
                </a:lnTo>
                <a:lnTo>
                  <a:pt x="122" y="201"/>
                </a:lnTo>
                <a:lnTo>
                  <a:pt x="121" y="197"/>
                </a:lnTo>
                <a:lnTo>
                  <a:pt x="118" y="192"/>
                </a:lnTo>
                <a:lnTo>
                  <a:pt x="116" y="188"/>
                </a:lnTo>
                <a:lnTo>
                  <a:pt x="116" y="185"/>
                </a:lnTo>
                <a:lnTo>
                  <a:pt x="114" y="183"/>
                </a:lnTo>
                <a:lnTo>
                  <a:pt x="115" y="178"/>
                </a:lnTo>
                <a:lnTo>
                  <a:pt x="109" y="174"/>
                </a:lnTo>
                <a:lnTo>
                  <a:pt x="104" y="165"/>
                </a:lnTo>
                <a:lnTo>
                  <a:pt x="94" y="144"/>
                </a:lnTo>
                <a:lnTo>
                  <a:pt x="87" y="139"/>
                </a:lnTo>
                <a:lnTo>
                  <a:pt x="85" y="134"/>
                </a:lnTo>
                <a:lnTo>
                  <a:pt x="79" y="133"/>
                </a:lnTo>
                <a:lnTo>
                  <a:pt x="73" y="132"/>
                </a:lnTo>
                <a:lnTo>
                  <a:pt x="69" y="130"/>
                </a:lnTo>
                <a:lnTo>
                  <a:pt x="68" y="132"/>
                </a:lnTo>
                <a:lnTo>
                  <a:pt x="63" y="132"/>
                </a:lnTo>
                <a:lnTo>
                  <a:pt x="59" y="143"/>
                </a:lnTo>
                <a:lnTo>
                  <a:pt x="54" y="147"/>
                </a:lnTo>
                <a:lnTo>
                  <a:pt x="51" y="147"/>
                </a:lnTo>
                <a:lnTo>
                  <a:pt x="43" y="140"/>
                </a:lnTo>
                <a:lnTo>
                  <a:pt x="39" y="139"/>
                </a:lnTo>
                <a:lnTo>
                  <a:pt x="31" y="132"/>
                </a:lnTo>
                <a:lnTo>
                  <a:pt x="29" y="126"/>
                </a:lnTo>
                <a:lnTo>
                  <a:pt x="29" y="120"/>
                </a:lnTo>
                <a:lnTo>
                  <a:pt x="26" y="112"/>
                </a:lnTo>
                <a:lnTo>
                  <a:pt x="19" y="107"/>
                </a:lnTo>
                <a:lnTo>
                  <a:pt x="10" y="95"/>
                </a:lnTo>
                <a:lnTo>
                  <a:pt x="6" y="93"/>
                </a:lnTo>
                <a:lnTo>
                  <a:pt x="4" y="87"/>
                </a:lnTo>
                <a:lnTo>
                  <a:pt x="2" y="8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1" name="Utah">
            <a:extLst>
              <a:ext uri="{FF2B5EF4-FFF2-40B4-BE49-F238E27FC236}">
                <a16:creationId xmlns:a16="http://schemas.microsoft.com/office/drawing/2014/main" id="{3E060810-F448-4C93-AF2E-9B78922104B3}"/>
              </a:ext>
            </a:extLst>
          </p:cNvPr>
          <p:cNvSpPr>
            <a:spLocks noChangeAspect="1"/>
          </p:cNvSpPr>
          <p:nvPr/>
        </p:nvSpPr>
        <p:spPr bwMode="auto">
          <a:xfrm>
            <a:off x="2698750" y="2601913"/>
            <a:ext cx="690563" cy="854075"/>
          </a:xfrm>
          <a:custGeom>
            <a:avLst/>
            <a:gdLst>
              <a:gd name="T0" fmla="*/ 0 w 88"/>
              <a:gd name="T1" fmla="*/ 2147483646 h 110"/>
              <a:gd name="T2" fmla="*/ 2147483646 w 88"/>
              <a:gd name="T3" fmla="*/ 0 h 110"/>
              <a:gd name="T4" fmla="*/ 2147483646 w 88"/>
              <a:gd name="T5" fmla="*/ 2147483646 h 110"/>
              <a:gd name="T6" fmla="*/ 2147483646 w 88"/>
              <a:gd name="T7" fmla="*/ 2147483646 h 110"/>
              <a:gd name="T8" fmla="*/ 2147483646 w 88"/>
              <a:gd name="T9" fmla="*/ 2147483646 h 110"/>
              <a:gd name="T10" fmla="*/ 2147483646 w 88"/>
              <a:gd name="T11" fmla="*/ 2147483646 h 110"/>
              <a:gd name="T12" fmla="*/ 0 w 88"/>
              <a:gd name="T13" fmla="*/ 2147483646 h 1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8"/>
              <a:gd name="T22" fmla="*/ 0 h 110"/>
              <a:gd name="T23" fmla="*/ 88 w 88"/>
              <a:gd name="T24" fmla="*/ 110 h 1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8" h="110">
                <a:moveTo>
                  <a:pt x="0" y="97"/>
                </a:moveTo>
                <a:lnTo>
                  <a:pt x="19" y="0"/>
                </a:lnTo>
                <a:lnTo>
                  <a:pt x="62" y="8"/>
                </a:lnTo>
                <a:lnTo>
                  <a:pt x="59" y="27"/>
                </a:lnTo>
                <a:lnTo>
                  <a:pt x="88" y="32"/>
                </a:lnTo>
                <a:lnTo>
                  <a:pt x="77" y="110"/>
                </a:lnTo>
                <a:lnTo>
                  <a:pt x="0" y="97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2" name="Vermont">
            <a:extLst>
              <a:ext uri="{FF2B5EF4-FFF2-40B4-BE49-F238E27FC236}">
                <a16:creationId xmlns:a16="http://schemas.microsoft.com/office/drawing/2014/main" id="{C05FDC0A-3010-4C95-B3B1-1C047BF3A5B0}"/>
              </a:ext>
            </a:extLst>
          </p:cNvPr>
          <p:cNvSpPr>
            <a:spLocks noChangeAspect="1"/>
          </p:cNvSpPr>
          <p:nvPr/>
        </p:nvSpPr>
        <p:spPr bwMode="auto">
          <a:xfrm>
            <a:off x="7350125" y="2017713"/>
            <a:ext cx="196850" cy="382587"/>
          </a:xfrm>
          <a:custGeom>
            <a:avLst/>
            <a:gdLst>
              <a:gd name="T0" fmla="*/ 0 w 25"/>
              <a:gd name="T1" fmla="*/ 2147483646 h 49"/>
              <a:gd name="T2" fmla="*/ 2147483646 w 25"/>
              <a:gd name="T3" fmla="*/ 2147483646 h 49"/>
              <a:gd name="T4" fmla="*/ 2147483646 w 25"/>
              <a:gd name="T5" fmla="*/ 2147483646 h 49"/>
              <a:gd name="T6" fmla="*/ 2147483646 w 25"/>
              <a:gd name="T7" fmla="*/ 2147483646 h 49"/>
              <a:gd name="T8" fmla="*/ 2147483646 w 25"/>
              <a:gd name="T9" fmla="*/ 2147483646 h 49"/>
              <a:gd name="T10" fmla="*/ 2147483646 w 25"/>
              <a:gd name="T11" fmla="*/ 2147483646 h 49"/>
              <a:gd name="T12" fmla="*/ 2147483646 w 25"/>
              <a:gd name="T13" fmla="*/ 2147483646 h 49"/>
              <a:gd name="T14" fmla="*/ 2147483646 w 25"/>
              <a:gd name="T15" fmla="*/ 2147483646 h 49"/>
              <a:gd name="T16" fmla="*/ 2147483646 w 25"/>
              <a:gd name="T17" fmla="*/ 2147483646 h 49"/>
              <a:gd name="T18" fmla="*/ 2147483646 w 25"/>
              <a:gd name="T19" fmla="*/ 0 h 49"/>
              <a:gd name="T20" fmla="*/ 0 w 25"/>
              <a:gd name="T21" fmla="*/ 2147483646 h 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5"/>
              <a:gd name="T34" fmla="*/ 0 h 49"/>
              <a:gd name="T35" fmla="*/ 25 w 25"/>
              <a:gd name="T36" fmla="*/ 49 h 4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5" h="49">
                <a:moveTo>
                  <a:pt x="0" y="6"/>
                </a:moveTo>
                <a:lnTo>
                  <a:pt x="3" y="20"/>
                </a:lnTo>
                <a:lnTo>
                  <a:pt x="4" y="29"/>
                </a:lnTo>
                <a:lnTo>
                  <a:pt x="8" y="38"/>
                </a:lnTo>
                <a:lnTo>
                  <a:pt x="11" y="49"/>
                </a:lnTo>
                <a:lnTo>
                  <a:pt x="22" y="47"/>
                </a:lnTo>
                <a:lnTo>
                  <a:pt x="20" y="30"/>
                </a:lnTo>
                <a:lnTo>
                  <a:pt x="21" y="18"/>
                </a:lnTo>
                <a:lnTo>
                  <a:pt x="24" y="12"/>
                </a:lnTo>
                <a:lnTo>
                  <a:pt x="25" y="0"/>
                </a:lnTo>
                <a:lnTo>
                  <a:pt x="0" y="6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3" name="West Virginia">
            <a:extLst>
              <a:ext uri="{FF2B5EF4-FFF2-40B4-BE49-F238E27FC236}">
                <a16:creationId xmlns:a16="http://schemas.microsoft.com/office/drawing/2014/main" id="{DCC0C740-7006-43F0-A7A5-241F9CC9E232}"/>
              </a:ext>
            </a:extLst>
          </p:cNvPr>
          <p:cNvSpPr>
            <a:spLocks noChangeAspect="1"/>
          </p:cNvSpPr>
          <p:nvPr/>
        </p:nvSpPr>
        <p:spPr bwMode="auto">
          <a:xfrm>
            <a:off x="6497638" y="2871788"/>
            <a:ext cx="549275" cy="546100"/>
          </a:xfrm>
          <a:custGeom>
            <a:avLst/>
            <a:gdLst>
              <a:gd name="T0" fmla="*/ 0 w 70"/>
              <a:gd name="T1" fmla="*/ 2147483646 h 70"/>
              <a:gd name="T2" fmla="*/ 2147483646 w 70"/>
              <a:gd name="T3" fmla="*/ 2147483646 h 70"/>
              <a:gd name="T4" fmla="*/ 2147483646 w 70"/>
              <a:gd name="T5" fmla="*/ 2147483646 h 70"/>
              <a:gd name="T6" fmla="*/ 2147483646 w 70"/>
              <a:gd name="T7" fmla="*/ 2147483646 h 70"/>
              <a:gd name="T8" fmla="*/ 2147483646 w 70"/>
              <a:gd name="T9" fmla="*/ 2147483646 h 70"/>
              <a:gd name="T10" fmla="*/ 2147483646 w 70"/>
              <a:gd name="T11" fmla="*/ 2147483646 h 70"/>
              <a:gd name="T12" fmla="*/ 2147483646 w 70"/>
              <a:gd name="T13" fmla="*/ 2147483646 h 70"/>
              <a:gd name="T14" fmla="*/ 2147483646 w 70"/>
              <a:gd name="T15" fmla="*/ 2147483646 h 70"/>
              <a:gd name="T16" fmla="*/ 2147483646 w 70"/>
              <a:gd name="T17" fmla="*/ 2147483646 h 70"/>
              <a:gd name="T18" fmla="*/ 2147483646 w 70"/>
              <a:gd name="T19" fmla="*/ 2147483646 h 70"/>
              <a:gd name="T20" fmla="*/ 2147483646 w 70"/>
              <a:gd name="T21" fmla="*/ 2147483646 h 70"/>
              <a:gd name="T22" fmla="*/ 2147483646 w 70"/>
              <a:gd name="T23" fmla="*/ 2147483646 h 70"/>
              <a:gd name="T24" fmla="*/ 2147483646 w 70"/>
              <a:gd name="T25" fmla="*/ 2147483646 h 70"/>
              <a:gd name="T26" fmla="*/ 2147483646 w 70"/>
              <a:gd name="T27" fmla="*/ 2147483646 h 70"/>
              <a:gd name="T28" fmla="*/ 2147483646 w 70"/>
              <a:gd name="T29" fmla="*/ 2147483646 h 70"/>
              <a:gd name="T30" fmla="*/ 2147483646 w 70"/>
              <a:gd name="T31" fmla="*/ 2147483646 h 70"/>
              <a:gd name="T32" fmla="*/ 2147483646 w 70"/>
              <a:gd name="T33" fmla="*/ 2147483646 h 70"/>
              <a:gd name="T34" fmla="*/ 2147483646 w 70"/>
              <a:gd name="T35" fmla="*/ 2147483646 h 70"/>
              <a:gd name="T36" fmla="*/ 2147483646 w 70"/>
              <a:gd name="T37" fmla="*/ 2147483646 h 70"/>
              <a:gd name="T38" fmla="*/ 2147483646 w 70"/>
              <a:gd name="T39" fmla="*/ 2147483646 h 70"/>
              <a:gd name="T40" fmla="*/ 2147483646 w 70"/>
              <a:gd name="T41" fmla="*/ 2147483646 h 70"/>
              <a:gd name="T42" fmla="*/ 2147483646 w 70"/>
              <a:gd name="T43" fmla="*/ 2147483646 h 70"/>
              <a:gd name="T44" fmla="*/ 2147483646 w 70"/>
              <a:gd name="T45" fmla="*/ 2147483646 h 70"/>
              <a:gd name="T46" fmla="*/ 2147483646 w 70"/>
              <a:gd name="T47" fmla="*/ 2147483646 h 70"/>
              <a:gd name="T48" fmla="*/ 2147483646 w 70"/>
              <a:gd name="T49" fmla="*/ 2147483646 h 70"/>
              <a:gd name="T50" fmla="*/ 2147483646 w 70"/>
              <a:gd name="T51" fmla="*/ 2147483646 h 70"/>
              <a:gd name="T52" fmla="*/ 2147483646 w 70"/>
              <a:gd name="T53" fmla="*/ 2147483646 h 70"/>
              <a:gd name="T54" fmla="*/ 2147483646 w 70"/>
              <a:gd name="T55" fmla="*/ 2147483646 h 70"/>
              <a:gd name="T56" fmla="*/ 2147483646 w 70"/>
              <a:gd name="T57" fmla="*/ 2147483646 h 70"/>
              <a:gd name="T58" fmla="*/ 2147483646 w 70"/>
              <a:gd name="T59" fmla="*/ 0 h 70"/>
              <a:gd name="T60" fmla="*/ 2147483646 w 70"/>
              <a:gd name="T61" fmla="*/ 2147483646 h 70"/>
              <a:gd name="T62" fmla="*/ 2147483646 w 70"/>
              <a:gd name="T63" fmla="*/ 2147483646 h 70"/>
              <a:gd name="T64" fmla="*/ 2147483646 w 70"/>
              <a:gd name="T65" fmla="*/ 2147483646 h 70"/>
              <a:gd name="T66" fmla="*/ 2147483646 w 70"/>
              <a:gd name="T67" fmla="*/ 2147483646 h 70"/>
              <a:gd name="T68" fmla="*/ 2147483646 w 70"/>
              <a:gd name="T69" fmla="*/ 2147483646 h 70"/>
              <a:gd name="T70" fmla="*/ 2147483646 w 70"/>
              <a:gd name="T71" fmla="*/ 2147483646 h 70"/>
              <a:gd name="T72" fmla="*/ 2147483646 w 70"/>
              <a:gd name="T73" fmla="*/ 2147483646 h 70"/>
              <a:gd name="T74" fmla="*/ 2147483646 w 70"/>
              <a:gd name="T75" fmla="*/ 2147483646 h 70"/>
              <a:gd name="T76" fmla="*/ 0 w 70"/>
              <a:gd name="T77" fmla="*/ 2147483646 h 7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0"/>
              <a:gd name="T118" fmla="*/ 0 h 70"/>
              <a:gd name="T119" fmla="*/ 70 w 70"/>
              <a:gd name="T120" fmla="*/ 70 h 7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0" h="70">
                <a:moveTo>
                  <a:pt x="0" y="48"/>
                </a:moveTo>
                <a:lnTo>
                  <a:pt x="3" y="58"/>
                </a:lnTo>
                <a:lnTo>
                  <a:pt x="6" y="61"/>
                </a:lnTo>
                <a:lnTo>
                  <a:pt x="12" y="65"/>
                </a:lnTo>
                <a:lnTo>
                  <a:pt x="16" y="70"/>
                </a:lnTo>
                <a:lnTo>
                  <a:pt x="22" y="67"/>
                </a:lnTo>
                <a:lnTo>
                  <a:pt x="24" y="69"/>
                </a:lnTo>
                <a:lnTo>
                  <a:pt x="27" y="67"/>
                </a:lnTo>
                <a:lnTo>
                  <a:pt x="29" y="64"/>
                </a:lnTo>
                <a:lnTo>
                  <a:pt x="35" y="63"/>
                </a:lnTo>
                <a:lnTo>
                  <a:pt x="39" y="59"/>
                </a:lnTo>
                <a:lnTo>
                  <a:pt x="37" y="58"/>
                </a:lnTo>
                <a:lnTo>
                  <a:pt x="43" y="45"/>
                </a:lnTo>
                <a:lnTo>
                  <a:pt x="44" y="39"/>
                </a:lnTo>
                <a:lnTo>
                  <a:pt x="49" y="41"/>
                </a:lnTo>
                <a:lnTo>
                  <a:pt x="52" y="34"/>
                </a:lnTo>
                <a:lnTo>
                  <a:pt x="55" y="33"/>
                </a:lnTo>
                <a:lnTo>
                  <a:pt x="59" y="26"/>
                </a:lnTo>
                <a:lnTo>
                  <a:pt x="60" y="18"/>
                </a:lnTo>
                <a:lnTo>
                  <a:pt x="69" y="23"/>
                </a:lnTo>
                <a:lnTo>
                  <a:pt x="70" y="19"/>
                </a:lnTo>
                <a:lnTo>
                  <a:pt x="68" y="16"/>
                </a:lnTo>
                <a:lnTo>
                  <a:pt x="64" y="14"/>
                </a:lnTo>
                <a:lnTo>
                  <a:pt x="59" y="15"/>
                </a:lnTo>
                <a:lnTo>
                  <a:pt x="58" y="18"/>
                </a:lnTo>
                <a:lnTo>
                  <a:pt x="49" y="20"/>
                </a:lnTo>
                <a:lnTo>
                  <a:pt x="44" y="26"/>
                </a:lnTo>
                <a:lnTo>
                  <a:pt x="43" y="16"/>
                </a:lnTo>
                <a:lnTo>
                  <a:pt x="27" y="19"/>
                </a:lnTo>
                <a:lnTo>
                  <a:pt x="24" y="0"/>
                </a:lnTo>
                <a:lnTo>
                  <a:pt x="22" y="2"/>
                </a:lnTo>
                <a:lnTo>
                  <a:pt x="23" y="6"/>
                </a:lnTo>
                <a:lnTo>
                  <a:pt x="22" y="21"/>
                </a:lnTo>
                <a:lnTo>
                  <a:pt x="19" y="25"/>
                </a:lnTo>
                <a:lnTo>
                  <a:pt x="11" y="31"/>
                </a:lnTo>
                <a:lnTo>
                  <a:pt x="9" y="38"/>
                </a:lnTo>
                <a:lnTo>
                  <a:pt x="6" y="36"/>
                </a:lnTo>
                <a:lnTo>
                  <a:pt x="5" y="44"/>
                </a:lnTo>
                <a:lnTo>
                  <a:pt x="0" y="48"/>
                </a:lnTo>
                <a:close/>
              </a:path>
            </a:pathLst>
          </a:custGeom>
          <a:solidFill>
            <a:srgbClr val="67A9CF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4" name="Wisconsin">
            <a:extLst>
              <a:ext uri="{FF2B5EF4-FFF2-40B4-BE49-F238E27FC236}">
                <a16:creationId xmlns:a16="http://schemas.microsoft.com/office/drawing/2014/main" id="{C49AEF34-47AD-4318-B7C4-8DA917B16B81}"/>
              </a:ext>
            </a:extLst>
          </p:cNvPr>
          <p:cNvSpPr>
            <a:spLocks noChangeAspect="1"/>
          </p:cNvSpPr>
          <p:nvPr/>
        </p:nvSpPr>
        <p:spPr bwMode="auto">
          <a:xfrm>
            <a:off x="5233988" y="2043113"/>
            <a:ext cx="642937" cy="666750"/>
          </a:xfrm>
          <a:custGeom>
            <a:avLst/>
            <a:gdLst>
              <a:gd name="T0" fmla="*/ 0 w 82"/>
              <a:gd name="T1" fmla="*/ 2147483646 h 86"/>
              <a:gd name="T2" fmla="*/ 2147483646 w 82"/>
              <a:gd name="T3" fmla="*/ 2147483646 h 86"/>
              <a:gd name="T4" fmla="*/ 2147483646 w 82"/>
              <a:gd name="T5" fmla="*/ 2147483646 h 86"/>
              <a:gd name="T6" fmla="*/ 2147483646 w 82"/>
              <a:gd name="T7" fmla="*/ 2147483646 h 86"/>
              <a:gd name="T8" fmla="*/ 2147483646 w 82"/>
              <a:gd name="T9" fmla="*/ 2147483646 h 86"/>
              <a:gd name="T10" fmla="*/ 2147483646 w 82"/>
              <a:gd name="T11" fmla="*/ 2147483646 h 86"/>
              <a:gd name="T12" fmla="*/ 2147483646 w 82"/>
              <a:gd name="T13" fmla="*/ 2147483646 h 86"/>
              <a:gd name="T14" fmla="*/ 2147483646 w 82"/>
              <a:gd name="T15" fmla="*/ 2147483646 h 86"/>
              <a:gd name="T16" fmla="*/ 2147483646 w 82"/>
              <a:gd name="T17" fmla="*/ 2147483646 h 86"/>
              <a:gd name="T18" fmla="*/ 2147483646 w 82"/>
              <a:gd name="T19" fmla="*/ 2147483646 h 86"/>
              <a:gd name="T20" fmla="*/ 2147483646 w 82"/>
              <a:gd name="T21" fmla="*/ 2147483646 h 86"/>
              <a:gd name="T22" fmla="*/ 2147483646 w 82"/>
              <a:gd name="T23" fmla="*/ 2147483646 h 86"/>
              <a:gd name="T24" fmla="*/ 2147483646 w 82"/>
              <a:gd name="T25" fmla="*/ 2147483646 h 86"/>
              <a:gd name="T26" fmla="*/ 2147483646 w 82"/>
              <a:gd name="T27" fmla="*/ 2147483646 h 86"/>
              <a:gd name="T28" fmla="*/ 2147483646 w 82"/>
              <a:gd name="T29" fmla="*/ 2147483646 h 86"/>
              <a:gd name="T30" fmla="*/ 2147483646 w 82"/>
              <a:gd name="T31" fmla="*/ 2147483646 h 86"/>
              <a:gd name="T32" fmla="*/ 2147483646 w 82"/>
              <a:gd name="T33" fmla="*/ 2147483646 h 86"/>
              <a:gd name="T34" fmla="*/ 2147483646 w 82"/>
              <a:gd name="T35" fmla="*/ 2147483646 h 86"/>
              <a:gd name="T36" fmla="*/ 2147483646 w 82"/>
              <a:gd name="T37" fmla="*/ 2147483646 h 86"/>
              <a:gd name="T38" fmla="*/ 2147483646 w 82"/>
              <a:gd name="T39" fmla="*/ 2147483646 h 86"/>
              <a:gd name="T40" fmla="*/ 2147483646 w 82"/>
              <a:gd name="T41" fmla="*/ 2147483646 h 86"/>
              <a:gd name="T42" fmla="*/ 2147483646 w 82"/>
              <a:gd name="T43" fmla="*/ 2147483646 h 86"/>
              <a:gd name="T44" fmla="*/ 2147483646 w 82"/>
              <a:gd name="T45" fmla="*/ 2147483646 h 86"/>
              <a:gd name="T46" fmla="*/ 2147483646 w 82"/>
              <a:gd name="T47" fmla="*/ 2147483646 h 86"/>
              <a:gd name="T48" fmla="*/ 2147483646 w 82"/>
              <a:gd name="T49" fmla="*/ 2147483646 h 86"/>
              <a:gd name="T50" fmla="*/ 2147483646 w 82"/>
              <a:gd name="T51" fmla="*/ 2147483646 h 86"/>
              <a:gd name="T52" fmla="*/ 2147483646 w 82"/>
              <a:gd name="T53" fmla="*/ 2147483646 h 86"/>
              <a:gd name="T54" fmla="*/ 2147483646 w 82"/>
              <a:gd name="T55" fmla="*/ 2147483646 h 86"/>
              <a:gd name="T56" fmla="*/ 2147483646 w 82"/>
              <a:gd name="T57" fmla="*/ 2147483646 h 86"/>
              <a:gd name="T58" fmla="*/ 2147483646 w 82"/>
              <a:gd name="T59" fmla="*/ 2147483646 h 86"/>
              <a:gd name="T60" fmla="*/ 2147483646 w 82"/>
              <a:gd name="T61" fmla="*/ 2147483646 h 86"/>
              <a:gd name="T62" fmla="*/ 2147483646 w 82"/>
              <a:gd name="T63" fmla="*/ 2147483646 h 86"/>
              <a:gd name="T64" fmla="*/ 2147483646 w 82"/>
              <a:gd name="T65" fmla="*/ 2147483646 h 86"/>
              <a:gd name="T66" fmla="*/ 2147483646 w 82"/>
              <a:gd name="T67" fmla="*/ 2147483646 h 86"/>
              <a:gd name="T68" fmla="*/ 2147483646 w 82"/>
              <a:gd name="T69" fmla="*/ 2147483646 h 86"/>
              <a:gd name="T70" fmla="*/ 2147483646 w 82"/>
              <a:gd name="T71" fmla="*/ 2147483646 h 86"/>
              <a:gd name="T72" fmla="*/ 2147483646 w 82"/>
              <a:gd name="T73" fmla="*/ 2147483646 h 86"/>
              <a:gd name="T74" fmla="*/ 2147483646 w 82"/>
              <a:gd name="T75" fmla="*/ 2147483646 h 86"/>
              <a:gd name="T76" fmla="*/ 2147483646 w 82"/>
              <a:gd name="T77" fmla="*/ 2147483646 h 86"/>
              <a:gd name="T78" fmla="*/ 2147483646 w 82"/>
              <a:gd name="T79" fmla="*/ 0 h 86"/>
              <a:gd name="T80" fmla="*/ 2147483646 w 82"/>
              <a:gd name="T81" fmla="*/ 0 h 86"/>
              <a:gd name="T82" fmla="*/ 2147483646 w 82"/>
              <a:gd name="T83" fmla="*/ 2147483646 h 86"/>
              <a:gd name="T84" fmla="*/ 2147483646 w 82"/>
              <a:gd name="T85" fmla="*/ 2147483646 h 86"/>
              <a:gd name="T86" fmla="*/ 2147483646 w 82"/>
              <a:gd name="T87" fmla="*/ 2147483646 h 86"/>
              <a:gd name="T88" fmla="*/ 2147483646 w 82"/>
              <a:gd name="T89" fmla="*/ 2147483646 h 86"/>
              <a:gd name="T90" fmla="*/ 2147483646 w 82"/>
              <a:gd name="T91" fmla="*/ 2147483646 h 86"/>
              <a:gd name="T92" fmla="*/ 2147483646 w 82"/>
              <a:gd name="T93" fmla="*/ 2147483646 h 86"/>
              <a:gd name="T94" fmla="*/ 2147483646 w 82"/>
              <a:gd name="T95" fmla="*/ 2147483646 h 86"/>
              <a:gd name="T96" fmla="*/ 2147483646 w 82"/>
              <a:gd name="T97" fmla="*/ 2147483646 h 86"/>
              <a:gd name="T98" fmla="*/ 0 w 82"/>
              <a:gd name="T99" fmla="*/ 2147483646 h 8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2"/>
              <a:gd name="T151" fmla="*/ 0 h 86"/>
              <a:gd name="T152" fmla="*/ 82 w 82"/>
              <a:gd name="T153" fmla="*/ 86 h 8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2" h="86">
                <a:moveTo>
                  <a:pt x="0" y="26"/>
                </a:moveTo>
                <a:lnTo>
                  <a:pt x="2" y="33"/>
                </a:lnTo>
                <a:lnTo>
                  <a:pt x="2" y="43"/>
                </a:lnTo>
                <a:lnTo>
                  <a:pt x="12" y="49"/>
                </a:lnTo>
                <a:lnTo>
                  <a:pt x="16" y="54"/>
                </a:lnTo>
                <a:lnTo>
                  <a:pt x="22" y="58"/>
                </a:lnTo>
                <a:lnTo>
                  <a:pt x="24" y="60"/>
                </a:lnTo>
                <a:lnTo>
                  <a:pt x="25" y="67"/>
                </a:lnTo>
                <a:lnTo>
                  <a:pt x="27" y="77"/>
                </a:lnTo>
                <a:lnTo>
                  <a:pt x="35" y="86"/>
                </a:lnTo>
                <a:lnTo>
                  <a:pt x="75" y="84"/>
                </a:lnTo>
                <a:lnTo>
                  <a:pt x="73" y="70"/>
                </a:lnTo>
                <a:lnTo>
                  <a:pt x="74" y="57"/>
                </a:lnTo>
                <a:lnTo>
                  <a:pt x="77" y="50"/>
                </a:lnTo>
                <a:lnTo>
                  <a:pt x="77" y="45"/>
                </a:lnTo>
                <a:lnTo>
                  <a:pt x="82" y="32"/>
                </a:lnTo>
                <a:lnTo>
                  <a:pt x="82" y="29"/>
                </a:lnTo>
                <a:lnTo>
                  <a:pt x="81" y="28"/>
                </a:lnTo>
                <a:lnTo>
                  <a:pt x="79" y="31"/>
                </a:lnTo>
                <a:lnTo>
                  <a:pt x="77" y="37"/>
                </a:lnTo>
                <a:lnTo>
                  <a:pt x="74" y="38"/>
                </a:lnTo>
                <a:lnTo>
                  <a:pt x="72" y="42"/>
                </a:lnTo>
                <a:lnTo>
                  <a:pt x="69" y="44"/>
                </a:lnTo>
                <a:lnTo>
                  <a:pt x="69" y="40"/>
                </a:lnTo>
                <a:lnTo>
                  <a:pt x="71" y="36"/>
                </a:lnTo>
                <a:lnTo>
                  <a:pt x="74" y="34"/>
                </a:lnTo>
                <a:lnTo>
                  <a:pt x="74" y="33"/>
                </a:lnTo>
                <a:lnTo>
                  <a:pt x="70" y="21"/>
                </a:lnTo>
                <a:lnTo>
                  <a:pt x="66" y="20"/>
                </a:lnTo>
                <a:lnTo>
                  <a:pt x="65" y="17"/>
                </a:lnTo>
                <a:lnTo>
                  <a:pt x="58" y="16"/>
                </a:lnTo>
                <a:lnTo>
                  <a:pt x="40" y="12"/>
                </a:lnTo>
                <a:lnTo>
                  <a:pt x="33" y="7"/>
                </a:lnTo>
                <a:lnTo>
                  <a:pt x="29" y="5"/>
                </a:lnTo>
                <a:lnTo>
                  <a:pt x="27" y="7"/>
                </a:lnTo>
                <a:lnTo>
                  <a:pt x="26" y="6"/>
                </a:lnTo>
                <a:lnTo>
                  <a:pt x="28" y="5"/>
                </a:lnTo>
                <a:lnTo>
                  <a:pt x="28" y="3"/>
                </a:lnTo>
                <a:lnTo>
                  <a:pt x="28" y="2"/>
                </a:lnTo>
                <a:lnTo>
                  <a:pt x="28" y="0"/>
                </a:lnTo>
                <a:lnTo>
                  <a:pt x="18" y="4"/>
                </a:lnTo>
                <a:lnTo>
                  <a:pt x="14" y="5"/>
                </a:lnTo>
                <a:lnTo>
                  <a:pt x="13" y="6"/>
                </a:lnTo>
                <a:lnTo>
                  <a:pt x="10" y="4"/>
                </a:lnTo>
                <a:lnTo>
                  <a:pt x="10" y="5"/>
                </a:lnTo>
                <a:lnTo>
                  <a:pt x="10" y="4"/>
                </a:lnTo>
                <a:lnTo>
                  <a:pt x="7" y="6"/>
                </a:lnTo>
                <a:lnTo>
                  <a:pt x="8" y="16"/>
                </a:lnTo>
                <a:lnTo>
                  <a:pt x="0" y="26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5" name="Wyoming">
            <a:extLst>
              <a:ext uri="{FF2B5EF4-FFF2-40B4-BE49-F238E27FC236}">
                <a16:creationId xmlns:a16="http://schemas.microsoft.com/office/drawing/2014/main" id="{B575BB2B-E8AC-4E04-83FF-39958FDC3BB2}"/>
              </a:ext>
            </a:extLst>
          </p:cNvPr>
          <p:cNvSpPr>
            <a:spLocks noChangeAspect="1"/>
          </p:cNvSpPr>
          <p:nvPr/>
        </p:nvSpPr>
        <p:spPr bwMode="auto">
          <a:xfrm>
            <a:off x="3160713" y="2212975"/>
            <a:ext cx="866775" cy="698500"/>
          </a:xfrm>
          <a:custGeom>
            <a:avLst/>
            <a:gdLst>
              <a:gd name="T0" fmla="*/ 0 w 110"/>
              <a:gd name="T1" fmla="*/ 2147483646 h 90"/>
              <a:gd name="T2" fmla="*/ 2147483646 w 110"/>
              <a:gd name="T3" fmla="*/ 2147483646 h 90"/>
              <a:gd name="T4" fmla="*/ 2147483646 w 110"/>
              <a:gd name="T5" fmla="*/ 2147483646 h 90"/>
              <a:gd name="T6" fmla="*/ 2147483646 w 110"/>
              <a:gd name="T7" fmla="*/ 0 h 90"/>
              <a:gd name="T8" fmla="*/ 2147483646 w 110"/>
              <a:gd name="T9" fmla="*/ 2147483646 h 90"/>
              <a:gd name="T10" fmla="*/ 2147483646 w 110"/>
              <a:gd name="T11" fmla="*/ 2147483646 h 90"/>
              <a:gd name="T12" fmla="*/ 2147483646 w 110"/>
              <a:gd name="T13" fmla="*/ 2147483646 h 90"/>
              <a:gd name="T14" fmla="*/ 2147483646 w 110"/>
              <a:gd name="T15" fmla="*/ 2147483646 h 90"/>
              <a:gd name="T16" fmla="*/ 2147483646 w 110"/>
              <a:gd name="T17" fmla="*/ 2147483646 h 90"/>
              <a:gd name="T18" fmla="*/ 0 w 110"/>
              <a:gd name="T19" fmla="*/ 2147483646 h 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0"/>
              <a:gd name="T31" fmla="*/ 0 h 90"/>
              <a:gd name="T32" fmla="*/ 110 w 110"/>
              <a:gd name="T33" fmla="*/ 90 h 9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0" h="90">
                <a:moveTo>
                  <a:pt x="0" y="77"/>
                </a:moveTo>
                <a:lnTo>
                  <a:pt x="3" y="58"/>
                </a:lnTo>
                <a:lnTo>
                  <a:pt x="11" y="9"/>
                </a:lnTo>
                <a:lnTo>
                  <a:pt x="13" y="0"/>
                </a:lnTo>
                <a:lnTo>
                  <a:pt x="56" y="6"/>
                </a:lnTo>
                <a:lnTo>
                  <a:pt x="110" y="12"/>
                </a:lnTo>
                <a:lnTo>
                  <a:pt x="106" y="51"/>
                </a:lnTo>
                <a:lnTo>
                  <a:pt x="102" y="90"/>
                </a:lnTo>
                <a:lnTo>
                  <a:pt x="29" y="82"/>
                </a:lnTo>
                <a:lnTo>
                  <a:pt x="0" y="77"/>
                </a:lnTo>
                <a:close/>
              </a:path>
            </a:pathLst>
          </a:custGeom>
          <a:solidFill>
            <a:srgbClr val="DCEDC8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6" name="Massachusetts">
            <a:extLst>
              <a:ext uri="{FF2B5EF4-FFF2-40B4-BE49-F238E27FC236}">
                <a16:creationId xmlns:a16="http://schemas.microsoft.com/office/drawing/2014/main" id="{3AEFEC85-FFEB-459D-BAC4-E159888288AE}"/>
              </a:ext>
            </a:extLst>
          </p:cNvPr>
          <p:cNvSpPr>
            <a:spLocks noChangeAspect="1"/>
          </p:cNvSpPr>
          <p:nvPr/>
        </p:nvSpPr>
        <p:spPr bwMode="auto">
          <a:xfrm>
            <a:off x="7439025" y="2320925"/>
            <a:ext cx="407988" cy="201613"/>
          </a:xfrm>
          <a:custGeom>
            <a:avLst/>
            <a:gdLst>
              <a:gd name="T0" fmla="*/ 0 w 52"/>
              <a:gd name="T1" fmla="*/ 2147483646 h 26"/>
              <a:gd name="T2" fmla="*/ 0 w 52"/>
              <a:gd name="T3" fmla="*/ 2147483646 h 26"/>
              <a:gd name="T4" fmla="*/ 2147483646 w 52"/>
              <a:gd name="T5" fmla="*/ 2147483646 h 26"/>
              <a:gd name="T6" fmla="*/ 2147483646 w 52"/>
              <a:gd name="T7" fmla="*/ 2147483646 h 26"/>
              <a:gd name="T8" fmla="*/ 2147483646 w 52"/>
              <a:gd name="T9" fmla="*/ 2147483646 h 26"/>
              <a:gd name="T10" fmla="*/ 2147483646 w 52"/>
              <a:gd name="T11" fmla="*/ 2147483646 h 26"/>
              <a:gd name="T12" fmla="*/ 2147483646 w 52"/>
              <a:gd name="T13" fmla="*/ 2147483646 h 26"/>
              <a:gd name="T14" fmla="*/ 2147483646 w 52"/>
              <a:gd name="T15" fmla="*/ 2147483646 h 26"/>
              <a:gd name="T16" fmla="*/ 2147483646 w 52"/>
              <a:gd name="T17" fmla="*/ 2147483646 h 26"/>
              <a:gd name="T18" fmla="*/ 2147483646 w 52"/>
              <a:gd name="T19" fmla="*/ 2147483646 h 26"/>
              <a:gd name="T20" fmla="*/ 2147483646 w 52"/>
              <a:gd name="T21" fmla="*/ 2147483646 h 26"/>
              <a:gd name="T22" fmla="*/ 2147483646 w 52"/>
              <a:gd name="T23" fmla="*/ 2147483646 h 26"/>
              <a:gd name="T24" fmla="*/ 2147483646 w 52"/>
              <a:gd name="T25" fmla="*/ 2147483646 h 26"/>
              <a:gd name="T26" fmla="*/ 2147483646 w 52"/>
              <a:gd name="T27" fmla="*/ 2147483646 h 26"/>
              <a:gd name="T28" fmla="*/ 2147483646 w 52"/>
              <a:gd name="T29" fmla="*/ 2147483646 h 26"/>
              <a:gd name="T30" fmla="*/ 2147483646 w 52"/>
              <a:gd name="T31" fmla="*/ 2147483646 h 26"/>
              <a:gd name="T32" fmla="*/ 2147483646 w 52"/>
              <a:gd name="T33" fmla="*/ 2147483646 h 26"/>
              <a:gd name="T34" fmla="*/ 2147483646 w 52"/>
              <a:gd name="T35" fmla="*/ 2147483646 h 26"/>
              <a:gd name="T36" fmla="*/ 2147483646 w 52"/>
              <a:gd name="T37" fmla="*/ 2147483646 h 26"/>
              <a:gd name="T38" fmla="*/ 2147483646 w 52"/>
              <a:gd name="T39" fmla="*/ 2147483646 h 26"/>
              <a:gd name="T40" fmla="*/ 2147483646 w 52"/>
              <a:gd name="T41" fmla="*/ 2147483646 h 26"/>
              <a:gd name="T42" fmla="*/ 2147483646 w 52"/>
              <a:gd name="T43" fmla="*/ 2147483646 h 26"/>
              <a:gd name="T44" fmla="*/ 2147483646 w 52"/>
              <a:gd name="T45" fmla="*/ 2147483646 h 26"/>
              <a:gd name="T46" fmla="*/ 2147483646 w 52"/>
              <a:gd name="T47" fmla="*/ 2147483646 h 26"/>
              <a:gd name="T48" fmla="*/ 2147483646 w 52"/>
              <a:gd name="T49" fmla="*/ 2147483646 h 26"/>
              <a:gd name="T50" fmla="*/ 2147483646 w 52"/>
              <a:gd name="T51" fmla="*/ 2147483646 h 26"/>
              <a:gd name="T52" fmla="*/ 2147483646 w 52"/>
              <a:gd name="T53" fmla="*/ 2147483646 h 26"/>
              <a:gd name="T54" fmla="*/ 2147483646 w 52"/>
              <a:gd name="T55" fmla="*/ 2147483646 h 26"/>
              <a:gd name="T56" fmla="*/ 2147483646 w 52"/>
              <a:gd name="T57" fmla="*/ 2147483646 h 26"/>
              <a:gd name="T58" fmla="*/ 2147483646 w 52"/>
              <a:gd name="T59" fmla="*/ 2147483646 h 26"/>
              <a:gd name="T60" fmla="*/ 2147483646 w 52"/>
              <a:gd name="T61" fmla="*/ 2147483646 h 26"/>
              <a:gd name="T62" fmla="*/ 2147483646 w 52"/>
              <a:gd name="T63" fmla="*/ 2147483646 h 26"/>
              <a:gd name="T64" fmla="*/ 2147483646 w 52"/>
              <a:gd name="T65" fmla="*/ 2147483646 h 26"/>
              <a:gd name="T66" fmla="*/ 2147483646 w 52"/>
              <a:gd name="T67" fmla="*/ 2147483646 h 26"/>
              <a:gd name="T68" fmla="*/ 2147483646 w 52"/>
              <a:gd name="T69" fmla="*/ 2147483646 h 26"/>
              <a:gd name="T70" fmla="*/ 2147483646 w 52"/>
              <a:gd name="T71" fmla="*/ 2147483646 h 26"/>
              <a:gd name="T72" fmla="*/ 2147483646 w 52"/>
              <a:gd name="T73" fmla="*/ 2147483646 h 26"/>
              <a:gd name="T74" fmla="*/ 2147483646 w 52"/>
              <a:gd name="T75" fmla="*/ 2147483646 h 26"/>
              <a:gd name="T76" fmla="*/ 2147483646 w 52"/>
              <a:gd name="T77" fmla="*/ 2147483646 h 26"/>
              <a:gd name="T78" fmla="*/ 2147483646 w 52"/>
              <a:gd name="T79" fmla="*/ 2147483646 h 26"/>
              <a:gd name="T80" fmla="*/ 2147483646 w 52"/>
              <a:gd name="T81" fmla="*/ 2147483646 h 26"/>
              <a:gd name="T82" fmla="*/ 2147483646 w 52"/>
              <a:gd name="T83" fmla="*/ 2147483646 h 26"/>
              <a:gd name="T84" fmla="*/ 2147483646 w 52"/>
              <a:gd name="T85" fmla="*/ 2147483646 h 26"/>
              <a:gd name="T86" fmla="*/ 2147483646 w 52"/>
              <a:gd name="T87" fmla="*/ 2147483646 h 26"/>
              <a:gd name="T88" fmla="*/ 2147483646 w 52"/>
              <a:gd name="T89" fmla="*/ 0 h 26"/>
              <a:gd name="T90" fmla="*/ 2147483646 w 52"/>
              <a:gd name="T91" fmla="*/ 2147483646 h 26"/>
              <a:gd name="T92" fmla="*/ 2147483646 w 52"/>
              <a:gd name="T93" fmla="*/ 2147483646 h 26"/>
              <a:gd name="T94" fmla="*/ 0 w 52"/>
              <a:gd name="T95" fmla="*/ 2147483646 h 2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2"/>
              <a:gd name="T145" fmla="*/ 0 h 26"/>
              <a:gd name="T146" fmla="*/ 52 w 52"/>
              <a:gd name="T147" fmla="*/ 26 h 2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2" h="26">
                <a:moveTo>
                  <a:pt x="0" y="10"/>
                </a:moveTo>
                <a:lnTo>
                  <a:pt x="0" y="24"/>
                </a:lnTo>
                <a:lnTo>
                  <a:pt x="24" y="19"/>
                </a:lnTo>
                <a:lnTo>
                  <a:pt x="28" y="18"/>
                </a:lnTo>
                <a:lnTo>
                  <a:pt x="30" y="18"/>
                </a:lnTo>
                <a:lnTo>
                  <a:pt x="32" y="22"/>
                </a:lnTo>
                <a:lnTo>
                  <a:pt x="35" y="23"/>
                </a:lnTo>
                <a:lnTo>
                  <a:pt x="36" y="26"/>
                </a:lnTo>
                <a:lnTo>
                  <a:pt x="38" y="26"/>
                </a:lnTo>
                <a:lnTo>
                  <a:pt x="38" y="24"/>
                </a:lnTo>
                <a:lnTo>
                  <a:pt x="40" y="23"/>
                </a:lnTo>
                <a:lnTo>
                  <a:pt x="40" y="21"/>
                </a:lnTo>
                <a:lnTo>
                  <a:pt x="41" y="20"/>
                </a:lnTo>
                <a:lnTo>
                  <a:pt x="42" y="24"/>
                </a:lnTo>
                <a:lnTo>
                  <a:pt x="45" y="23"/>
                </a:lnTo>
                <a:lnTo>
                  <a:pt x="45" y="22"/>
                </a:lnTo>
                <a:lnTo>
                  <a:pt x="48" y="20"/>
                </a:lnTo>
                <a:lnTo>
                  <a:pt x="50" y="19"/>
                </a:lnTo>
                <a:lnTo>
                  <a:pt x="52" y="21"/>
                </a:lnTo>
                <a:lnTo>
                  <a:pt x="51" y="17"/>
                </a:lnTo>
                <a:lnTo>
                  <a:pt x="49" y="13"/>
                </a:lnTo>
                <a:lnTo>
                  <a:pt x="48" y="12"/>
                </a:lnTo>
                <a:lnTo>
                  <a:pt x="46" y="12"/>
                </a:lnTo>
                <a:lnTo>
                  <a:pt x="46" y="13"/>
                </a:lnTo>
                <a:lnTo>
                  <a:pt x="47" y="13"/>
                </a:lnTo>
                <a:lnTo>
                  <a:pt x="48" y="13"/>
                </a:lnTo>
                <a:lnTo>
                  <a:pt x="49" y="14"/>
                </a:lnTo>
                <a:lnTo>
                  <a:pt x="50" y="16"/>
                </a:lnTo>
                <a:lnTo>
                  <a:pt x="49" y="18"/>
                </a:lnTo>
                <a:lnTo>
                  <a:pt x="45" y="20"/>
                </a:lnTo>
                <a:lnTo>
                  <a:pt x="43" y="19"/>
                </a:lnTo>
                <a:lnTo>
                  <a:pt x="42" y="16"/>
                </a:lnTo>
                <a:lnTo>
                  <a:pt x="40" y="16"/>
                </a:lnTo>
                <a:lnTo>
                  <a:pt x="40" y="14"/>
                </a:lnTo>
                <a:lnTo>
                  <a:pt x="38" y="12"/>
                </a:lnTo>
                <a:lnTo>
                  <a:pt x="35" y="11"/>
                </a:lnTo>
                <a:lnTo>
                  <a:pt x="35" y="12"/>
                </a:lnTo>
                <a:lnTo>
                  <a:pt x="34" y="12"/>
                </a:lnTo>
                <a:lnTo>
                  <a:pt x="33" y="10"/>
                </a:lnTo>
                <a:lnTo>
                  <a:pt x="34" y="8"/>
                </a:lnTo>
                <a:lnTo>
                  <a:pt x="35" y="7"/>
                </a:lnTo>
                <a:lnTo>
                  <a:pt x="34" y="6"/>
                </a:lnTo>
                <a:lnTo>
                  <a:pt x="37" y="4"/>
                </a:lnTo>
                <a:lnTo>
                  <a:pt x="34" y="2"/>
                </a:lnTo>
                <a:lnTo>
                  <a:pt x="34" y="0"/>
                </a:lnTo>
                <a:lnTo>
                  <a:pt x="28" y="3"/>
                </a:lnTo>
                <a:lnTo>
                  <a:pt x="11" y="8"/>
                </a:lnTo>
                <a:lnTo>
                  <a:pt x="0" y="10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37" name="Freeform 59">
            <a:extLst>
              <a:ext uri="{FF2B5EF4-FFF2-40B4-BE49-F238E27FC236}">
                <a16:creationId xmlns:a16="http://schemas.microsoft.com/office/drawing/2014/main" id="{FE28044A-43F9-42FB-B5FD-BCD53049834A}"/>
              </a:ext>
            </a:extLst>
          </p:cNvPr>
          <p:cNvSpPr>
            <a:spLocks noChangeAspect="1"/>
          </p:cNvSpPr>
          <p:nvPr/>
        </p:nvSpPr>
        <p:spPr bwMode="auto">
          <a:xfrm>
            <a:off x="7758113" y="2514600"/>
            <a:ext cx="39687" cy="33338"/>
          </a:xfrm>
          <a:custGeom>
            <a:avLst/>
            <a:gdLst>
              <a:gd name="T0" fmla="*/ 0 w 5"/>
              <a:gd name="T1" fmla="*/ 2147483646 h 4"/>
              <a:gd name="T2" fmla="*/ 2147483646 w 5"/>
              <a:gd name="T3" fmla="*/ 0 h 4"/>
              <a:gd name="T4" fmla="*/ 2147483646 w 5"/>
              <a:gd name="T5" fmla="*/ 2147483646 h 4"/>
              <a:gd name="T6" fmla="*/ 0 w 5"/>
              <a:gd name="T7" fmla="*/ 2147483646 h 4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4"/>
              <a:gd name="T14" fmla="*/ 5 w 5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4">
                <a:moveTo>
                  <a:pt x="0" y="4"/>
                </a:moveTo>
                <a:lnTo>
                  <a:pt x="2" y="0"/>
                </a:lnTo>
                <a:lnTo>
                  <a:pt x="5" y="2"/>
                </a:lnTo>
                <a:lnTo>
                  <a:pt x="0" y="4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38" name="Freeform 60">
            <a:extLst>
              <a:ext uri="{FF2B5EF4-FFF2-40B4-BE49-F238E27FC236}">
                <a16:creationId xmlns:a16="http://schemas.microsoft.com/office/drawing/2014/main" id="{97804DB4-1A6D-4BBA-ACFE-B302B07CD17E}"/>
              </a:ext>
            </a:extLst>
          </p:cNvPr>
          <p:cNvSpPr>
            <a:spLocks noChangeAspect="1"/>
          </p:cNvSpPr>
          <p:nvPr/>
        </p:nvSpPr>
        <p:spPr bwMode="auto">
          <a:xfrm>
            <a:off x="7831138" y="2514600"/>
            <a:ext cx="31750" cy="15875"/>
          </a:xfrm>
          <a:custGeom>
            <a:avLst/>
            <a:gdLst>
              <a:gd name="T0" fmla="*/ 0 w 4"/>
              <a:gd name="T1" fmla="*/ 2147483646 h 2"/>
              <a:gd name="T2" fmla="*/ 2147483646 w 4"/>
              <a:gd name="T3" fmla="*/ 0 h 2"/>
              <a:gd name="T4" fmla="*/ 2147483646 w 4"/>
              <a:gd name="T5" fmla="*/ 2147483646 h 2"/>
              <a:gd name="T6" fmla="*/ 0 w 4"/>
              <a:gd name="T7" fmla="*/ 2147483646 h 2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2"/>
              <a:gd name="T14" fmla="*/ 4 w 4"/>
              <a:gd name="T15" fmla="*/ 2 h 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2">
                <a:moveTo>
                  <a:pt x="0" y="2"/>
                </a:moveTo>
                <a:lnTo>
                  <a:pt x="2" y="0"/>
                </a:lnTo>
                <a:lnTo>
                  <a:pt x="4" y="2"/>
                </a:lnTo>
                <a:lnTo>
                  <a:pt x="0" y="2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539" name="Virginia">
            <a:extLst>
              <a:ext uri="{FF2B5EF4-FFF2-40B4-BE49-F238E27FC236}">
                <a16:creationId xmlns:a16="http://schemas.microsoft.com/office/drawing/2014/main" id="{6FB9C2D3-CEE1-4023-A505-370833F047CB}"/>
              </a:ext>
            </a:extLst>
          </p:cNvPr>
          <p:cNvSpPr>
            <a:spLocks noChangeAspect="1"/>
          </p:cNvSpPr>
          <p:nvPr/>
        </p:nvSpPr>
        <p:spPr bwMode="auto">
          <a:xfrm>
            <a:off x="6410325" y="3014663"/>
            <a:ext cx="939800" cy="533400"/>
          </a:xfrm>
          <a:custGeom>
            <a:avLst/>
            <a:gdLst>
              <a:gd name="T0" fmla="*/ 2147483646 w 120"/>
              <a:gd name="T1" fmla="*/ 2147483646 h 69"/>
              <a:gd name="T2" fmla="*/ 2147483646 w 120"/>
              <a:gd name="T3" fmla="*/ 2147483646 h 69"/>
              <a:gd name="T4" fmla="*/ 2147483646 w 120"/>
              <a:gd name="T5" fmla="*/ 2147483646 h 69"/>
              <a:gd name="T6" fmla="*/ 2147483646 w 120"/>
              <a:gd name="T7" fmla="*/ 2147483646 h 69"/>
              <a:gd name="T8" fmla="*/ 2147483646 w 120"/>
              <a:gd name="T9" fmla="*/ 2147483646 h 69"/>
              <a:gd name="T10" fmla="*/ 2147483646 w 120"/>
              <a:gd name="T11" fmla="*/ 2147483646 h 69"/>
              <a:gd name="T12" fmla="*/ 2147483646 w 120"/>
              <a:gd name="T13" fmla="*/ 2147483646 h 69"/>
              <a:gd name="T14" fmla="*/ 2147483646 w 120"/>
              <a:gd name="T15" fmla="*/ 2147483646 h 69"/>
              <a:gd name="T16" fmla="*/ 2147483646 w 120"/>
              <a:gd name="T17" fmla="*/ 2147483646 h 69"/>
              <a:gd name="T18" fmla="*/ 2147483646 w 120"/>
              <a:gd name="T19" fmla="*/ 2147483646 h 69"/>
              <a:gd name="T20" fmla="*/ 2147483646 w 120"/>
              <a:gd name="T21" fmla="*/ 2147483646 h 69"/>
              <a:gd name="T22" fmla="*/ 2147483646 w 120"/>
              <a:gd name="T23" fmla="*/ 2147483646 h 69"/>
              <a:gd name="T24" fmla="*/ 2147483646 w 120"/>
              <a:gd name="T25" fmla="*/ 2147483646 h 69"/>
              <a:gd name="T26" fmla="*/ 2147483646 w 120"/>
              <a:gd name="T27" fmla="*/ 2147483646 h 69"/>
              <a:gd name="T28" fmla="*/ 2147483646 w 120"/>
              <a:gd name="T29" fmla="*/ 2147483646 h 69"/>
              <a:gd name="T30" fmla="*/ 2147483646 w 120"/>
              <a:gd name="T31" fmla="*/ 2147483646 h 69"/>
              <a:gd name="T32" fmla="*/ 2147483646 w 120"/>
              <a:gd name="T33" fmla="*/ 2147483646 h 69"/>
              <a:gd name="T34" fmla="*/ 2147483646 w 120"/>
              <a:gd name="T35" fmla="*/ 2147483646 h 69"/>
              <a:gd name="T36" fmla="*/ 2147483646 w 120"/>
              <a:gd name="T37" fmla="*/ 2147483646 h 69"/>
              <a:gd name="T38" fmla="*/ 2147483646 w 120"/>
              <a:gd name="T39" fmla="*/ 2147483646 h 69"/>
              <a:gd name="T40" fmla="*/ 2147483646 w 120"/>
              <a:gd name="T41" fmla="*/ 2147483646 h 69"/>
              <a:gd name="T42" fmla="*/ 2147483646 w 120"/>
              <a:gd name="T43" fmla="*/ 2147483646 h 69"/>
              <a:gd name="T44" fmla="*/ 2147483646 w 120"/>
              <a:gd name="T45" fmla="*/ 2147483646 h 69"/>
              <a:gd name="T46" fmla="*/ 2147483646 w 120"/>
              <a:gd name="T47" fmla="*/ 2147483646 h 69"/>
              <a:gd name="T48" fmla="*/ 2147483646 w 120"/>
              <a:gd name="T49" fmla="*/ 2147483646 h 69"/>
              <a:gd name="T50" fmla="*/ 2147483646 w 120"/>
              <a:gd name="T51" fmla="*/ 2147483646 h 69"/>
              <a:gd name="T52" fmla="*/ 2147483646 w 120"/>
              <a:gd name="T53" fmla="*/ 2147483646 h 69"/>
              <a:gd name="T54" fmla="*/ 2147483646 w 120"/>
              <a:gd name="T55" fmla="*/ 2147483646 h 69"/>
              <a:gd name="T56" fmla="*/ 2147483646 w 120"/>
              <a:gd name="T57" fmla="*/ 2147483646 h 69"/>
              <a:gd name="T58" fmla="*/ 2147483646 w 120"/>
              <a:gd name="T59" fmla="*/ 2147483646 h 69"/>
              <a:gd name="T60" fmla="*/ 2147483646 w 120"/>
              <a:gd name="T61" fmla="*/ 2147483646 h 69"/>
              <a:gd name="T62" fmla="*/ 2147483646 w 120"/>
              <a:gd name="T63" fmla="*/ 2147483646 h 69"/>
              <a:gd name="T64" fmla="*/ 2147483646 w 120"/>
              <a:gd name="T65" fmla="*/ 2147483646 h 69"/>
              <a:gd name="T66" fmla="*/ 2147483646 w 120"/>
              <a:gd name="T67" fmla="*/ 2147483646 h 69"/>
              <a:gd name="T68" fmla="*/ 2147483646 w 120"/>
              <a:gd name="T69" fmla="*/ 2147483646 h 69"/>
              <a:gd name="T70" fmla="*/ 2147483646 w 120"/>
              <a:gd name="T71" fmla="*/ 2147483646 h 69"/>
              <a:gd name="T72" fmla="*/ 2147483646 w 120"/>
              <a:gd name="T73" fmla="*/ 2147483646 h 69"/>
              <a:gd name="T74" fmla="*/ 2147483646 w 120"/>
              <a:gd name="T75" fmla="*/ 2147483646 h 69"/>
              <a:gd name="T76" fmla="*/ 2147483646 w 120"/>
              <a:gd name="T77" fmla="*/ 2147483646 h 69"/>
              <a:gd name="T78" fmla="*/ 0 w 120"/>
              <a:gd name="T79" fmla="*/ 2147483646 h 6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0"/>
              <a:gd name="T121" fmla="*/ 0 h 69"/>
              <a:gd name="T122" fmla="*/ 120 w 120"/>
              <a:gd name="T123" fmla="*/ 69 h 6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0" h="69">
                <a:moveTo>
                  <a:pt x="0" y="69"/>
                </a:moveTo>
                <a:lnTo>
                  <a:pt x="11" y="61"/>
                </a:lnTo>
                <a:lnTo>
                  <a:pt x="11" y="59"/>
                </a:lnTo>
                <a:lnTo>
                  <a:pt x="15" y="55"/>
                </a:lnTo>
                <a:lnTo>
                  <a:pt x="19" y="52"/>
                </a:lnTo>
                <a:lnTo>
                  <a:pt x="23" y="47"/>
                </a:lnTo>
                <a:lnTo>
                  <a:pt x="27" y="52"/>
                </a:lnTo>
                <a:lnTo>
                  <a:pt x="33" y="49"/>
                </a:lnTo>
                <a:lnTo>
                  <a:pt x="35" y="51"/>
                </a:lnTo>
                <a:lnTo>
                  <a:pt x="38" y="49"/>
                </a:lnTo>
                <a:lnTo>
                  <a:pt x="40" y="46"/>
                </a:lnTo>
                <a:lnTo>
                  <a:pt x="46" y="45"/>
                </a:lnTo>
                <a:lnTo>
                  <a:pt x="50" y="41"/>
                </a:lnTo>
                <a:lnTo>
                  <a:pt x="48" y="40"/>
                </a:lnTo>
                <a:lnTo>
                  <a:pt x="54" y="27"/>
                </a:lnTo>
                <a:lnTo>
                  <a:pt x="55" y="21"/>
                </a:lnTo>
                <a:lnTo>
                  <a:pt x="60" y="23"/>
                </a:lnTo>
                <a:lnTo>
                  <a:pt x="63" y="16"/>
                </a:lnTo>
                <a:lnTo>
                  <a:pt x="66" y="15"/>
                </a:lnTo>
                <a:lnTo>
                  <a:pt x="70" y="8"/>
                </a:lnTo>
                <a:lnTo>
                  <a:pt x="71" y="0"/>
                </a:lnTo>
                <a:lnTo>
                  <a:pt x="80" y="5"/>
                </a:lnTo>
                <a:lnTo>
                  <a:pt x="81" y="1"/>
                </a:lnTo>
                <a:lnTo>
                  <a:pt x="85" y="2"/>
                </a:lnTo>
                <a:lnTo>
                  <a:pt x="88" y="5"/>
                </a:lnTo>
                <a:lnTo>
                  <a:pt x="91" y="7"/>
                </a:lnTo>
                <a:lnTo>
                  <a:pt x="93" y="9"/>
                </a:lnTo>
                <a:lnTo>
                  <a:pt x="93" y="12"/>
                </a:lnTo>
                <a:lnTo>
                  <a:pt x="90" y="16"/>
                </a:lnTo>
                <a:lnTo>
                  <a:pt x="91" y="19"/>
                </a:lnTo>
                <a:lnTo>
                  <a:pt x="94" y="18"/>
                </a:lnTo>
                <a:lnTo>
                  <a:pt x="95" y="20"/>
                </a:lnTo>
                <a:lnTo>
                  <a:pt x="97" y="21"/>
                </a:lnTo>
                <a:lnTo>
                  <a:pt x="102" y="21"/>
                </a:lnTo>
                <a:lnTo>
                  <a:pt x="103" y="23"/>
                </a:lnTo>
                <a:lnTo>
                  <a:pt x="109" y="24"/>
                </a:lnTo>
                <a:lnTo>
                  <a:pt x="107" y="26"/>
                </a:lnTo>
                <a:lnTo>
                  <a:pt x="108" y="29"/>
                </a:lnTo>
                <a:lnTo>
                  <a:pt x="108" y="30"/>
                </a:lnTo>
                <a:lnTo>
                  <a:pt x="106" y="30"/>
                </a:lnTo>
                <a:lnTo>
                  <a:pt x="103" y="28"/>
                </a:lnTo>
                <a:lnTo>
                  <a:pt x="98" y="24"/>
                </a:lnTo>
                <a:lnTo>
                  <a:pt x="105" y="31"/>
                </a:lnTo>
                <a:lnTo>
                  <a:pt x="109" y="31"/>
                </a:lnTo>
                <a:lnTo>
                  <a:pt x="107" y="32"/>
                </a:lnTo>
                <a:lnTo>
                  <a:pt x="111" y="34"/>
                </a:lnTo>
                <a:lnTo>
                  <a:pt x="111" y="36"/>
                </a:lnTo>
                <a:lnTo>
                  <a:pt x="109" y="35"/>
                </a:lnTo>
                <a:lnTo>
                  <a:pt x="108" y="35"/>
                </a:lnTo>
                <a:lnTo>
                  <a:pt x="108" y="36"/>
                </a:lnTo>
                <a:lnTo>
                  <a:pt x="109" y="37"/>
                </a:lnTo>
                <a:lnTo>
                  <a:pt x="108" y="38"/>
                </a:lnTo>
                <a:lnTo>
                  <a:pt x="103" y="35"/>
                </a:lnTo>
                <a:lnTo>
                  <a:pt x="102" y="33"/>
                </a:lnTo>
                <a:lnTo>
                  <a:pt x="103" y="35"/>
                </a:lnTo>
                <a:lnTo>
                  <a:pt x="107" y="38"/>
                </a:lnTo>
                <a:lnTo>
                  <a:pt x="109" y="38"/>
                </a:lnTo>
                <a:lnTo>
                  <a:pt x="111" y="39"/>
                </a:lnTo>
                <a:lnTo>
                  <a:pt x="110" y="40"/>
                </a:lnTo>
                <a:lnTo>
                  <a:pt x="111" y="40"/>
                </a:lnTo>
                <a:lnTo>
                  <a:pt x="112" y="41"/>
                </a:lnTo>
                <a:lnTo>
                  <a:pt x="110" y="43"/>
                </a:lnTo>
                <a:lnTo>
                  <a:pt x="107" y="41"/>
                </a:lnTo>
                <a:lnTo>
                  <a:pt x="106" y="40"/>
                </a:lnTo>
                <a:lnTo>
                  <a:pt x="102" y="39"/>
                </a:lnTo>
                <a:lnTo>
                  <a:pt x="101" y="38"/>
                </a:lnTo>
                <a:lnTo>
                  <a:pt x="100" y="40"/>
                </a:lnTo>
                <a:lnTo>
                  <a:pt x="105" y="41"/>
                </a:lnTo>
                <a:lnTo>
                  <a:pt x="105" y="42"/>
                </a:lnTo>
                <a:lnTo>
                  <a:pt x="110" y="44"/>
                </a:lnTo>
                <a:lnTo>
                  <a:pt x="112" y="44"/>
                </a:lnTo>
                <a:lnTo>
                  <a:pt x="112" y="43"/>
                </a:lnTo>
                <a:lnTo>
                  <a:pt x="113" y="43"/>
                </a:lnTo>
                <a:lnTo>
                  <a:pt x="116" y="43"/>
                </a:lnTo>
                <a:lnTo>
                  <a:pt x="120" y="49"/>
                </a:lnTo>
                <a:lnTo>
                  <a:pt x="118" y="48"/>
                </a:lnTo>
                <a:lnTo>
                  <a:pt x="117" y="50"/>
                </a:lnTo>
                <a:lnTo>
                  <a:pt x="69" y="59"/>
                </a:lnTo>
                <a:lnTo>
                  <a:pt x="31" y="64"/>
                </a:lnTo>
                <a:lnTo>
                  <a:pt x="0" y="69"/>
                </a:lnTo>
                <a:close/>
              </a:path>
            </a:pathLst>
          </a:custGeom>
          <a:solidFill>
            <a:srgbClr val="02818A"/>
          </a:solidFill>
          <a:ln w="15875">
            <a:solidFill>
              <a:srgbClr val="003F4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4540" name="Freeform 62">
            <a:extLst>
              <a:ext uri="{FF2B5EF4-FFF2-40B4-BE49-F238E27FC236}">
                <a16:creationId xmlns:a16="http://schemas.microsoft.com/office/drawing/2014/main" id="{28FA053D-06E0-4DC8-B3AB-E662E04F431F}"/>
              </a:ext>
            </a:extLst>
          </p:cNvPr>
          <p:cNvSpPr>
            <a:spLocks noChangeAspect="1"/>
          </p:cNvSpPr>
          <p:nvPr/>
        </p:nvSpPr>
        <p:spPr bwMode="auto">
          <a:xfrm>
            <a:off x="7313613" y="3160713"/>
            <a:ext cx="46037" cy="146050"/>
          </a:xfrm>
          <a:custGeom>
            <a:avLst/>
            <a:gdLst>
              <a:gd name="T0" fmla="*/ 0 w 6"/>
              <a:gd name="T1" fmla="*/ 2147483646 h 19"/>
              <a:gd name="T2" fmla="*/ 0 w 6"/>
              <a:gd name="T3" fmla="*/ 2147483646 h 19"/>
              <a:gd name="T4" fmla="*/ 2147483646 w 6"/>
              <a:gd name="T5" fmla="*/ 2147483646 h 19"/>
              <a:gd name="T6" fmla="*/ 2147483646 w 6"/>
              <a:gd name="T7" fmla="*/ 2147483646 h 19"/>
              <a:gd name="T8" fmla="*/ 2147483646 w 6"/>
              <a:gd name="T9" fmla="*/ 2147483646 h 19"/>
              <a:gd name="T10" fmla="*/ 2147483646 w 6"/>
              <a:gd name="T11" fmla="*/ 0 h 19"/>
              <a:gd name="T12" fmla="*/ 2147483646 w 6"/>
              <a:gd name="T13" fmla="*/ 2147483646 h 19"/>
              <a:gd name="T14" fmla="*/ 0 w 6"/>
              <a:gd name="T15" fmla="*/ 2147483646 h 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19"/>
              <a:gd name="T26" fmla="*/ 6 w 6"/>
              <a:gd name="T27" fmla="*/ 19 h 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19">
                <a:moveTo>
                  <a:pt x="0" y="11"/>
                </a:moveTo>
                <a:lnTo>
                  <a:pt x="0" y="17"/>
                </a:lnTo>
                <a:lnTo>
                  <a:pt x="1" y="19"/>
                </a:lnTo>
                <a:lnTo>
                  <a:pt x="2" y="13"/>
                </a:lnTo>
                <a:lnTo>
                  <a:pt x="5" y="10"/>
                </a:lnTo>
                <a:lnTo>
                  <a:pt x="6" y="0"/>
                </a:lnTo>
                <a:lnTo>
                  <a:pt x="2" y="2"/>
                </a:lnTo>
                <a:lnTo>
                  <a:pt x="0" y="11"/>
                </a:lnTo>
                <a:close/>
              </a:path>
            </a:pathLst>
          </a:custGeom>
          <a:noFill/>
          <a:ln w="15875">
            <a:solidFill>
              <a:srgbClr val="003F4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4541" name="Hawaii">
            <a:extLst>
              <a:ext uri="{FF2B5EF4-FFF2-40B4-BE49-F238E27FC236}">
                <a16:creationId xmlns:a16="http://schemas.microsoft.com/office/drawing/2014/main" id="{AB60AAF2-2589-4870-8EED-15762CD3986C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3846513"/>
            <a:ext cx="963613" cy="498475"/>
            <a:chOff x="582" y="2987"/>
            <a:chExt cx="659" cy="352"/>
          </a:xfrm>
        </p:grpSpPr>
        <p:sp>
          <p:nvSpPr>
            <p:cNvPr id="404566" name="Freeform 64">
              <a:extLst>
                <a:ext uri="{FF2B5EF4-FFF2-40B4-BE49-F238E27FC236}">
                  <a16:creationId xmlns:a16="http://schemas.microsoft.com/office/drawing/2014/main" id="{E738C5C2-F4C2-45B6-B08B-3D659C5C8B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4" y="2987"/>
              <a:ext cx="48" cy="39"/>
            </a:xfrm>
            <a:custGeom>
              <a:avLst/>
              <a:gdLst>
                <a:gd name="T0" fmla="*/ 0 w 9"/>
                <a:gd name="T1" fmla="*/ 2147483646 h 7"/>
                <a:gd name="T2" fmla="*/ 2147483646 w 9"/>
                <a:gd name="T3" fmla="*/ 2147483646 h 7"/>
                <a:gd name="T4" fmla="*/ 2147483646 w 9"/>
                <a:gd name="T5" fmla="*/ 2147483646 h 7"/>
                <a:gd name="T6" fmla="*/ 2147483646 w 9"/>
                <a:gd name="T7" fmla="*/ 2147483646 h 7"/>
                <a:gd name="T8" fmla="*/ 2147483646 w 9"/>
                <a:gd name="T9" fmla="*/ 2147483646 h 7"/>
                <a:gd name="T10" fmla="*/ 2147483646 w 9"/>
                <a:gd name="T11" fmla="*/ 0 h 7"/>
                <a:gd name="T12" fmla="*/ 2147483646 w 9"/>
                <a:gd name="T13" fmla="*/ 0 h 7"/>
                <a:gd name="T14" fmla="*/ 0 w 9"/>
                <a:gd name="T15" fmla="*/ 2147483646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"/>
                <a:gd name="T25" fmla="*/ 0 h 7"/>
                <a:gd name="T26" fmla="*/ 9 w 9"/>
                <a:gd name="T27" fmla="*/ 7 h 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" h="7">
                  <a:moveTo>
                    <a:pt x="0" y="4"/>
                  </a:moveTo>
                  <a:lnTo>
                    <a:pt x="3" y="7"/>
                  </a:lnTo>
                  <a:lnTo>
                    <a:pt x="5" y="7"/>
                  </a:lnTo>
                  <a:lnTo>
                    <a:pt x="8" y="6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Freeform 65">
              <a:extLst>
                <a:ext uri="{FF2B5EF4-FFF2-40B4-BE49-F238E27FC236}">
                  <a16:creationId xmlns:a16="http://schemas.microsoft.com/office/drawing/2014/main" id="{CC22F2AF-754E-47BA-BF54-088E0C25B42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3" y="3048"/>
              <a:ext cx="54" cy="49"/>
            </a:xfrm>
            <a:custGeom>
              <a:avLst/>
              <a:gdLst>
                <a:gd name="T0" fmla="*/ 0 w 10"/>
                <a:gd name="T1" fmla="*/ 2147483646 h 9"/>
                <a:gd name="T2" fmla="*/ 2147483646 w 10"/>
                <a:gd name="T3" fmla="*/ 2147483646 h 9"/>
                <a:gd name="T4" fmla="*/ 2147483646 w 10"/>
                <a:gd name="T5" fmla="*/ 2147483646 h 9"/>
                <a:gd name="T6" fmla="*/ 2147483646 w 10"/>
                <a:gd name="T7" fmla="*/ 2147483646 h 9"/>
                <a:gd name="T8" fmla="*/ 2147483646 w 10"/>
                <a:gd name="T9" fmla="*/ 2147483646 h 9"/>
                <a:gd name="T10" fmla="*/ 2147483646 w 10"/>
                <a:gd name="T11" fmla="*/ 2147483646 h 9"/>
                <a:gd name="T12" fmla="*/ 2147483646 w 10"/>
                <a:gd name="T13" fmla="*/ 2147483646 h 9"/>
                <a:gd name="T14" fmla="*/ 2147483646 w 10"/>
                <a:gd name="T15" fmla="*/ 2147483646 h 9"/>
                <a:gd name="T16" fmla="*/ 2147483646 w 10"/>
                <a:gd name="T17" fmla="*/ 0 h 9"/>
                <a:gd name="T18" fmla="*/ 0 w 10"/>
                <a:gd name="T19" fmla="*/ 2147483646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"/>
                <a:gd name="T32" fmla="*/ 10 w 10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">
                  <a:moveTo>
                    <a:pt x="0" y="2"/>
                  </a:moveTo>
                  <a:lnTo>
                    <a:pt x="2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8" y="9"/>
                  </a:lnTo>
                  <a:lnTo>
                    <a:pt x="10" y="8"/>
                  </a:lnTo>
                  <a:lnTo>
                    <a:pt x="10" y="5"/>
                  </a:lnTo>
                  <a:lnTo>
                    <a:pt x="8" y="5"/>
                  </a:lnTo>
                  <a:lnTo>
                    <a:pt x="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Freeform 66">
              <a:extLst>
                <a:ext uri="{FF2B5EF4-FFF2-40B4-BE49-F238E27FC236}">
                  <a16:creationId xmlns:a16="http://schemas.microsoft.com/office/drawing/2014/main" id="{41143002-A70F-4EBF-8E25-0DC68501B70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94" y="3097"/>
              <a:ext cx="60" cy="16"/>
            </a:xfrm>
            <a:custGeom>
              <a:avLst/>
              <a:gdLst>
                <a:gd name="T0" fmla="*/ 0 w 11"/>
                <a:gd name="T1" fmla="*/ 2147483646 h 3"/>
                <a:gd name="T2" fmla="*/ 2147483646 w 11"/>
                <a:gd name="T3" fmla="*/ 0 h 3"/>
                <a:gd name="T4" fmla="*/ 2147483646 w 11"/>
                <a:gd name="T5" fmla="*/ 2147483646 h 3"/>
                <a:gd name="T6" fmla="*/ 2147483646 w 11"/>
                <a:gd name="T7" fmla="*/ 2147483646 h 3"/>
                <a:gd name="T8" fmla="*/ 0 w 11"/>
                <a:gd name="T9" fmla="*/ 2147483646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"/>
                <a:gd name="T17" fmla="*/ 11 w 1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">
                  <a:moveTo>
                    <a:pt x="0" y="3"/>
                  </a:moveTo>
                  <a:lnTo>
                    <a:pt x="1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Freeform 67">
              <a:extLst>
                <a:ext uri="{FF2B5EF4-FFF2-40B4-BE49-F238E27FC236}">
                  <a16:creationId xmlns:a16="http://schemas.microsoft.com/office/drawing/2014/main" id="{859F9361-5126-4E39-ACE5-1AAB847D082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22" y="3129"/>
              <a:ext cx="21" cy="17"/>
            </a:xfrm>
            <a:custGeom>
              <a:avLst/>
              <a:gdLst>
                <a:gd name="T0" fmla="*/ 0 w 4"/>
                <a:gd name="T1" fmla="*/ 0 h 3"/>
                <a:gd name="T2" fmla="*/ 2147483646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0 h 3"/>
                <a:gd name="T8" fmla="*/ 0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0" y="0"/>
                  </a:moveTo>
                  <a:lnTo>
                    <a:pt x="1" y="3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0" name="Freeform 68">
              <a:extLst>
                <a:ext uri="{FF2B5EF4-FFF2-40B4-BE49-F238E27FC236}">
                  <a16:creationId xmlns:a16="http://schemas.microsoft.com/office/drawing/2014/main" id="{DB5A9A56-3F54-4436-AF06-523F93A73A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4" y="3113"/>
              <a:ext cx="75" cy="44"/>
            </a:xfrm>
            <a:custGeom>
              <a:avLst/>
              <a:gdLst>
                <a:gd name="T0" fmla="*/ 0 w 14"/>
                <a:gd name="T1" fmla="*/ 2147483646 h 8"/>
                <a:gd name="T2" fmla="*/ 2147483646 w 14"/>
                <a:gd name="T3" fmla="*/ 0 h 8"/>
                <a:gd name="T4" fmla="*/ 2147483646 w 14"/>
                <a:gd name="T5" fmla="*/ 2147483646 h 8"/>
                <a:gd name="T6" fmla="*/ 2147483646 w 14"/>
                <a:gd name="T7" fmla="*/ 2147483646 h 8"/>
                <a:gd name="T8" fmla="*/ 2147483646 w 14"/>
                <a:gd name="T9" fmla="*/ 2147483646 h 8"/>
                <a:gd name="T10" fmla="*/ 2147483646 w 14"/>
                <a:gd name="T11" fmla="*/ 2147483646 h 8"/>
                <a:gd name="T12" fmla="*/ 2147483646 w 14"/>
                <a:gd name="T13" fmla="*/ 2147483646 h 8"/>
                <a:gd name="T14" fmla="*/ 2147483646 w 14"/>
                <a:gd name="T15" fmla="*/ 2147483646 h 8"/>
                <a:gd name="T16" fmla="*/ 2147483646 w 14"/>
                <a:gd name="T17" fmla="*/ 2147483646 h 8"/>
                <a:gd name="T18" fmla="*/ 0 w 14"/>
                <a:gd name="T19" fmla="*/ 2147483646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8"/>
                <a:gd name="T32" fmla="*/ 14 w 14"/>
                <a:gd name="T33" fmla="*/ 8 h 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8">
                  <a:moveTo>
                    <a:pt x="0" y="3"/>
                  </a:moveTo>
                  <a:lnTo>
                    <a:pt x="2" y="0"/>
                  </a:lnTo>
                  <a:lnTo>
                    <a:pt x="4" y="3"/>
                  </a:lnTo>
                  <a:lnTo>
                    <a:pt x="8" y="2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6" y="8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1" name="Freeform 69">
              <a:extLst>
                <a:ext uri="{FF2B5EF4-FFF2-40B4-BE49-F238E27FC236}">
                  <a16:creationId xmlns:a16="http://schemas.microsoft.com/office/drawing/2014/main" id="{43F6D345-3BBD-47F7-A8EE-6EA519B36D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18" y="3196"/>
              <a:ext cx="123" cy="143"/>
            </a:xfrm>
            <a:custGeom>
              <a:avLst/>
              <a:gdLst>
                <a:gd name="T0" fmla="*/ 0 w 23"/>
                <a:gd name="T1" fmla="*/ 2147483646 h 26"/>
                <a:gd name="T2" fmla="*/ 2147483646 w 23"/>
                <a:gd name="T3" fmla="*/ 2147483646 h 26"/>
                <a:gd name="T4" fmla="*/ 2147483646 w 23"/>
                <a:gd name="T5" fmla="*/ 2147483646 h 26"/>
                <a:gd name="T6" fmla="*/ 2147483646 w 23"/>
                <a:gd name="T7" fmla="*/ 2147483646 h 26"/>
                <a:gd name="T8" fmla="*/ 2147483646 w 23"/>
                <a:gd name="T9" fmla="*/ 2147483646 h 26"/>
                <a:gd name="T10" fmla="*/ 2147483646 w 23"/>
                <a:gd name="T11" fmla="*/ 2147483646 h 26"/>
                <a:gd name="T12" fmla="*/ 2147483646 w 23"/>
                <a:gd name="T13" fmla="*/ 2147483646 h 26"/>
                <a:gd name="T14" fmla="*/ 2147483646 w 23"/>
                <a:gd name="T15" fmla="*/ 2147483646 h 26"/>
                <a:gd name="T16" fmla="*/ 2147483646 w 23"/>
                <a:gd name="T17" fmla="*/ 0 h 26"/>
                <a:gd name="T18" fmla="*/ 2147483646 w 23"/>
                <a:gd name="T19" fmla="*/ 2147483646 h 26"/>
                <a:gd name="T20" fmla="*/ 2147483646 w 23"/>
                <a:gd name="T21" fmla="*/ 2147483646 h 26"/>
                <a:gd name="T22" fmla="*/ 0 w 23"/>
                <a:gd name="T23" fmla="*/ 214748364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26"/>
                <a:gd name="T38" fmla="*/ 23 w 23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26">
                  <a:moveTo>
                    <a:pt x="0" y="10"/>
                  </a:moveTo>
                  <a:lnTo>
                    <a:pt x="3" y="17"/>
                  </a:lnTo>
                  <a:lnTo>
                    <a:pt x="3" y="23"/>
                  </a:lnTo>
                  <a:lnTo>
                    <a:pt x="8" y="26"/>
                  </a:lnTo>
                  <a:lnTo>
                    <a:pt x="10" y="22"/>
                  </a:lnTo>
                  <a:lnTo>
                    <a:pt x="20" y="18"/>
                  </a:lnTo>
                  <a:lnTo>
                    <a:pt x="23" y="15"/>
                  </a:lnTo>
                  <a:lnTo>
                    <a:pt x="15" y="5"/>
                  </a:lnTo>
                  <a:lnTo>
                    <a:pt x="4" y="0"/>
                  </a:lnTo>
                  <a:lnTo>
                    <a:pt x="3" y="2"/>
                  </a:lnTo>
                  <a:lnTo>
                    <a:pt x="4" y="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Freeform 70">
              <a:extLst>
                <a:ext uri="{FF2B5EF4-FFF2-40B4-BE49-F238E27FC236}">
                  <a16:creationId xmlns:a16="http://schemas.microsoft.com/office/drawing/2014/main" id="{AFA01F59-039E-49F3-96AB-249E62F366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2" y="3064"/>
              <a:ext cx="48" cy="12"/>
            </a:xfrm>
            <a:custGeom>
              <a:avLst/>
              <a:gdLst>
                <a:gd name="T0" fmla="*/ 2147483646 w 9"/>
                <a:gd name="T1" fmla="*/ 2147483646 h 2"/>
                <a:gd name="T2" fmla="*/ 2147483646 w 9"/>
                <a:gd name="T3" fmla="*/ 0 h 2"/>
                <a:gd name="T4" fmla="*/ 2147483646 w 9"/>
                <a:gd name="T5" fmla="*/ 0 h 2"/>
                <a:gd name="T6" fmla="*/ 2147483646 w 9"/>
                <a:gd name="T7" fmla="*/ 0 h 2"/>
                <a:gd name="T8" fmla="*/ 2147483646 w 9"/>
                <a:gd name="T9" fmla="*/ 0 h 2"/>
                <a:gd name="T10" fmla="*/ 2147483646 w 9"/>
                <a:gd name="T11" fmla="*/ 0 h 2"/>
                <a:gd name="T12" fmla="*/ 2147483646 w 9"/>
                <a:gd name="T13" fmla="*/ 0 h 2"/>
                <a:gd name="T14" fmla="*/ 2147483646 w 9"/>
                <a:gd name="T15" fmla="*/ 0 h 2"/>
                <a:gd name="T16" fmla="*/ 2147483646 w 9"/>
                <a:gd name="T17" fmla="*/ 0 h 2"/>
                <a:gd name="T18" fmla="*/ 2147483646 w 9"/>
                <a:gd name="T19" fmla="*/ 2147483646 h 2"/>
                <a:gd name="T20" fmla="*/ 2147483646 w 9"/>
                <a:gd name="T21" fmla="*/ 2147483646 h 2"/>
                <a:gd name="T22" fmla="*/ 2147483646 w 9"/>
                <a:gd name="T23" fmla="*/ 2147483646 h 2"/>
                <a:gd name="T24" fmla="*/ 2147483646 w 9"/>
                <a:gd name="T25" fmla="*/ 2147483646 h 2"/>
                <a:gd name="T26" fmla="*/ 2147483646 w 9"/>
                <a:gd name="T27" fmla="*/ 2147483646 h 2"/>
                <a:gd name="T28" fmla="*/ 2147483646 w 9"/>
                <a:gd name="T29" fmla="*/ 2147483646 h 2"/>
                <a:gd name="T30" fmla="*/ 2147483646 w 9"/>
                <a:gd name="T31" fmla="*/ 2147483646 h 2"/>
                <a:gd name="T32" fmla="*/ 2147483646 w 9"/>
                <a:gd name="T33" fmla="*/ 2147483646 h 2"/>
                <a:gd name="T34" fmla="*/ 2147483646 w 9"/>
                <a:gd name="T35" fmla="*/ 2147483646 h 2"/>
                <a:gd name="T36" fmla="*/ 2147483646 w 9"/>
                <a:gd name="T37" fmla="*/ 2147483646 h 2"/>
                <a:gd name="T38" fmla="*/ 2147483646 w 9"/>
                <a:gd name="T39" fmla="*/ 2147483646 h 2"/>
                <a:gd name="T40" fmla="*/ 0 w 9"/>
                <a:gd name="T41" fmla="*/ 2147483646 h 2"/>
                <a:gd name="T42" fmla="*/ 0 w 9"/>
                <a:gd name="T43" fmla="*/ 2147483646 h 2"/>
                <a:gd name="T44" fmla="*/ 2147483646 w 9"/>
                <a:gd name="T45" fmla="*/ 2147483646 h 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2"/>
                <a:gd name="T71" fmla="*/ 9 w 9"/>
                <a:gd name="T72" fmla="*/ 2 h 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2">
                  <a:moveTo>
                    <a:pt x="1" y="1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Freeform 71">
              <a:extLst>
                <a:ext uri="{FF2B5EF4-FFF2-40B4-BE49-F238E27FC236}">
                  <a16:creationId xmlns:a16="http://schemas.microsoft.com/office/drawing/2014/main" id="{EE1DC980-FBBE-4551-A4D8-4C7F89534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9" y="3031"/>
              <a:ext cx="16" cy="12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2147483646 h 2"/>
                <a:gd name="T4" fmla="*/ 2147483646 w 3"/>
                <a:gd name="T5" fmla="*/ 2147483646 h 2"/>
                <a:gd name="T6" fmla="*/ 2147483646 w 3"/>
                <a:gd name="T7" fmla="*/ 2147483646 h 2"/>
                <a:gd name="T8" fmla="*/ 2147483646 w 3"/>
                <a:gd name="T9" fmla="*/ 2147483646 h 2"/>
                <a:gd name="T10" fmla="*/ 2147483646 w 3"/>
                <a:gd name="T11" fmla="*/ 2147483646 h 2"/>
                <a:gd name="T12" fmla="*/ 2147483646 w 3"/>
                <a:gd name="T13" fmla="*/ 2147483646 h 2"/>
                <a:gd name="T14" fmla="*/ 2147483646 w 3"/>
                <a:gd name="T15" fmla="*/ 2147483646 h 2"/>
                <a:gd name="T16" fmla="*/ 2147483646 w 3"/>
                <a:gd name="T17" fmla="*/ 2147483646 h 2"/>
                <a:gd name="T18" fmla="*/ 2147483646 w 3"/>
                <a:gd name="T19" fmla="*/ 2147483646 h 2"/>
                <a:gd name="T20" fmla="*/ 2147483646 w 3"/>
                <a:gd name="T21" fmla="*/ 2147483646 h 2"/>
                <a:gd name="T22" fmla="*/ 0 w 3"/>
                <a:gd name="T23" fmla="*/ 2147483646 h 2"/>
                <a:gd name="T24" fmla="*/ 0 w 3"/>
                <a:gd name="T25" fmla="*/ 0 h 2"/>
                <a:gd name="T26" fmla="*/ 0 w 3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2"/>
                <a:gd name="T44" fmla="*/ 3 w 3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42" name="Alaska">
            <a:extLst>
              <a:ext uri="{FF2B5EF4-FFF2-40B4-BE49-F238E27FC236}">
                <a16:creationId xmlns:a16="http://schemas.microsoft.com/office/drawing/2014/main" id="{FB4387A7-C197-4B81-802A-18B65022F45E}"/>
              </a:ext>
            </a:extLst>
          </p:cNvPr>
          <p:cNvGrpSpPr>
            <a:grpSpLocks/>
          </p:cNvGrpSpPr>
          <p:nvPr/>
        </p:nvGrpSpPr>
        <p:grpSpPr bwMode="auto">
          <a:xfrm>
            <a:off x="660400" y="4448175"/>
            <a:ext cx="2776538" cy="987425"/>
            <a:chOff x="523" y="3048"/>
            <a:chExt cx="1899" cy="696"/>
          </a:xfrm>
        </p:grpSpPr>
        <p:sp>
          <p:nvSpPr>
            <p:cNvPr id="404556" name="Freeform 73">
              <a:extLst>
                <a:ext uri="{FF2B5EF4-FFF2-40B4-BE49-F238E27FC236}">
                  <a16:creationId xmlns:a16="http://schemas.microsoft.com/office/drawing/2014/main" id="{C5A28237-D592-4647-BAF6-0C171054178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1" y="3048"/>
              <a:ext cx="971" cy="668"/>
            </a:xfrm>
            <a:custGeom>
              <a:avLst/>
              <a:gdLst>
                <a:gd name="T0" fmla="*/ 2147483646 w 181"/>
                <a:gd name="T1" fmla="*/ 2147483646 h 122"/>
                <a:gd name="T2" fmla="*/ 2147483646 w 181"/>
                <a:gd name="T3" fmla="*/ 2147483646 h 122"/>
                <a:gd name="T4" fmla="*/ 2147483646 w 181"/>
                <a:gd name="T5" fmla="*/ 2147483646 h 122"/>
                <a:gd name="T6" fmla="*/ 2147483646 w 181"/>
                <a:gd name="T7" fmla="*/ 2147483646 h 122"/>
                <a:gd name="T8" fmla="*/ 2147483646 w 181"/>
                <a:gd name="T9" fmla="*/ 2147483646 h 122"/>
                <a:gd name="T10" fmla="*/ 2147483646 w 181"/>
                <a:gd name="T11" fmla="*/ 2147483646 h 122"/>
                <a:gd name="T12" fmla="*/ 2147483646 w 181"/>
                <a:gd name="T13" fmla="*/ 2147483646 h 122"/>
                <a:gd name="T14" fmla="*/ 2147483646 w 181"/>
                <a:gd name="T15" fmla="*/ 2147483646 h 122"/>
                <a:gd name="T16" fmla="*/ 2147483646 w 181"/>
                <a:gd name="T17" fmla="*/ 2147483646 h 122"/>
                <a:gd name="T18" fmla="*/ 2147483646 w 181"/>
                <a:gd name="T19" fmla="*/ 2147483646 h 122"/>
                <a:gd name="T20" fmla="*/ 2147483646 w 181"/>
                <a:gd name="T21" fmla="*/ 2147483646 h 122"/>
                <a:gd name="T22" fmla="*/ 2147483646 w 181"/>
                <a:gd name="T23" fmla="*/ 2147483646 h 122"/>
                <a:gd name="T24" fmla="*/ 2147483646 w 181"/>
                <a:gd name="T25" fmla="*/ 2147483646 h 122"/>
                <a:gd name="T26" fmla="*/ 2147483646 w 181"/>
                <a:gd name="T27" fmla="*/ 2147483646 h 122"/>
                <a:gd name="T28" fmla="*/ 2147483646 w 181"/>
                <a:gd name="T29" fmla="*/ 2147483646 h 122"/>
                <a:gd name="T30" fmla="*/ 2147483646 w 181"/>
                <a:gd name="T31" fmla="*/ 2147483646 h 122"/>
                <a:gd name="T32" fmla="*/ 2147483646 w 181"/>
                <a:gd name="T33" fmla="*/ 2147483646 h 122"/>
                <a:gd name="T34" fmla="*/ 2147483646 w 181"/>
                <a:gd name="T35" fmla="*/ 2147483646 h 122"/>
                <a:gd name="T36" fmla="*/ 2147483646 w 181"/>
                <a:gd name="T37" fmla="*/ 2147483646 h 122"/>
                <a:gd name="T38" fmla="*/ 2147483646 w 181"/>
                <a:gd name="T39" fmla="*/ 2147483646 h 122"/>
                <a:gd name="T40" fmla="*/ 2147483646 w 181"/>
                <a:gd name="T41" fmla="*/ 2147483646 h 122"/>
                <a:gd name="T42" fmla="*/ 2147483646 w 181"/>
                <a:gd name="T43" fmla="*/ 2147483646 h 122"/>
                <a:gd name="T44" fmla="*/ 2147483646 w 181"/>
                <a:gd name="T45" fmla="*/ 2147483646 h 122"/>
                <a:gd name="T46" fmla="*/ 2147483646 w 181"/>
                <a:gd name="T47" fmla="*/ 2147483646 h 122"/>
                <a:gd name="T48" fmla="*/ 2147483646 w 181"/>
                <a:gd name="T49" fmla="*/ 2147483646 h 122"/>
                <a:gd name="T50" fmla="*/ 2147483646 w 181"/>
                <a:gd name="T51" fmla="*/ 2147483646 h 122"/>
                <a:gd name="T52" fmla="*/ 2147483646 w 181"/>
                <a:gd name="T53" fmla="*/ 2147483646 h 122"/>
                <a:gd name="T54" fmla="*/ 2147483646 w 181"/>
                <a:gd name="T55" fmla="*/ 2147483646 h 122"/>
                <a:gd name="T56" fmla="*/ 2147483646 w 181"/>
                <a:gd name="T57" fmla="*/ 2147483646 h 122"/>
                <a:gd name="T58" fmla="*/ 2147483646 w 181"/>
                <a:gd name="T59" fmla="*/ 2147483646 h 122"/>
                <a:gd name="T60" fmla="*/ 2147483646 w 181"/>
                <a:gd name="T61" fmla="*/ 2147483646 h 122"/>
                <a:gd name="T62" fmla="*/ 2147483646 w 181"/>
                <a:gd name="T63" fmla="*/ 2147483646 h 122"/>
                <a:gd name="T64" fmla="*/ 2147483646 w 181"/>
                <a:gd name="T65" fmla="*/ 2147483646 h 122"/>
                <a:gd name="T66" fmla="*/ 2147483646 w 181"/>
                <a:gd name="T67" fmla="*/ 2147483646 h 122"/>
                <a:gd name="T68" fmla="*/ 2147483646 w 181"/>
                <a:gd name="T69" fmla="*/ 2147483646 h 122"/>
                <a:gd name="T70" fmla="*/ 2147483646 w 181"/>
                <a:gd name="T71" fmla="*/ 2147483646 h 122"/>
                <a:gd name="T72" fmla="*/ 2147483646 w 181"/>
                <a:gd name="T73" fmla="*/ 2147483646 h 122"/>
                <a:gd name="T74" fmla="*/ 2147483646 w 181"/>
                <a:gd name="T75" fmla="*/ 2147483646 h 122"/>
                <a:gd name="T76" fmla="*/ 2147483646 w 181"/>
                <a:gd name="T77" fmla="*/ 2147483646 h 122"/>
                <a:gd name="T78" fmla="*/ 2147483646 w 181"/>
                <a:gd name="T79" fmla="*/ 2147483646 h 122"/>
                <a:gd name="T80" fmla="*/ 2147483646 w 181"/>
                <a:gd name="T81" fmla="*/ 2147483646 h 122"/>
                <a:gd name="T82" fmla="*/ 2147483646 w 181"/>
                <a:gd name="T83" fmla="*/ 2147483646 h 122"/>
                <a:gd name="T84" fmla="*/ 2147483646 w 181"/>
                <a:gd name="T85" fmla="*/ 2147483646 h 122"/>
                <a:gd name="T86" fmla="*/ 2147483646 w 181"/>
                <a:gd name="T87" fmla="*/ 2147483646 h 122"/>
                <a:gd name="T88" fmla="*/ 2147483646 w 181"/>
                <a:gd name="T89" fmla="*/ 2147483646 h 122"/>
                <a:gd name="T90" fmla="*/ 2147483646 w 181"/>
                <a:gd name="T91" fmla="*/ 2147483646 h 122"/>
                <a:gd name="T92" fmla="*/ 2147483646 w 181"/>
                <a:gd name="T93" fmla="*/ 2147483646 h 122"/>
                <a:gd name="T94" fmla="*/ 2147483646 w 181"/>
                <a:gd name="T95" fmla="*/ 2147483646 h 122"/>
                <a:gd name="T96" fmla="*/ 2147483646 w 181"/>
                <a:gd name="T97" fmla="*/ 2147483646 h 122"/>
                <a:gd name="T98" fmla="*/ 2147483646 w 181"/>
                <a:gd name="T99" fmla="*/ 2147483646 h 122"/>
                <a:gd name="T100" fmla="*/ 2147483646 w 181"/>
                <a:gd name="T101" fmla="*/ 2147483646 h 122"/>
                <a:gd name="T102" fmla="*/ 2147483646 w 181"/>
                <a:gd name="T103" fmla="*/ 0 h 122"/>
                <a:gd name="T104" fmla="*/ 2147483646 w 181"/>
                <a:gd name="T105" fmla="*/ 2147483646 h 122"/>
                <a:gd name="T106" fmla="*/ 2147483646 w 181"/>
                <a:gd name="T107" fmla="*/ 2147483646 h 122"/>
                <a:gd name="T108" fmla="*/ 2147483646 w 181"/>
                <a:gd name="T109" fmla="*/ 2147483646 h 122"/>
                <a:gd name="T110" fmla="*/ 2147483646 w 181"/>
                <a:gd name="T111" fmla="*/ 2147483646 h 1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81"/>
                <a:gd name="T169" fmla="*/ 0 h 122"/>
                <a:gd name="T170" fmla="*/ 181 w 181"/>
                <a:gd name="T171" fmla="*/ 122 h 12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81" h="122">
                  <a:moveTo>
                    <a:pt x="83" y="7"/>
                  </a:moveTo>
                  <a:lnTo>
                    <a:pt x="107" y="77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7" y="74"/>
                  </a:lnTo>
                  <a:lnTo>
                    <a:pt x="120" y="77"/>
                  </a:lnTo>
                  <a:lnTo>
                    <a:pt x="125" y="77"/>
                  </a:lnTo>
                  <a:lnTo>
                    <a:pt x="128" y="79"/>
                  </a:lnTo>
                  <a:lnTo>
                    <a:pt x="129" y="79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4" y="70"/>
                  </a:lnTo>
                  <a:lnTo>
                    <a:pt x="138" y="71"/>
                  </a:lnTo>
                  <a:lnTo>
                    <a:pt x="142" y="72"/>
                  </a:lnTo>
                  <a:lnTo>
                    <a:pt x="164" y="79"/>
                  </a:lnTo>
                  <a:lnTo>
                    <a:pt x="172" y="78"/>
                  </a:lnTo>
                  <a:lnTo>
                    <a:pt x="176" y="78"/>
                  </a:lnTo>
                  <a:lnTo>
                    <a:pt x="180" y="81"/>
                  </a:lnTo>
                  <a:lnTo>
                    <a:pt x="181" y="86"/>
                  </a:lnTo>
                  <a:lnTo>
                    <a:pt x="180" y="90"/>
                  </a:lnTo>
                  <a:lnTo>
                    <a:pt x="173" y="94"/>
                  </a:lnTo>
                  <a:lnTo>
                    <a:pt x="170" y="94"/>
                  </a:lnTo>
                  <a:lnTo>
                    <a:pt x="166" y="93"/>
                  </a:lnTo>
                  <a:lnTo>
                    <a:pt x="163" y="89"/>
                  </a:lnTo>
                  <a:lnTo>
                    <a:pt x="160" y="89"/>
                  </a:lnTo>
                  <a:lnTo>
                    <a:pt x="161" y="92"/>
                  </a:lnTo>
                  <a:lnTo>
                    <a:pt x="160" y="93"/>
                  </a:lnTo>
                  <a:lnTo>
                    <a:pt x="158" y="94"/>
                  </a:lnTo>
                  <a:lnTo>
                    <a:pt x="142" y="86"/>
                  </a:lnTo>
                  <a:lnTo>
                    <a:pt x="138" y="85"/>
                  </a:lnTo>
                  <a:lnTo>
                    <a:pt x="138" y="84"/>
                  </a:lnTo>
                  <a:lnTo>
                    <a:pt x="138" y="82"/>
                  </a:lnTo>
                  <a:lnTo>
                    <a:pt x="138" y="80"/>
                  </a:lnTo>
                  <a:lnTo>
                    <a:pt x="137" y="80"/>
                  </a:lnTo>
                  <a:lnTo>
                    <a:pt x="137" y="82"/>
                  </a:lnTo>
                  <a:lnTo>
                    <a:pt x="137" y="85"/>
                  </a:lnTo>
                  <a:lnTo>
                    <a:pt x="124" y="84"/>
                  </a:lnTo>
                  <a:lnTo>
                    <a:pt x="116" y="81"/>
                  </a:lnTo>
                  <a:lnTo>
                    <a:pt x="115" y="82"/>
                  </a:lnTo>
                  <a:lnTo>
                    <a:pt x="110" y="82"/>
                  </a:lnTo>
                  <a:lnTo>
                    <a:pt x="103" y="84"/>
                  </a:lnTo>
                  <a:lnTo>
                    <a:pt x="97" y="85"/>
                  </a:lnTo>
                  <a:lnTo>
                    <a:pt x="94" y="85"/>
                  </a:lnTo>
                  <a:lnTo>
                    <a:pt x="91" y="82"/>
                  </a:lnTo>
                  <a:lnTo>
                    <a:pt x="88" y="85"/>
                  </a:lnTo>
                  <a:lnTo>
                    <a:pt x="86" y="84"/>
                  </a:lnTo>
                  <a:lnTo>
                    <a:pt x="83" y="82"/>
                  </a:lnTo>
                  <a:lnTo>
                    <a:pt x="80" y="84"/>
                  </a:lnTo>
                  <a:lnTo>
                    <a:pt x="77" y="88"/>
                  </a:lnTo>
                  <a:lnTo>
                    <a:pt x="77" y="90"/>
                  </a:lnTo>
                  <a:lnTo>
                    <a:pt x="70" y="95"/>
                  </a:lnTo>
                  <a:lnTo>
                    <a:pt x="63" y="98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1" y="92"/>
                  </a:lnTo>
                  <a:lnTo>
                    <a:pt x="62" y="88"/>
                  </a:lnTo>
                  <a:lnTo>
                    <a:pt x="61" y="86"/>
                  </a:lnTo>
                  <a:lnTo>
                    <a:pt x="60" y="90"/>
                  </a:lnTo>
                  <a:lnTo>
                    <a:pt x="52" y="97"/>
                  </a:lnTo>
                  <a:lnTo>
                    <a:pt x="51" y="98"/>
                  </a:lnTo>
                  <a:lnTo>
                    <a:pt x="53" y="100"/>
                  </a:lnTo>
                  <a:lnTo>
                    <a:pt x="55" y="100"/>
                  </a:lnTo>
                  <a:lnTo>
                    <a:pt x="52" y="103"/>
                  </a:lnTo>
                  <a:lnTo>
                    <a:pt x="49" y="107"/>
                  </a:lnTo>
                  <a:lnTo>
                    <a:pt x="43" y="110"/>
                  </a:lnTo>
                  <a:lnTo>
                    <a:pt x="36" y="115"/>
                  </a:lnTo>
                  <a:lnTo>
                    <a:pt x="27" y="117"/>
                  </a:lnTo>
                  <a:lnTo>
                    <a:pt x="26" y="120"/>
                  </a:lnTo>
                  <a:lnTo>
                    <a:pt x="20" y="122"/>
                  </a:lnTo>
                  <a:lnTo>
                    <a:pt x="15" y="122"/>
                  </a:lnTo>
                  <a:lnTo>
                    <a:pt x="11" y="121"/>
                  </a:lnTo>
                  <a:lnTo>
                    <a:pt x="11" y="120"/>
                  </a:lnTo>
                  <a:lnTo>
                    <a:pt x="13" y="118"/>
                  </a:lnTo>
                  <a:lnTo>
                    <a:pt x="22" y="115"/>
                  </a:lnTo>
                  <a:lnTo>
                    <a:pt x="29" y="111"/>
                  </a:lnTo>
                  <a:lnTo>
                    <a:pt x="30" y="108"/>
                  </a:lnTo>
                  <a:lnTo>
                    <a:pt x="31" y="102"/>
                  </a:lnTo>
                  <a:lnTo>
                    <a:pt x="33" y="100"/>
                  </a:lnTo>
                  <a:lnTo>
                    <a:pt x="30" y="100"/>
                  </a:lnTo>
                  <a:lnTo>
                    <a:pt x="28" y="100"/>
                  </a:lnTo>
                  <a:lnTo>
                    <a:pt x="27" y="100"/>
                  </a:lnTo>
                  <a:lnTo>
                    <a:pt x="25" y="101"/>
                  </a:lnTo>
                  <a:lnTo>
                    <a:pt x="24" y="101"/>
                  </a:lnTo>
                  <a:lnTo>
                    <a:pt x="19" y="98"/>
                  </a:lnTo>
                  <a:lnTo>
                    <a:pt x="18" y="97"/>
                  </a:lnTo>
                  <a:lnTo>
                    <a:pt x="13" y="98"/>
                  </a:lnTo>
                  <a:lnTo>
                    <a:pt x="10" y="98"/>
                  </a:lnTo>
                  <a:lnTo>
                    <a:pt x="10" y="96"/>
                  </a:lnTo>
                  <a:lnTo>
                    <a:pt x="11" y="90"/>
                  </a:lnTo>
                  <a:lnTo>
                    <a:pt x="12" y="89"/>
                  </a:lnTo>
                  <a:lnTo>
                    <a:pt x="12" y="86"/>
                  </a:lnTo>
                  <a:lnTo>
                    <a:pt x="11" y="86"/>
                  </a:lnTo>
                  <a:lnTo>
                    <a:pt x="5" y="86"/>
                  </a:lnTo>
                  <a:lnTo>
                    <a:pt x="3" y="85"/>
                  </a:lnTo>
                  <a:lnTo>
                    <a:pt x="3" y="81"/>
                  </a:lnTo>
                  <a:lnTo>
                    <a:pt x="1" y="79"/>
                  </a:lnTo>
                  <a:lnTo>
                    <a:pt x="1" y="78"/>
                  </a:lnTo>
                  <a:lnTo>
                    <a:pt x="4" y="78"/>
                  </a:lnTo>
                  <a:lnTo>
                    <a:pt x="4" y="77"/>
                  </a:lnTo>
                  <a:lnTo>
                    <a:pt x="2" y="73"/>
                  </a:lnTo>
                  <a:lnTo>
                    <a:pt x="0" y="71"/>
                  </a:lnTo>
                  <a:lnTo>
                    <a:pt x="1" y="68"/>
                  </a:lnTo>
                  <a:lnTo>
                    <a:pt x="6" y="65"/>
                  </a:lnTo>
                  <a:lnTo>
                    <a:pt x="7" y="64"/>
                  </a:lnTo>
                  <a:lnTo>
                    <a:pt x="9" y="61"/>
                  </a:lnTo>
                  <a:lnTo>
                    <a:pt x="12" y="59"/>
                  </a:lnTo>
                  <a:lnTo>
                    <a:pt x="13" y="59"/>
                  </a:lnTo>
                  <a:lnTo>
                    <a:pt x="15" y="62"/>
                  </a:lnTo>
                  <a:lnTo>
                    <a:pt x="17" y="62"/>
                  </a:lnTo>
                  <a:lnTo>
                    <a:pt x="20" y="59"/>
                  </a:lnTo>
                  <a:lnTo>
                    <a:pt x="21" y="59"/>
                  </a:lnTo>
                  <a:lnTo>
                    <a:pt x="25" y="59"/>
                  </a:lnTo>
                  <a:lnTo>
                    <a:pt x="26" y="58"/>
                  </a:lnTo>
                  <a:lnTo>
                    <a:pt x="25" y="55"/>
                  </a:lnTo>
                  <a:lnTo>
                    <a:pt x="25" y="52"/>
                  </a:lnTo>
                  <a:lnTo>
                    <a:pt x="29" y="49"/>
                  </a:lnTo>
                  <a:lnTo>
                    <a:pt x="27" y="49"/>
                  </a:lnTo>
                  <a:lnTo>
                    <a:pt x="21" y="52"/>
                  </a:lnTo>
                  <a:lnTo>
                    <a:pt x="19" y="52"/>
                  </a:lnTo>
                  <a:lnTo>
                    <a:pt x="17" y="49"/>
                  </a:lnTo>
                  <a:lnTo>
                    <a:pt x="15" y="49"/>
                  </a:lnTo>
                  <a:lnTo>
                    <a:pt x="12" y="49"/>
                  </a:lnTo>
                  <a:lnTo>
                    <a:pt x="10" y="48"/>
                  </a:lnTo>
                  <a:lnTo>
                    <a:pt x="8" y="47"/>
                  </a:lnTo>
                  <a:lnTo>
                    <a:pt x="8" y="45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8" y="38"/>
                  </a:lnTo>
                  <a:lnTo>
                    <a:pt x="8" y="37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6" y="35"/>
                  </a:lnTo>
                  <a:lnTo>
                    <a:pt x="17" y="34"/>
                  </a:lnTo>
                  <a:lnTo>
                    <a:pt x="19" y="34"/>
                  </a:lnTo>
                  <a:lnTo>
                    <a:pt x="21" y="34"/>
                  </a:lnTo>
                  <a:lnTo>
                    <a:pt x="22" y="36"/>
                  </a:lnTo>
                  <a:lnTo>
                    <a:pt x="22" y="37"/>
                  </a:lnTo>
                  <a:lnTo>
                    <a:pt x="26" y="41"/>
                  </a:lnTo>
                  <a:lnTo>
                    <a:pt x="28" y="41"/>
                  </a:lnTo>
                  <a:lnTo>
                    <a:pt x="30" y="39"/>
                  </a:lnTo>
                  <a:lnTo>
                    <a:pt x="32" y="38"/>
                  </a:lnTo>
                  <a:lnTo>
                    <a:pt x="29" y="37"/>
                  </a:lnTo>
                  <a:lnTo>
                    <a:pt x="30" y="32"/>
                  </a:lnTo>
                  <a:lnTo>
                    <a:pt x="24" y="31"/>
                  </a:lnTo>
                  <a:lnTo>
                    <a:pt x="24" y="27"/>
                  </a:lnTo>
                  <a:lnTo>
                    <a:pt x="21" y="22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5" y="16"/>
                  </a:lnTo>
                  <a:lnTo>
                    <a:pt x="29" y="15"/>
                  </a:lnTo>
                  <a:lnTo>
                    <a:pt x="32" y="9"/>
                  </a:lnTo>
                  <a:lnTo>
                    <a:pt x="35" y="6"/>
                  </a:lnTo>
                  <a:lnTo>
                    <a:pt x="39" y="4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9" y="0"/>
                  </a:lnTo>
                  <a:lnTo>
                    <a:pt x="50" y="3"/>
                  </a:lnTo>
                  <a:lnTo>
                    <a:pt x="57" y="3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4" y="7"/>
                  </a:lnTo>
                  <a:lnTo>
                    <a:pt x="69" y="9"/>
                  </a:lnTo>
                  <a:lnTo>
                    <a:pt x="72" y="9"/>
                  </a:lnTo>
                  <a:lnTo>
                    <a:pt x="73" y="8"/>
                  </a:lnTo>
                  <a:lnTo>
                    <a:pt x="75" y="6"/>
                  </a:lnTo>
                  <a:lnTo>
                    <a:pt x="77" y="6"/>
                  </a:lnTo>
                  <a:lnTo>
                    <a:pt x="82" y="7"/>
                  </a:lnTo>
                  <a:lnTo>
                    <a:pt x="83" y="7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7" name="Freeform 74">
              <a:extLst>
                <a:ext uri="{FF2B5EF4-FFF2-40B4-BE49-F238E27FC236}">
                  <a16:creationId xmlns:a16="http://schemas.microsoft.com/office/drawing/2014/main" id="{6A82FEC6-A8D2-4F4D-81DA-D717AED5929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08" y="3613"/>
              <a:ext cx="71" cy="75"/>
            </a:xfrm>
            <a:custGeom>
              <a:avLst/>
              <a:gdLst>
                <a:gd name="T0" fmla="*/ 2147483646 w 13"/>
                <a:gd name="T1" fmla="*/ 0 h 14"/>
                <a:gd name="T2" fmla="*/ 2147483646 w 13"/>
                <a:gd name="T3" fmla="*/ 2147483646 h 14"/>
                <a:gd name="T4" fmla="*/ 2147483646 w 13"/>
                <a:gd name="T5" fmla="*/ 2147483646 h 14"/>
                <a:gd name="T6" fmla="*/ 2147483646 w 13"/>
                <a:gd name="T7" fmla="*/ 2147483646 h 14"/>
                <a:gd name="T8" fmla="*/ 0 w 13"/>
                <a:gd name="T9" fmla="*/ 2147483646 h 14"/>
                <a:gd name="T10" fmla="*/ 0 w 13"/>
                <a:gd name="T11" fmla="*/ 2147483646 h 14"/>
                <a:gd name="T12" fmla="*/ 0 w 13"/>
                <a:gd name="T13" fmla="*/ 2147483646 h 14"/>
                <a:gd name="T14" fmla="*/ 2147483646 w 13"/>
                <a:gd name="T15" fmla="*/ 2147483646 h 14"/>
                <a:gd name="T16" fmla="*/ 2147483646 w 13"/>
                <a:gd name="T17" fmla="*/ 2147483646 h 14"/>
                <a:gd name="T18" fmla="*/ 2147483646 w 13"/>
                <a:gd name="T19" fmla="*/ 2147483646 h 14"/>
                <a:gd name="T20" fmla="*/ 2147483646 w 13"/>
                <a:gd name="T21" fmla="*/ 2147483646 h 14"/>
                <a:gd name="T22" fmla="*/ 2147483646 w 13"/>
                <a:gd name="T23" fmla="*/ 2147483646 h 14"/>
                <a:gd name="T24" fmla="*/ 2147483646 w 13"/>
                <a:gd name="T25" fmla="*/ 2147483646 h 14"/>
                <a:gd name="T26" fmla="*/ 2147483646 w 13"/>
                <a:gd name="T27" fmla="*/ 2147483646 h 14"/>
                <a:gd name="T28" fmla="*/ 2147483646 w 13"/>
                <a:gd name="T29" fmla="*/ 0 h 14"/>
                <a:gd name="T30" fmla="*/ 2147483646 w 13"/>
                <a:gd name="T31" fmla="*/ 0 h 14"/>
                <a:gd name="T32" fmla="*/ 2147483646 w 13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3"/>
                <a:gd name="T52" fmla="*/ 0 h 14"/>
                <a:gd name="T53" fmla="*/ 13 w 13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3" h="14">
                  <a:moveTo>
                    <a:pt x="10" y="0"/>
                  </a:moveTo>
                  <a:lnTo>
                    <a:pt x="7" y="2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11" y="10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8" name="Freeform 75">
              <a:extLst>
                <a:ext uri="{FF2B5EF4-FFF2-40B4-BE49-F238E27FC236}">
                  <a16:creationId xmlns:a16="http://schemas.microsoft.com/office/drawing/2014/main" id="{D1A624B2-B144-4C9F-BA32-38F03486DE2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7" y="3311"/>
              <a:ext cx="38" cy="44"/>
            </a:xfrm>
            <a:custGeom>
              <a:avLst/>
              <a:gdLst>
                <a:gd name="T0" fmla="*/ 0 w 7"/>
                <a:gd name="T1" fmla="*/ 0 h 8"/>
                <a:gd name="T2" fmla="*/ 2147483646 w 7"/>
                <a:gd name="T3" fmla="*/ 2147483646 h 8"/>
                <a:gd name="T4" fmla="*/ 2147483646 w 7"/>
                <a:gd name="T5" fmla="*/ 2147483646 h 8"/>
                <a:gd name="T6" fmla="*/ 2147483646 w 7"/>
                <a:gd name="T7" fmla="*/ 2147483646 h 8"/>
                <a:gd name="T8" fmla="*/ 2147483646 w 7"/>
                <a:gd name="T9" fmla="*/ 2147483646 h 8"/>
                <a:gd name="T10" fmla="*/ 2147483646 w 7"/>
                <a:gd name="T11" fmla="*/ 2147483646 h 8"/>
                <a:gd name="T12" fmla="*/ 2147483646 w 7"/>
                <a:gd name="T13" fmla="*/ 2147483646 h 8"/>
                <a:gd name="T14" fmla="*/ 2147483646 w 7"/>
                <a:gd name="T15" fmla="*/ 2147483646 h 8"/>
                <a:gd name="T16" fmla="*/ 2147483646 w 7"/>
                <a:gd name="T17" fmla="*/ 0 h 8"/>
                <a:gd name="T18" fmla="*/ 2147483646 w 7"/>
                <a:gd name="T19" fmla="*/ 0 h 8"/>
                <a:gd name="T20" fmla="*/ 0 w 7"/>
                <a:gd name="T21" fmla="*/ 0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8"/>
                <a:gd name="T35" fmla="*/ 7 w 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8">
                  <a:moveTo>
                    <a:pt x="0" y="0"/>
                  </a:moveTo>
                  <a:lnTo>
                    <a:pt x="1" y="2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8"/>
                  </a:lnTo>
                  <a:lnTo>
                    <a:pt x="7" y="6"/>
                  </a:lnTo>
                  <a:lnTo>
                    <a:pt x="5" y="3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Freeform 76">
              <a:extLst>
                <a:ext uri="{FF2B5EF4-FFF2-40B4-BE49-F238E27FC236}">
                  <a16:creationId xmlns:a16="http://schemas.microsoft.com/office/drawing/2014/main" id="{22EFC82F-D4E4-4DBC-8ADA-D0AC17C981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49" y="3694"/>
              <a:ext cx="156" cy="39"/>
            </a:xfrm>
            <a:custGeom>
              <a:avLst/>
              <a:gdLst>
                <a:gd name="T0" fmla="*/ 2147483646 w 29"/>
                <a:gd name="T1" fmla="*/ 2147483646 h 7"/>
                <a:gd name="T2" fmla="*/ 2147483646 w 29"/>
                <a:gd name="T3" fmla="*/ 0 h 7"/>
                <a:gd name="T4" fmla="*/ 2147483646 w 29"/>
                <a:gd name="T5" fmla="*/ 0 h 7"/>
                <a:gd name="T6" fmla="*/ 2147483646 w 29"/>
                <a:gd name="T7" fmla="*/ 0 h 7"/>
                <a:gd name="T8" fmla="*/ 2147483646 w 29"/>
                <a:gd name="T9" fmla="*/ 2147483646 h 7"/>
                <a:gd name="T10" fmla="*/ 2147483646 w 29"/>
                <a:gd name="T11" fmla="*/ 2147483646 h 7"/>
                <a:gd name="T12" fmla="*/ 2147483646 w 29"/>
                <a:gd name="T13" fmla="*/ 2147483646 h 7"/>
                <a:gd name="T14" fmla="*/ 2147483646 w 29"/>
                <a:gd name="T15" fmla="*/ 2147483646 h 7"/>
                <a:gd name="T16" fmla="*/ 0 w 29"/>
                <a:gd name="T17" fmla="*/ 2147483646 h 7"/>
                <a:gd name="T18" fmla="*/ 0 w 29"/>
                <a:gd name="T19" fmla="*/ 2147483646 h 7"/>
                <a:gd name="T20" fmla="*/ 2147483646 w 29"/>
                <a:gd name="T21" fmla="*/ 2147483646 h 7"/>
                <a:gd name="T22" fmla="*/ 2147483646 w 29"/>
                <a:gd name="T23" fmla="*/ 2147483646 h 7"/>
                <a:gd name="T24" fmla="*/ 2147483646 w 29"/>
                <a:gd name="T25" fmla="*/ 2147483646 h 7"/>
                <a:gd name="T26" fmla="*/ 2147483646 w 29"/>
                <a:gd name="T27" fmla="*/ 2147483646 h 7"/>
                <a:gd name="T28" fmla="*/ 2147483646 w 29"/>
                <a:gd name="T29" fmla="*/ 2147483646 h 7"/>
                <a:gd name="T30" fmla="*/ 2147483646 w 29"/>
                <a:gd name="T31" fmla="*/ 2147483646 h 7"/>
                <a:gd name="T32" fmla="*/ 2147483646 w 29"/>
                <a:gd name="T33" fmla="*/ 2147483646 h 7"/>
                <a:gd name="T34" fmla="*/ 2147483646 w 29"/>
                <a:gd name="T35" fmla="*/ 2147483646 h 7"/>
                <a:gd name="T36" fmla="*/ 2147483646 w 29"/>
                <a:gd name="T37" fmla="*/ 2147483646 h 7"/>
                <a:gd name="T38" fmla="*/ 2147483646 w 29"/>
                <a:gd name="T39" fmla="*/ 2147483646 h 7"/>
                <a:gd name="T40" fmla="*/ 2147483646 w 29"/>
                <a:gd name="T41" fmla="*/ 2147483646 h 7"/>
                <a:gd name="T42" fmla="*/ 2147483646 w 29"/>
                <a:gd name="T43" fmla="*/ 2147483646 h 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7"/>
                <a:gd name="T68" fmla="*/ 29 w 29"/>
                <a:gd name="T69" fmla="*/ 7 h 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7">
                  <a:moveTo>
                    <a:pt x="29" y="2"/>
                  </a:moveTo>
                  <a:lnTo>
                    <a:pt x="26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5" y="3"/>
                  </a:lnTo>
                  <a:lnTo>
                    <a:pt x="10" y="4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4" y="6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20" y="6"/>
                  </a:lnTo>
                  <a:lnTo>
                    <a:pt x="23" y="5"/>
                  </a:lnTo>
                  <a:lnTo>
                    <a:pt x="24" y="5"/>
                  </a:lnTo>
                  <a:lnTo>
                    <a:pt x="28" y="5"/>
                  </a:lnTo>
                  <a:lnTo>
                    <a:pt x="29" y="4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Freeform 77">
              <a:extLst>
                <a:ext uri="{FF2B5EF4-FFF2-40B4-BE49-F238E27FC236}">
                  <a16:creationId xmlns:a16="http://schemas.microsoft.com/office/drawing/2014/main" id="{5D212B4E-6D7B-4216-B6B6-C93E305316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85" y="3470"/>
              <a:ext cx="50" cy="27"/>
            </a:xfrm>
            <a:custGeom>
              <a:avLst/>
              <a:gdLst>
                <a:gd name="T0" fmla="*/ 2147483646 w 9"/>
                <a:gd name="T1" fmla="*/ 0 h 5"/>
                <a:gd name="T2" fmla="*/ 0 w 9"/>
                <a:gd name="T3" fmla="*/ 2147483646 h 5"/>
                <a:gd name="T4" fmla="*/ 2147483646 w 9"/>
                <a:gd name="T5" fmla="*/ 2147483646 h 5"/>
                <a:gd name="T6" fmla="*/ 2147483646 w 9"/>
                <a:gd name="T7" fmla="*/ 2147483646 h 5"/>
                <a:gd name="T8" fmla="*/ 2147483646 w 9"/>
                <a:gd name="T9" fmla="*/ 2147483646 h 5"/>
                <a:gd name="T10" fmla="*/ 2147483646 w 9"/>
                <a:gd name="T11" fmla="*/ 2147483646 h 5"/>
                <a:gd name="T12" fmla="*/ 2147483646 w 9"/>
                <a:gd name="T13" fmla="*/ 2147483646 h 5"/>
                <a:gd name="T14" fmla="*/ 2147483646 w 9"/>
                <a:gd name="T15" fmla="*/ 2147483646 h 5"/>
                <a:gd name="T16" fmla="*/ 2147483646 w 9"/>
                <a:gd name="T17" fmla="*/ 0 h 5"/>
                <a:gd name="T18" fmla="*/ 2147483646 w 9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"/>
                <a:gd name="T31" fmla="*/ 0 h 5"/>
                <a:gd name="T32" fmla="*/ 9 w 9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" h="5">
                  <a:moveTo>
                    <a:pt x="1" y="0"/>
                  </a:moveTo>
                  <a:lnTo>
                    <a:pt x="0" y="2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9" y="3"/>
                  </a:lnTo>
                  <a:lnTo>
                    <a:pt x="7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78">
              <a:extLst>
                <a:ext uri="{FF2B5EF4-FFF2-40B4-BE49-F238E27FC236}">
                  <a16:creationId xmlns:a16="http://schemas.microsoft.com/office/drawing/2014/main" id="{CF487E37-A50B-4178-B3D5-30D72248FE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16" y="3722"/>
              <a:ext cx="68" cy="22"/>
            </a:xfrm>
            <a:custGeom>
              <a:avLst/>
              <a:gdLst>
                <a:gd name="T0" fmla="*/ 0 w 13"/>
                <a:gd name="T1" fmla="*/ 2147483646 h 4"/>
                <a:gd name="T2" fmla="*/ 2147483646 w 13"/>
                <a:gd name="T3" fmla="*/ 2147483646 h 4"/>
                <a:gd name="T4" fmla="*/ 2147483646 w 13"/>
                <a:gd name="T5" fmla="*/ 2147483646 h 4"/>
                <a:gd name="T6" fmla="*/ 2147483646 w 13"/>
                <a:gd name="T7" fmla="*/ 2147483646 h 4"/>
                <a:gd name="T8" fmla="*/ 2147483646 w 13"/>
                <a:gd name="T9" fmla="*/ 2147483646 h 4"/>
                <a:gd name="T10" fmla="*/ 2147483646 w 13"/>
                <a:gd name="T11" fmla="*/ 2147483646 h 4"/>
                <a:gd name="T12" fmla="*/ 2147483646 w 13"/>
                <a:gd name="T13" fmla="*/ 2147483646 h 4"/>
                <a:gd name="T14" fmla="*/ 2147483646 w 13"/>
                <a:gd name="T15" fmla="*/ 0 h 4"/>
                <a:gd name="T16" fmla="*/ 2147483646 w 13"/>
                <a:gd name="T17" fmla="*/ 0 h 4"/>
                <a:gd name="T18" fmla="*/ 2147483646 w 13"/>
                <a:gd name="T19" fmla="*/ 2147483646 h 4"/>
                <a:gd name="T20" fmla="*/ 2147483646 w 13"/>
                <a:gd name="T21" fmla="*/ 2147483646 h 4"/>
                <a:gd name="T22" fmla="*/ 2147483646 w 13"/>
                <a:gd name="T23" fmla="*/ 2147483646 h 4"/>
                <a:gd name="T24" fmla="*/ 0 w 13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4"/>
                <a:gd name="T41" fmla="*/ 13 w 13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4">
                  <a:moveTo>
                    <a:pt x="0" y="2"/>
                  </a:moveTo>
                  <a:lnTo>
                    <a:pt x="1" y="3"/>
                  </a:lnTo>
                  <a:lnTo>
                    <a:pt x="2" y="4"/>
                  </a:lnTo>
                  <a:lnTo>
                    <a:pt x="7" y="4"/>
                  </a:lnTo>
                  <a:lnTo>
                    <a:pt x="10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6" y="2"/>
                  </a:lnTo>
                  <a:lnTo>
                    <a:pt x="2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Freeform 79">
              <a:extLst>
                <a:ext uri="{FF2B5EF4-FFF2-40B4-BE49-F238E27FC236}">
                  <a16:creationId xmlns:a16="http://schemas.microsoft.com/office/drawing/2014/main" id="{BF5D3136-534F-4396-9EE7-EE000274E6A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25" y="3672"/>
              <a:ext cx="80" cy="22"/>
            </a:xfrm>
            <a:custGeom>
              <a:avLst/>
              <a:gdLst>
                <a:gd name="T0" fmla="*/ 0 w 15"/>
                <a:gd name="T1" fmla="*/ 2147483646 h 4"/>
                <a:gd name="T2" fmla="*/ 2147483646 w 15"/>
                <a:gd name="T3" fmla="*/ 2147483646 h 4"/>
                <a:gd name="T4" fmla="*/ 2147483646 w 15"/>
                <a:gd name="T5" fmla="*/ 2147483646 h 4"/>
                <a:gd name="T6" fmla="*/ 2147483646 w 15"/>
                <a:gd name="T7" fmla="*/ 2147483646 h 4"/>
                <a:gd name="T8" fmla="*/ 2147483646 w 15"/>
                <a:gd name="T9" fmla="*/ 2147483646 h 4"/>
                <a:gd name="T10" fmla="*/ 2147483646 w 15"/>
                <a:gd name="T11" fmla="*/ 2147483646 h 4"/>
                <a:gd name="T12" fmla="*/ 2147483646 w 15"/>
                <a:gd name="T13" fmla="*/ 2147483646 h 4"/>
                <a:gd name="T14" fmla="*/ 2147483646 w 15"/>
                <a:gd name="T15" fmla="*/ 2147483646 h 4"/>
                <a:gd name="T16" fmla="*/ 2147483646 w 15"/>
                <a:gd name="T17" fmla="*/ 2147483646 h 4"/>
                <a:gd name="T18" fmla="*/ 2147483646 w 15"/>
                <a:gd name="T19" fmla="*/ 0 h 4"/>
                <a:gd name="T20" fmla="*/ 2147483646 w 15"/>
                <a:gd name="T21" fmla="*/ 0 h 4"/>
                <a:gd name="T22" fmla="*/ 2147483646 w 15"/>
                <a:gd name="T23" fmla="*/ 0 h 4"/>
                <a:gd name="T24" fmla="*/ 0 w 15"/>
                <a:gd name="T25" fmla="*/ 2147483646 h 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4"/>
                <a:gd name="T41" fmla="*/ 15 w 15"/>
                <a:gd name="T42" fmla="*/ 4 h 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4">
                  <a:moveTo>
                    <a:pt x="0" y="1"/>
                  </a:moveTo>
                  <a:lnTo>
                    <a:pt x="1" y="1"/>
                  </a:lnTo>
                  <a:lnTo>
                    <a:pt x="3" y="2"/>
                  </a:lnTo>
                  <a:lnTo>
                    <a:pt x="7" y="2"/>
                  </a:lnTo>
                  <a:lnTo>
                    <a:pt x="12" y="3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Freeform 80">
              <a:extLst>
                <a:ext uri="{FF2B5EF4-FFF2-40B4-BE49-F238E27FC236}">
                  <a16:creationId xmlns:a16="http://schemas.microsoft.com/office/drawing/2014/main" id="{286A5182-94BE-469F-AA33-BD1E614479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5" y="3663"/>
              <a:ext cx="32" cy="15"/>
            </a:xfrm>
            <a:custGeom>
              <a:avLst/>
              <a:gdLst>
                <a:gd name="T0" fmla="*/ 0 w 6"/>
                <a:gd name="T1" fmla="*/ 2147483646 h 3"/>
                <a:gd name="T2" fmla="*/ 2147483646 w 6"/>
                <a:gd name="T3" fmla="*/ 2147483646 h 3"/>
                <a:gd name="T4" fmla="*/ 2147483646 w 6"/>
                <a:gd name="T5" fmla="*/ 2147483646 h 3"/>
                <a:gd name="T6" fmla="*/ 2147483646 w 6"/>
                <a:gd name="T7" fmla="*/ 2147483646 h 3"/>
                <a:gd name="T8" fmla="*/ 2147483646 w 6"/>
                <a:gd name="T9" fmla="*/ 2147483646 h 3"/>
                <a:gd name="T10" fmla="*/ 2147483646 w 6"/>
                <a:gd name="T11" fmla="*/ 2147483646 h 3"/>
                <a:gd name="T12" fmla="*/ 2147483646 w 6"/>
                <a:gd name="T13" fmla="*/ 0 h 3"/>
                <a:gd name="T14" fmla="*/ 2147483646 w 6"/>
                <a:gd name="T15" fmla="*/ 0 h 3"/>
                <a:gd name="T16" fmla="*/ 0 w 6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"/>
                <a:gd name="T29" fmla="*/ 6 w 6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">
                  <a:moveTo>
                    <a:pt x="0" y="1"/>
                  </a:moveTo>
                  <a:lnTo>
                    <a:pt x="1" y="3"/>
                  </a:lnTo>
                  <a:lnTo>
                    <a:pt x="2" y="3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Freeform 81">
              <a:extLst>
                <a:ext uri="{FF2B5EF4-FFF2-40B4-BE49-F238E27FC236}">
                  <a16:creationId xmlns:a16="http://schemas.microsoft.com/office/drawing/2014/main" id="{1250BA38-BDD8-483E-9171-95084AB0D6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1" y="3602"/>
              <a:ext cx="23" cy="16"/>
            </a:xfrm>
            <a:custGeom>
              <a:avLst/>
              <a:gdLst>
                <a:gd name="T0" fmla="*/ 0 w 4"/>
                <a:gd name="T1" fmla="*/ 2147483646 h 3"/>
                <a:gd name="T2" fmla="*/ 0 w 4"/>
                <a:gd name="T3" fmla="*/ 2147483646 h 3"/>
                <a:gd name="T4" fmla="*/ 2147483646 w 4"/>
                <a:gd name="T5" fmla="*/ 2147483646 h 3"/>
                <a:gd name="T6" fmla="*/ 2147483646 w 4"/>
                <a:gd name="T7" fmla="*/ 2147483646 h 3"/>
                <a:gd name="T8" fmla="*/ 2147483646 w 4"/>
                <a:gd name="T9" fmla="*/ 2147483646 h 3"/>
                <a:gd name="T10" fmla="*/ 2147483646 w 4"/>
                <a:gd name="T11" fmla="*/ 2147483646 h 3"/>
                <a:gd name="T12" fmla="*/ 2147483646 w 4"/>
                <a:gd name="T13" fmla="*/ 0 h 3"/>
                <a:gd name="T14" fmla="*/ 2147483646 w 4"/>
                <a:gd name="T15" fmla="*/ 0 h 3"/>
                <a:gd name="T16" fmla="*/ 0 w 4"/>
                <a:gd name="T17" fmla="*/ 2147483646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3"/>
                <a:gd name="T29" fmla="*/ 4 w 4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3">
                  <a:moveTo>
                    <a:pt x="0" y="1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Freeform 82">
              <a:extLst>
                <a:ext uri="{FF2B5EF4-FFF2-40B4-BE49-F238E27FC236}">
                  <a16:creationId xmlns:a16="http://schemas.microsoft.com/office/drawing/2014/main" id="{D4F04797-2234-409F-8219-1477D276F9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3" y="3420"/>
              <a:ext cx="43" cy="28"/>
            </a:xfrm>
            <a:custGeom>
              <a:avLst/>
              <a:gdLst>
                <a:gd name="T0" fmla="*/ 0 w 8"/>
                <a:gd name="T1" fmla="*/ 2147483646 h 5"/>
                <a:gd name="T2" fmla="*/ 2147483646 w 8"/>
                <a:gd name="T3" fmla="*/ 2147483646 h 5"/>
                <a:gd name="T4" fmla="*/ 2147483646 w 8"/>
                <a:gd name="T5" fmla="*/ 2147483646 h 5"/>
                <a:gd name="T6" fmla="*/ 2147483646 w 8"/>
                <a:gd name="T7" fmla="*/ 2147483646 h 5"/>
                <a:gd name="T8" fmla="*/ 2147483646 w 8"/>
                <a:gd name="T9" fmla="*/ 2147483646 h 5"/>
                <a:gd name="T10" fmla="*/ 2147483646 w 8"/>
                <a:gd name="T11" fmla="*/ 2147483646 h 5"/>
                <a:gd name="T12" fmla="*/ 2147483646 w 8"/>
                <a:gd name="T13" fmla="*/ 2147483646 h 5"/>
                <a:gd name="T14" fmla="*/ 2147483646 w 8"/>
                <a:gd name="T15" fmla="*/ 2147483646 h 5"/>
                <a:gd name="T16" fmla="*/ 2147483646 w 8"/>
                <a:gd name="T17" fmla="*/ 0 h 5"/>
                <a:gd name="T18" fmla="*/ 2147483646 w 8"/>
                <a:gd name="T19" fmla="*/ 2147483646 h 5"/>
                <a:gd name="T20" fmla="*/ 0 w 8"/>
                <a:gd name="T21" fmla="*/ 2147483646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5"/>
                <a:gd name="T35" fmla="*/ 8 w 8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5">
                  <a:moveTo>
                    <a:pt x="0" y="2"/>
                  </a:moveTo>
                  <a:lnTo>
                    <a:pt x="2" y="3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1"/>
                  </a:lnTo>
                  <a:lnTo>
                    <a:pt x="3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7A9CF"/>
            </a:solidFill>
            <a:ln w="15875">
              <a:solidFill>
                <a:srgbClr val="003F4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3" name="Rectangle 109">
            <a:extLst>
              <a:ext uri="{FF2B5EF4-FFF2-40B4-BE49-F238E27FC236}">
                <a16:creationId xmlns:a16="http://schemas.microsoft.com/office/drawing/2014/main" id="{92DF1B10-6F11-4195-9F31-BB6788800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879600"/>
            <a:ext cx="279400" cy="139700"/>
          </a:xfrm>
          <a:prstGeom prst="rect">
            <a:avLst/>
          </a:prstGeom>
          <a:solidFill>
            <a:srgbClr val="F6EFF7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4544" name="Rectangle 110">
            <a:extLst>
              <a:ext uri="{FF2B5EF4-FFF2-40B4-BE49-F238E27FC236}">
                <a16:creationId xmlns:a16="http://schemas.microsoft.com/office/drawing/2014/main" id="{B2BCF04B-B7CB-4757-B14C-48578C06D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1668463"/>
            <a:ext cx="279400" cy="139700"/>
          </a:xfrm>
          <a:prstGeom prst="rect">
            <a:avLst/>
          </a:prstGeom>
          <a:solidFill>
            <a:srgbClr val="BDC9E1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4545" name="Rectangle 111">
            <a:extLst>
              <a:ext uri="{FF2B5EF4-FFF2-40B4-BE49-F238E27FC236}">
                <a16:creationId xmlns:a16="http://schemas.microsoft.com/office/drawing/2014/main" id="{2DEFAE9B-C3E7-4D32-BBF1-127D698AB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443038"/>
            <a:ext cx="279400" cy="139700"/>
          </a:xfrm>
          <a:prstGeom prst="rect">
            <a:avLst/>
          </a:prstGeom>
          <a:solidFill>
            <a:srgbClr val="67A9CF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4546" name="Rectangle 112">
            <a:extLst>
              <a:ext uri="{FF2B5EF4-FFF2-40B4-BE49-F238E27FC236}">
                <a16:creationId xmlns:a16="http://schemas.microsoft.com/office/drawing/2014/main" id="{39188827-ED9C-45F2-8658-B23AFF7CF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1225550"/>
            <a:ext cx="279400" cy="139700"/>
          </a:xfrm>
          <a:prstGeom prst="rect">
            <a:avLst/>
          </a:prstGeom>
          <a:solidFill>
            <a:srgbClr val="02818A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4547" name="Rectangle 113">
            <a:extLst>
              <a:ext uri="{FF2B5EF4-FFF2-40B4-BE49-F238E27FC236}">
                <a16:creationId xmlns:a16="http://schemas.microsoft.com/office/drawing/2014/main" id="{16AE54D8-9137-4E4F-BDC2-A9E6AD9B2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2236788"/>
            <a:ext cx="279400" cy="139700"/>
          </a:xfrm>
          <a:prstGeom prst="rect">
            <a:avLst/>
          </a:prstGeom>
          <a:solidFill>
            <a:srgbClr val="DCEDC8"/>
          </a:solidFill>
          <a:ln w="25400" algn="ctr">
            <a:solidFill>
              <a:srgbClr val="003F48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404548" name="Text Box 114">
            <a:extLst>
              <a:ext uri="{FF2B5EF4-FFF2-40B4-BE49-F238E27FC236}">
                <a16:creationId xmlns:a16="http://schemas.microsoft.com/office/drawing/2014/main" id="{E7421EFC-8929-49F8-82F9-6D2164AB5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78050"/>
            <a:ext cx="758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No</a:t>
            </a:r>
            <a:r>
              <a:rPr lang="en-US" altLang="en-US" sz="1200"/>
              <a:t> </a:t>
            </a:r>
            <a:r>
              <a:rPr lang="en-US" altLang="en-US" sz="1200">
                <a:solidFill>
                  <a:srgbClr val="00788A"/>
                </a:solidFill>
              </a:rPr>
              <a:t>Data</a:t>
            </a:r>
          </a:p>
        </p:txBody>
      </p:sp>
      <p:sp>
        <p:nvSpPr>
          <p:cNvPr id="404549" name="Text Box 105">
            <a:extLst>
              <a:ext uri="{FF2B5EF4-FFF2-40B4-BE49-F238E27FC236}">
                <a16:creationId xmlns:a16="http://schemas.microsoft.com/office/drawing/2014/main" id="{8D98E82A-93C3-4CFE-9E20-3475C26B8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1811338"/>
            <a:ext cx="849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0% - 24%</a:t>
            </a:r>
          </a:p>
        </p:txBody>
      </p:sp>
      <p:sp>
        <p:nvSpPr>
          <p:cNvPr id="404550" name="Text Box 106">
            <a:extLst>
              <a:ext uri="{FF2B5EF4-FFF2-40B4-BE49-F238E27FC236}">
                <a16:creationId xmlns:a16="http://schemas.microsoft.com/office/drawing/2014/main" id="{C2DC16D8-4E93-4447-90AB-AC1FC9223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589088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25% - 49%</a:t>
            </a:r>
          </a:p>
        </p:txBody>
      </p:sp>
      <p:sp>
        <p:nvSpPr>
          <p:cNvPr id="404551" name="Text Box 107">
            <a:extLst>
              <a:ext uri="{FF2B5EF4-FFF2-40B4-BE49-F238E27FC236}">
                <a16:creationId xmlns:a16="http://schemas.microsoft.com/office/drawing/2014/main" id="{D20BC750-BF6A-491B-8AD4-6E76A5884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365250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50% - 74%</a:t>
            </a:r>
          </a:p>
        </p:txBody>
      </p:sp>
      <p:sp>
        <p:nvSpPr>
          <p:cNvPr id="404552" name="Text Box 108">
            <a:extLst>
              <a:ext uri="{FF2B5EF4-FFF2-40B4-BE49-F238E27FC236}">
                <a16:creationId xmlns:a16="http://schemas.microsoft.com/office/drawing/2014/main" id="{036E49C1-AE2D-4879-8703-85B4EF224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8" y="1162050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srgbClr val="00788A"/>
                </a:solidFill>
              </a:rPr>
              <a:t>75% - 100%</a:t>
            </a:r>
          </a:p>
        </p:txBody>
      </p:sp>
      <p:sp>
        <p:nvSpPr>
          <p:cNvPr id="404553" name="Rectangle 7">
            <a:extLst>
              <a:ext uri="{FF2B5EF4-FFF2-40B4-BE49-F238E27FC236}">
                <a16:creationId xmlns:a16="http://schemas.microsoft.com/office/drawing/2014/main" id="{44C5964C-52A7-48A5-870A-BD9CDF16706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1275"/>
            <a:ext cx="8618538" cy="1406525"/>
          </a:xfrm>
          <a:noFill/>
        </p:spPr>
        <p:txBody>
          <a:bodyPr anchor="ctr"/>
          <a:lstStyle/>
          <a:p>
            <a:r>
              <a:rPr lang="en-US" altLang="en-US" sz="1700">
                <a:solidFill>
                  <a:srgbClr val="00788A"/>
                </a:solidFill>
              </a:rPr>
              <a:t>Percentage of secondary schools that linked parents and families to health services and programs in the community</a:t>
            </a:r>
          </a:p>
        </p:txBody>
      </p:sp>
      <p:sp>
        <p:nvSpPr>
          <p:cNvPr id="404554" name="Text Box 101">
            <a:extLst>
              <a:ext uri="{FF2B5EF4-FFF2-40B4-BE49-F238E27FC236}">
                <a16:creationId xmlns:a16="http://schemas.microsoft.com/office/drawing/2014/main" id="{A61EBA12-F10F-43F2-9507-6269E3A5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5554663"/>
            <a:ext cx="8051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000">
              <a:solidFill>
                <a:srgbClr val="00788A"/>
              </a:solidFill>
            </a:endParaRPr>
          </a:p>
        </p:txBody>
      </p:sp>
      <p:sp>
        <p:nvSpPr>
          <p:cNvPr id="404555" name="Text Box 116">
            <a:extLst>
              <a:ext uri="{FF2B5EF4-FFF2-40B4-BE49-F238E27FC236}">
                <a16:creationId xmlns:a16="http://schemas.microsoft.com/office/drawing/2014/main" id="{8E234DC2-CA67-49E9-A572-5B7FB1126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6038850"/>
            <a:ext cx="3000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ä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SzPct val="70000"/>
              <a:buFont typeface="Monotype Sorts" panose="05010101010101010101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b="0" i="1">
                <a:solidFill>
                  <a:srgbClr val="0070C0"/>
                </a:solidFill>
              </a:rPr>
              <a:t>School Health Profiles, 2018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ashtem">
  <a:themeElements>
    <a:clrScheme name="">
      <a:dk1>
        <a:srgbClr val="00279F"/>
      </a:dk1>
      <a:lt1>
        <a:srgbClr val="FFFFFF"/>
      </a:lt1>
      <a:dk2>
        <a:srgbClr val="0000FF"/>
      </a:dk2>
      <a:lt2>
        <a:srgbClr val="FFFF00"/>
      </a:lt2>
      <a:accent1>
        <a:srgbClr val="26CA59"/>
      </a:accent1>
      <a:accent2>
        <a:srgbClr val="6E4EAE"/>
      </a:accent2>
      <a:accent3>
        <a:srgbClr val="AAAAFF"/>
      </a:accent3>
      <a:accent4>
        <a:srgbClr val="DADADA"/>
      </a:accent4>
      <a:accent5>
        <a:srgbClr val="ACE1B5"/>
      </a:accent5>
      <a:accent6>
        <a:srgbClr val="63469D"/>
      </a:accent6>
      <a:hlink>
        <a:srgbClr val="00FFFF"/>
      </a:hlink>
      <a:folHlink>
        <a:srgbClr val="EF3333"/>
      </a:folHlink>
    </a:clrScheme>
    <a:fontScheme name="Dasht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ashte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hte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shte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hte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hte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hte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hte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CEH_ATSDR_combined">
  <a:themeElements>
    <a:clrScheme name="Custom 13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K:\GRAPHICS\LOGOS\DASHTEM.PPT</Template>
  <TotalTime>29872</TotalTime>
  <Words>869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Courier New</vt:lpstr>
      <vt:lpstr>Monotype Sorts</vt:lpstr>
      <vt:lpstr>Myriad Web Pro</vt:lpstr>
      <vt:lpstr>Times New Roman</vt:lpstr>
      <vt:lpstr>Wingdings</vt:lpstr>
      <vt:lpstr>Dashtem</vt:lpstr>
      <vt:lpstr>NCEH_ATSDR_combined</vt:lpstr>
      <vt:lpstr>Family Engagement</vt:lpstr>
      <vt:lpstr>Percentage of secondary schools that provided parents and families with health information on HIV prevention, STD prevention, or teen pregnancy prevention</vt:lpstr>
      <vt:lpstr>Percentage of secondary schools that provided parents and families with health information on alcohol- or other drug-use prevention</vt:lpstr>
      <vt:lpstr>Percentage of secondary schools that provided parents and families with health information on preventing student bullying and sexual harassment</vt:lpstr>
      <vt:lpstr>Percentage of secondary schools that linked parents and families to health services and programs in the community</vt:lpstr>
      <vt:lpstr>PowerPoint Presentation</vt:lpstr>
    </vt:vector>
  </TitlesOfParts>
  <Company>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Profile State Maps</dc:title>
  <dc:subject>The Youth Risk Behavior Surveillance System</dc:subject>
  <dc:creator>Thornton, Jemekia (CDC/DDID/NCHHSTP/DASH)</dc:creator>
  <cp:lastModifiedBy>Sibert, Kelli (CDC/DDID/NCHHSTP/OD) (CTR)</cp:lastModifiedBy>
  <cp:revision>1681</cp:revision>
  <cp:lastPrinted>2019-11-01T16:40:46Z</cp:lastPrinted>
  <dcterms:created xsi:type="dcterms:W3CDTF">1999-06-07T17:41:32Z</dcterms:created>
  <dcterms:modified xsi:type="dcterms:W3CDTF">2019-11-08T15:12:40Z</dcterms:modified>
</cp:coreProperties>
</file>